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61" r:id="rId2"/>
    <p:sldMasterId id="2147483745" r:id="rId3"/>
    <p:sldMasterId id="2147483798" r:id="rId4"/>
    <p:sldMasterId id="2147483800" r:id="rId5"/>
  </p:sldMasterIdLst>
  <p:notesMasterIdLst>
    <p:notesMasterId r:id="rId15"/>
  </p:notesMasterIdLst>
  <p:sldIdLst>
    <p:sldId id="304" r:id="rId6"/>
    <p:sldId id="307" r:id="rId7"/>
    <p:sldId id="308" r:id="rId8"/>
    <p:sldId id="309" r:id="rId9"/>
    <p:sldId id="310" r:id="rId10"/>
    <p:sldId id="313" r:id="rId11"/>
    <p:sldId id="311" r:id="rId12"/>
    <p:sldId id="312" r:id="rId13"/>
    <p:sldId id="280" r:id="rId14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Josefin Sans" pitchFamily="2" charset="0"/>
      <p:regular r:id="rId20"/>
      <p:bold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Merriweather Light" panose="00000400000000000000" pitchFamily="2" charset="0"/>
      <p:regular r:id="rId26"/>
      <p: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Medium" panose="00000600000000000000" pitchFamily="2" charset="0"/>
      <p:regular r:id="rId32"/>
      <p: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Open Sans SemiBold" panose="020B0706030804020204" pitchFamily="34" charset="0"/>
      <p:bold r:id="rId38"/>
      <p:boldItalic r:id="rId39"/>
    </p:embeddedFont>
    <p:embeddedFont>
      <p:font typeface="Palatino Linotype" panose="02040502050505030304" pitchFamily="18" charset="0"/>
      <p:regular r:id="rId40"/>
      <p:bold r:id="rId41"/>
      <p:italic r:id="rId42"/>
      <p:boldItalic r:id="rId43"/>
    </p:embeddedFont>
    <p:embeddedFont>
      <p:font typeface="Poppins" panose="00000500000000000000" pitchFamily="2" charset="0"/>
      <p:regular r:id="rId44"/>
      <p:bold r:id="rId45"/>
      <p:italic r:id="rId46"/>
      <p:boldItalic r:id="rId47"/>
    </p:embeddedFont>
    <p:embeddedFont>
      <p:font typeface="Poppins Black" panose="00000A00000000000000" pitchFamily="2" charset="0"/>
      <p:bold r:id="rId48"/>
      <p:boldItalic r:id="rId49"/>
    </p:embeddedFont>
    <p:embeddedFont>
      <p:font typeface="Poppins Light" panose="00000400000000000000" pitchFamily="2" charset="0"/>
      <p:regular r:id="rId50"/>
      <p:bold r:id="rId51"/>
      <p:italic r:id="rId52"/>
      <p:boldItalic r:id="rId53"/>
    </p:embeddedFont>
    <p:embeddedFont>
      <p:font typeface="Rajdhani" panose="020B0604020202020204" charset="0"/>
      <p:regular r:id="rId54"/>
      <p:bold r:id="rId55"/>
    </p:embeddedFont>
    <p:embeddedFont>
      <p:font typeface="Roboto" panose="02000000000000000000" pitchFamily="2" charset="0"/>
      <p:regular r:id="rId56"/>
      <p:bold r:id="rId57"/>
      <p:italic r:id="rId58"/>
      <p:boldItalic r:id="rId59"/>
    </p:embeddedFont>
    <p:embeddedFont>
      <p:font typeface="Sitka Subheading Semibold" pitchFamily="2" charset="0"/>
      <p:bold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C2B5FE-C195-4B9F-AB8B-58A344FDA670}">
  <a:tblStyle styleId="{1BC2B5FE-C195-4B9F-AB8B-58A344FDA6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848" autoAdjust="0"/>
  </p:normalViewPr>
  <p:slideViewPr>
    <p:cSldViewPr snapToGrid="0">
      <p:cViewPr varScale="1">
        <p:scale>
          <a:sx n="83" d="100"/>
          <a:sy n="83" d="100"/>
        </p:scale>
        <p:origin x="7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font" Target="fonts/font32.fntdata"/><Relationship Id="rId50" Type="http://schemas.openxmlformats.org/officeDocument/2006/relationships/font" Target="fonts/font35.fntdata"/><Relationship Id="rId55" Type="http://schemas.openxmlformats.org/officeDocument/2006/relationships/font" Target="fonts/font40.fntdata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3" Type="http://schemas.openxmlformats.org/officeDocument/2006/relationships/font" Target="fonts/font38.fntdata"/><Relationship Id="rId58" Type="http://schemas.openxmlformats.org/officeDocument/2006/relationships/font" Target="fonts/font43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46.fntdata"/><Relationship Id="rId19" Type="http://schemas.openxmlformats.org/officeDocument/2006/relationships/font" Target="fonts/font4.fntdata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font" Target="fonts/font33.fntdata"/><Relationship Id="rId56" Type="http://schemas.openxmlformats.org/officeDocument/2006/relationships/font" Target="fonts/font41.fntdata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font" Target="fonts/font3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font" Target="fonts/font31.fntdata"/><Relationship Id="rId59" Type="http://schemas.openxmlformats.org/officeDocument/2006/relationships/font" Target="fonts/font44.fntdata"/><Relationship Id="rId20" Type="http://schemas.openxmlformats.org/officeDocument/2006/relationships/font" Target="fonts/font5.fntdata"/><Relationship Id="rId41" Type="http://schemas.openxmlformats.org/officeDocument/2006/relationships/font" Target="fonts/font26.fntdata"/><Relationship Id="rId54" Type="http://schemas.openxmlformats.org/officeDocument/2006/relationships/font" Target="fonts/font3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font" Target="fonts/font34.fntdata"/><Relationship Id="rId57" Type="http://schemas.openxmlformats.org/officeDocument/2006/relationships/font" Target="fonts/font42.fntdata"/><Relationship Id="rId10" Type="http://schemas.openxmlformats.org/officeDocument/2006/relationships/slide" Target="slides/slide5.xml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52" Type="http://schemas.openxmlformats.org/officeDocument/2006/relationships/font" Target="fonts/font37.fntdata"/><Relationship Id="rId60" Type="http://schemas.openxmlformats.org/officeDocument/2006/relationships/font" Target="fonts/font45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9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" name="Google Shape;3891;ga48cadbab0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2" name="Google Shape;3892;ga48cadbab0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247500" y="1433050"/>
            <a:ext cx="1838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247500" y="1790050"/>
            <a:ext cx="5160300" cy="2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894690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09407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873147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441927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424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07405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59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859325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859325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903925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903925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859325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859325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903925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903975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798575" y="141791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4753975" y="1403976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798625" y="317677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3975" y="316283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3702818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 hasCustomPrompt="1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 hasCustomPrompt="1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6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 hasCustomPrompt="1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4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6" hasCustomPrompt="1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7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18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19" hasCustomPrompt="1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20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5434598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4224239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631915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CUSTOM_9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094831" y="-848617"/>
            <a:ext cx="6467864" cy="2656239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170572" y="3531890"/>
            <a:ext cx="4519000" cy="2428630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188125" y="3188595"/>
            <a:ext cx="2662512" cy="2828603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354404" y="-133329"/>
            <a:ext cx="1386418" cy="2334096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8529635" y="-341539"/>
            <a:ext cx="922899" cy="1480674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8495813" y="4058044"/>
            <a:ext cx="846716" cy="1493480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7485622" y="-1132524"/>
            <a:ext cx="1010203" cy="1594184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2881963" y="715675"/>
            <a:ext cx="700450" cy="636075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829125" y="2205750"/>
            <a:ext cx="3201900" cy="9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5319900" y="1757163"/>
            <a:ext cx="3109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684650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861846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3742850" y="1549875"/>
            <a:ext cx="45450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"/>
          </p:nvPr>
        </p:nvSpPr>
        <p:spPr>
          <a:xfrm>
            <a:off x="3742850" y="3039213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40" name="Google Shape;140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1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9291794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677925" y="2511803"/>
            <a:ext cx="3714900" cy="80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2" hasCustomPrompt="1"/>
          </p:nvPr>
        </p:nvSpPr>
        <p:spPr>
          <a:xfrm>
            <a:off x="3741925" y="148469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831625" y="3244000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50" name="Google Shape;150;p20"/>
          <p:cNvCxnSpPr/>
          <p:nvPr/>
        </p:nvCxnSpPr>
        <p:spPr>
          <a:xfrm rot="10800000">
            <a:off x="-30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0"/>
          <p:cNvCxnSpPr/>
          <p:nvPr/>
        </p:nvCxnSpPr>
        <p:spPr>
          <a:xfrm rot="10800000">
            <a:off x="-30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0"/>
          <p:cNvCxnSpPr/>
          <p:nvPr/>
        </p:nvCxnSpPr>
        <p:spPr>
          <a:xfrm>
            <a:off x="-11287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0"/>
          <p:cNvCxnSpPr/>
          <p:nvPr/>
        </p:nvCxnSpPr>
        <p:spPr>
          <a:xfrm>
            <a:off x="790872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681386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58308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2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973365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1877475" y="445025"/>
            <a:ext cx="538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32267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2"/>
          </p:nvPr>
        </p:nvSpPr>
        <p:spPr>
          <a:xfrm>
            <a:off x="32267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3"/>
          </p:nvPr>
        </p:nvSpPr>
        <p:spPr>
          <a:xfrm>
            <a:off x="7191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4"/>
          </p:nvPr>
        </p:nvSpPr>
        <p:spPr>
          <a:xfrm>
            <a:off x="7191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5"/>
          </p:nvPr>
        </p:nvSpPr>
        <p:spPr>
          <a:xfrm>
            <a:off x="32267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6"/>
          </p:nvPr>
        </p:nvSpPr>
        <p:spPr>
          <a:xfrm>
            <a:off x="322670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7"/>
          </p:nvPr>
        </p:nvSpPr>
        <p:spPr>
          <a:xfrm>
            <a:off x="7191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8"/>
          </p:nvPr>
        </p:nvSpPr>
        <p:spPr>
          <a:xfrm>
            <a:off x="71915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77" name="Google Shape;177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8417787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5547900" y="3007750"/>
            <a:ext cx="2883000" cy="15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40643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75"/>
            <a:ext cx="61203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1"/>
          </p:nvPr>
        </p:nvSpPr>
        <p:spPr>
          <a:xfrm>
            <a:off x="7132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88" name="Google Shape;188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25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295940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1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96" name="Google Shape;196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6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435314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CUSTOM_7"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Google Shape;3132;p27"/>
          <p:cNvSpPr txBox="1">
            <a:spLocks noGrp="1"/>
          </p:cNvSpPr>
          <p:nvPr>
            <p:ph type="title"/>
          </p:nvPr>
        </p:nvSpPr>
        <p:spPr>
          <a:xfrm>
            <a:off x="714300" y="-2249075"/>
            <a:ext cx="3592500" cy="44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Poppins Black"/>
              <a:buNone/>
              <a:defRPr sz="5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3" name="Google Shape;3133;p27"/>
          <p:cNvSpPr txBox="1"/>
          <p:nvPr/>
        </p:nvSpPr>
        <p:spPr>
          <a:xfrm>
            <a:off x="714300" y="3671800"/>
            <a:ext cx="35142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34844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CREDITS: This presentation template was created by </a:t>
            </a:r>
            <a:r>
              <a:rPr lang="en" sz="1100" b="1">
                <a:solidFill>
                  <a:srgbClr val="534844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534844"/>
                </a:solidFill>
                <a:latin typeface="Poppins Light"/>
                <a:ea typeface="Poppins Light"/>
                <a:cs typeface="Poppins Light"/>
                <a:sym typeface="Poppins Light"/>
              </a:rPr>
              <a:t>, including icons by </a:t>
            </a:r>
            <a:r>
              <a:rPr lang="en" sz="1100" b="1">
                <a:solidFill>
                  <a:srgbClr val="534844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rgbClr val="534844"/>
                </a:solidFill>
                <a:latin typeface="Poppins Light"/>
                <a:ea typeface="Poppins Light"/>
                <a:cs typeface="Poppins Light"/>
                <a:sym typeface="Poppins Light"/>
              </a:rPr>
              <a:t>, and infographics &amp; images by </a:t>
            </a:r>
            <a:r>
              <a:rPr lang="en" sz="1100" b="1">
                <a:solidFill>
                  <a:srgbClr val="534844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rgbClr val="534844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  <a:endParaRPr sz="1100">
              <a:solidFill>
                <a:srgbClr val="534844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3134" name="Google Shape;3134;p27"/>
          <p:cNvGrpSpPr/>
          <p:nvPr/>
        </p:nvGrpSpPr>
        <p:grpSpPr>
          <a:xfrm flipH="1">
            <a:off x="4158345" y="3023543"/>
            <a:ext cx="5569483" cy="2776726"/>
            <a:chOff x="4178350" y="2375050"/>
            <a:chExt cx="938350" cy="515775"/>
          </a:xfrm>
        </p:grpSpPr>
        <p:sp>
          <p:nvSpPr>
            <p:cNvPr id="3135" name="Google Shape;3135;p27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7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7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7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7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7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7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2" name="Google Shape;3142;p27"/>
          <p:cNvGrpSpPr/>
          <p:nvPr/>
        </p:nvGrpSpPr>
        <p:grpSpPr>
          <a:xfrm rot="10800000">
            <a:off x="4571871" y="-836746"/>
            <a:ext cx="5590592" cy="2521477"/>
            <a:chOff x="5619200" y="4458200"/>
            <a:chExt cx="1647150" cy="742900"/>
          </a:xfrm>
        </p:grpSpPr>
        <p:sp>
          <p:nvSpPr>
            <p:cNvPr id="3143" name="Google Shape;3143;p27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7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7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7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7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8" name="Google Shape;3148;p27"/>
          <p:cNvSpPr/>
          <p:nvPr/>
        </p:nvSpPr>
        <p:spPr>
          <a:xfrm rot="-1867515" flipH="1">
            <a:off x="-929194" y="4141746"/>
            <a:ext cx="1902871" cy="170124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9" name="Google Shape;3149;p27"/>
          <p:cNvGrpSpPr/>
          <p:nvPr/>
        </p:nvGrpSpPr>
        <p:grpSpPr>
          <a:xfrm rot="-9039059">
            <a:off x="8621746" y="823215"/>
            <a:ext cx="996285" cy="1600731"/>
            <a:chOff x="2402100" y="3854125"/>
            <a:chExt cx="435600" cy="698825"/>
          </a:xfrm>
        </p:grpSpPr>
        <p:sp>
          <p:nvSpPr>
            <p:cNvPr id="3150" name="Google Shape;3150;p27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7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7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7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7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7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7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7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7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7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7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7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7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3" name="Google Shape;3163;p27"/>
          <p:cNvSpPr/>
          <p:nvPr/>
        </p:nvSpPr>
        <p:spPr>
          <a:xfrm rot="7705557" flipH="1">
            <a:off x="-161596" y="-338710"/>
            <a:ext cx="1209305" cy="108127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4" name="Google Shape;3164;p27"/>
          <p:cNvGrpSpPr/>
          <p:nvPr/>
        </p:nvGrpSpPr>
        <p:grpSpPr>
          <a:xfrm rot="-7867282">
            <a:off x="7249909" y="-985662"/>
            <a:ext cx="1481175" cy="2494610"/>
            <a:chOff x="3026750" y="1552825"/>
            <a:chExt cx="1108700" cy="1867600"/>
          </a:xfrm>
        </p:grpSpPr>
        <p:sp>
          <p:nvSpPr>
            <p:cNvPr id="3165" name="Google Shape;3165;p27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7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7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7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7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7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7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7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7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7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7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7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7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7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7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7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7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7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7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4" name="Google Shape;3184;p27"/>
          <p:cNvSpPr/>
          <p:nvPr/>
        </p:nvSpPr>
        <p:spPr>
          <a:xfrm>
            <a:off x="6563950" y="282017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5" name="Google Shape;3185;p27"/>
          <p:cNvGrpSpPr/>
          <p:nvPr/>
        </p:nvGrpSpPr>
        <p:grpSpPr>
          <a:xfrm rot="-1971140" flipH="1">
            <a:off x="7502712" y="3529948"/>
            <a:ext cx="1853974" cy="1381926"/>
            <a:chOff x="4500175" y="3779525"/>
            <a:chExt cx="1136425" cy="847075"/>
          </a:xfrm>
        </p:grpSpPr>
        <p:sp>
          <p:nvSpPr>
            <p:cNvPr id="3186" name="Google Shape;3186;p27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7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7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7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7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7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7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7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7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7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7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7" name="Google Shape;3197;p27"/>
          <p:cNvSpPr/>
          <p:nvPr/>
        </p:nvSpPr>
        <p:spPr>
          <a:xfrm>
            <a:off x="5742325" y="1011663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8" name="Google Shape;3198;p27"/>
          <p:cNvGrpSpPr/>
          <p:nvPr/>
        </p:nvGrpSpPr>
        <p:grpSpPr>
          <a:xfrm rot="-10660414" flipH="1">
            <a:off x="2131055" y="-249195"/>
            <a:ext cx="1038639" cy="774187"/>
            <a:chOff x="4500175" y="3779525"/>
            <a:chExt cx="1136425" cy="847075"/>
          </a:xfrm>
        </p:grpSpPr>
        <p:sp>
          <p:nvSpPr>
            <p:cNvPr id="3199" name="Google Shape;3199;p27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7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7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7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7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7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7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7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7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7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7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0" name="Google Shape;3210;p27"/>
          <p:cNvGrpSpPr/>
          <p:nvPr/>
        </p:nvGrpSpPr>
        <p:grpSpPr>
          <a:xfrm>
            <a:off x="4158338" y="482113"/>
            <a:ext cx="610325" cy="417350"/>
            <a:chOff x="364525" y="2023775"/>
            <a:chExt cx="610325" cy="417350"/>
          </a:xfrm>
        </p:grpSpPr>
        <p:sp>
          <p:nvSpPr>
            <p:cNvPr id="3211" name="Google Shape;3211;p27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7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7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7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7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7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7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7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9" name="Google Shape;3219;p27"/>
          <p:cNvSpPr txBox="1">
            <a:spLocks noGrp="1"/>
          </p:cNvSpPr>
          <p:nvPr>
            <p:ph type="subTitle" idx="1"/>
          </p:nvPr>
        </p:nvSpPr>
        <p:spPr>
          <a:xfrm>
            <a:off x="714300" y="2307000"/>
            <a:ext cx="3248100" cy="11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373850" y="944250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4850" y="1096650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1"/>
          </p:nvPr>
        </p:nvSpPr>
        <p:spPr>
          <a:xfrm>
            <a:off x="4373850" y="1593150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03" name="Google Shape;203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758381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1043725" y="922567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1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12" name="Google Shape;212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758631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5310925" y="962565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"/>
          </p:nvPr>
        </p:nvSpPr>
        <p:spPr>
          <a:xfrm>
            <a:off x="5310925" y="3400935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18" name="Google Shape;218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4725011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subTitle" idx="1"/>
          </p:nvPr>
        </p:nvSpPr>
        <p:spPr>
          <a:xfrm>
            <a:off x="3509000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ubTitle" idx="2"/>
          </p:nvPr>
        </p:nvSpPr>
        <p:spPr>
          <a:xfrm>
            <a:off x="35090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3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4"/>
          </p:nvPr>
        </p:nvSpPr>
        <p:spPr>
          <a:xfrm>
            <a:off x="9531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5"/>
          </p:nvPr>
        </p:nvSpPr>
        <p:spPr>
          <a:xfrm>
            <a:off x="606487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6"/>
          </p:nvPr>
        </p:nvSpPr>
        <p:spPr>
          <a:xfrm>
            <a:off x="606487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32" name="Google Shape;232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05078671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subTitle" idx="1"/>
          </p:nvPr>
        </p:nvSpPr>
        <p:spPr>
          <a:xfrm>
            <a:off x="3509000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2"/>
          </p:nvPr>
        </p:nvSpPr>
        <p:spPr>
          <a:xfrm>
            <a:off x="35090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3"/>
          </p:nvPr>
        </p:nvSpPr>
        <p:spPr>
          <a:xfrm>
            <a:off x="95302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4"/>
          </p:nvPr>
        </p:nvSpPr>
        <p:spPr>
          <a:xfrm>
            <a:off x="9531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5"/>
          </p:nvPr>
        </p:nvSpPr>
        <p:spPr>
          <a:xfrm>
            <a:off x="606487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6"/>
          </p:nvPr>
        </p:nvSpPr>
        <p:spPr>
          <a:xfrm>
            <a:off x="606487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7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subTitle" idx="8"/>
          </p:nvPr>
        </p:nvSpPr>
        <p:spPr>
          <a:xfrm>
            <a:off x="35090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ubTitle" idx="9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ubTitle" idx="13"/>
          </p:nvPr>
        </p:nvSpPr>
        <p:spPr>
          <a:xfrm>
            <a:off x="9531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4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15"/>
          </p:nvPr>
        </p:nvSpPr>
        <p:spPr>
          <a:xfrm>
            <a:off x="606487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48" name="Google Shape;248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3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5580266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 -">
  <p:cSld name="Title and six columns 1 -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7"/>
          </p:nvPr>
        </p:nvSpPr>
        <p:spPr>
          <a:xfrm>
            <a:off x="3414050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8"/>
          </p:nvPr>
        </p:nvSpPr>
        <p:spPr>
          <a:xfrm>
            <a:off x="3564200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ubTitle" idx="9"/>
          </p:nvPr>
        </p:nvSpPr>
        <p:spPr>
          <a:xfrm>
            <a:off x="7057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subTitle" idx="13"/>
          </p:nvPr>
        </p:nvSpPr>
        <p:spPr>
          <a:xfrm>
            <a:off x="8558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subTitle" idx="14"/>
          </p:nvPr>
        </p:nvSpPr>
        <p:spPr>
          <a:xfrm>
            <a:off x="61223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ubTitle" idx="15"/>
          </p:nvPr>
        </p:nvSpPr>
        <p:spPr>
          <a:xfrm>
            <a:off x="62724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66" name="Google Shape;266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199272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subTitle" idx="7"/>
          </p:nvPr>
        </p:nvSpPr>
        <p:spPr>
          <a:xfrm>
            <a:off x="2059863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subTitle" idx="8"/>
          </p:nvPr>
        </p:nvSpPr>
        <p:spPr>
          <a:xfrm>
            <a:off x="2210013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subTitle" idx="9"/>
          </p:nvPr>
        </p:nvSpPr>
        <p:spPr>
          <a:xfrm>
            <a:off x="4768138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ubTitle" idx="13"/>
          </p:nvPr>
        </p:nvSpPr>
        <p:spPr>
          <a:xfrm>
            <a:off x="4918288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80" name="Google Shape;280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4647731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716225" y="1073000"/>
            <a:ext cx="56406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86" name="Google Shape;286;p3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3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88246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subTitle" idx="1"/>
          </p:nvPr>
        </p:nvSpPr>
        <p:spPr>
          <a:xfrm>
            <a:off x="49168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subTitle" idx="2"/>
          </p:nvPr>
        </p:nvSpPr>
        <p:spPr>
          <a:xfrm>
            <a:off x="50589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subTitle" idx="3"/>
          </p:nvPr>
        </p:nvSpPr>
        <p:spPr>
          <a:xfrm>
            <a:off x="19111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subTitle" idx="4"/>
          </p:nvPr>
        </p:nvSpPr>
        <p:spPr>
          <a:xfrm>
            <a:off x="20533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subTitle" idx="5"/>
          </p:nvPr>
        </p:nvSpPr>
        <p:spPr>
          <a:xfrm>
            <a:off x="49168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subTitle" idx="6"/>
          </p:nvPr>
        </p:nvSpPr>
        <p:spPr>
          <a:xfrm>
            <a:off x="50589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subTitle" idx="7"/>
          </p:nvPr>
        </p:nvSpPr>
        <p:spPr>
          <a:xfrm>
            <a:off x="19111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subTitle" idx="8"/>
          </p:nvPr>
        </p:nvSpPr>
        <p:spPr>
          <a:xfrm>
            <a:off x="20532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302" name="Google Shape;302;p3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3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39101872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subTitle" idx="1"/>
          </p:nvPr>
        </p:nvSpPr>
        <p:spPr>
          <a:xfrm>
            <a:off x="3571925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subTitle" idx="2"/>
          </p:nvPr>
        </p:nvSpPr>
        <p:spPr>
          <a:xfrm>
            <a:off x="3571925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7" name="Google Shape;307;p36"/>
          <p:cNvSpPr txBox="1">
            <a:spLocks noGrp="1"/>
          </p:cNvSpPr>
          <p:nvPr>
            <p:ph type="subTitle" idx="3"/>
          </p:nvPr>
        </p:nvSpPr>
        <p:spPr>
          <a:xfrm>
            <a:off x="108840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subTitle" idx="4"/>
          </p:nvPr>
        </p:nvSpPr>
        <p:spPr>
          <a:xfrm>
            <a:off x="108840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subTitle" idx="5"/>
          </p:nvPr>
        </p:nvSpPr>
        <p:spPr>
          <a:xfrm>
            <a:off x="605545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0" name="Google Shape;310;p36"/>
          <p:cNvSpPr txBox="1">
            <a:spLocks noGrp="1"/>
          </p:cNvSpPr>
          <p:nvPr>
            <p:ph type="subTitle" idx="6"/>
          </p:nvPr>
        </p:nvSpPr>
        <p:spPr>
          <a:xfrm>
            <a:off x="605545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5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312" name="Google Shape;312;p3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3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6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405969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467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3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3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3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37"/>
          <p:cNvSpPr txBox="1">
            <a:spLocks noGrp="1"/>
          </p:cNvSpPr>
          <p:nvPr>
            <p:ph type="title"/>
          </p:nvPr>
        </p:nvSpPr>
        <p:spPr>
          <a:xfrm>
            <a:off x="2780100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subTitle" idx="1"/>
          </p:nvPr>
        </p:nvSpPr>
        <p:spPr>
          <a:xfrm>
            <a:off x="53066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4" name="Google Shape;324;p37"/>
          <p:cNvSpPr txBox="1">
            <a:spLocks noGrp="1"/>
          </p:cNvSpPr>
          <p:nvPr>
            <p:ph type="subTitle" idx="2"/>
          </p:nvPr>
        </p:nvSpPr>
        <p:spPr>
          <a:xfrm>
            <a:off x="53066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5" name="Google Shape;325;p37"/>
          <p:cNvSpPr txBox="1">
            <a:spLocks noGrp="1"/>
          </p:cNvSpPr>
          <p:nvPr>
            <p:ph type="subTitle" idx="3"/>
          </p:nvPr>
        </p:nvSpPr>
        <p:spPr>
          <a:xfrm>
            <a:off x="13512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6" name="Google Shape;326;p37"/>
          <p:cNvSpPr txBox="1">
            <a:spLocks noGrp="1"/>
          </p:cNvSpPr>
          <p:nvPr>
            <p:ph type="subTitle" idx="4"/>
          </p:nvPr>
        </p:nvSpPr>
        <p:spPr>
          <a:xfrm>
            <a:off x="13512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7" name="Google Shape;327;p37"/>
          <p:cNvSpPr txBox="1">
            <a:spLocks noGrp="1"/>
          </p:cNvSpPr>
          <p:nvPr>
            <p:ph type="subTitle" idx="5"/>
          </p:nvPr>
        </p:nvSpPr>
        <p:spPr>
          <a:xfrm>
            <a:off x="53066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8" name="Google Shape;328;p37"/>
          <p:cNvSpPr txBox="1">
            <a:spLocks noGrp="1"/>
          </p:cNvSpPr>
          <p:nvPr>
            <p:ph type="subTitle" idx="6"/>
          </p:nvPr>
        </p:nvSpPr>
        <p:spPr>
          <a:xfrm>
            <a:off x="530665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9" name="Google Shape;329;p37"/>
          <p:cNvSpPr txBox="1">
            <a:spLocks noGrp="1"/>
          </p:cNvSpPr>
          <p:nvPr>
            <p:ph type="subTitle" idx="7"/>
          </p:nvPr>
        </p:nvSpPr>
        <p:spPr>
          <a:xfrm>
            <a:off x="13512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subTitle" idx="8"/>
          </p:nvPr>
        </p:nvSpPr>
        <p:spPr>
          <a:xfrm>
            <a:off x="135130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title" idx="9" hasCustomPrompt="1"/>
          </p:nvPr>
        </p:nvSpPr>
        <p:spPr>
          <a:xfrm>
            <a:off x="13512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2" name="Google Shape;332;p37"/>
          <p:cNvSpPr txBox="1">
            <a:spLocks noGrp="1"/>
          </p:cNvSpPr>
          <p:nvPr>
            <p:ph type="title" idx="13" hasCustomPrompt="1"/>
          </p:nvPr>
        </p:nvSpPr>
        <p:spPr>
          <a:xfrm>
            <a:off x="53066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3" name="Google Shape;333;p37"/>
          <p:cNvSpPr txBox="1">
            <a:spLocks noGrp="1"/>
          </p:cNvSpPr>
          <p:nvPr>
            <p:ph type="title" idx="14" hasCustomPrompt="1"/>
          </p:nvPr>
        </p:nvSpPr>
        <p:spPr>
          <a:xfrm>
            <a:off x="135130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4" name="Google Shape;334;p37"/>
          <p:cNvSpPr txBox="1">
            <a:spLocks noGrp="1"/>
          </p:cNvSpPr>
          <p:nvPr>
            <p:ph type="title" idx="15" hasCustomPrompt="1"/>
          </p:nvPr>
        </p:nvSpPr>
        <p:spPr>
          <a:xfrm>
            <a:off x="530665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60661097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>
            <a:spLocks noGrp="1"/>
          </p:cNvSpPr>
          <p:nvPr>
            <p:ph type="subTitle" idx="1"/>
          </p:nvPr>
        </p:nvSpPr>
        <p:spPr>
          <a:xfrm>
            <a:off x="37183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subTitle" idx="2"/>
          </p:nvPr>
        </p:nvSpPr>
        <p:spPr>
          <a:xfrm>
            <a:off x="3617675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8" name="Google Shape;338;p38"/>
          <p:cNvSpPr txBox="1">
            <a:spLocks noGrp="1"/>
          </p:cNvSpPr>
          <p:nvPr>
            <p:ph type="subTitle" idx="3"/>
          </p:nvPr>
        </p:nvSpPr>
        <p:spPr>
          <a:xfrm>
            <a:off x="13280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9" name="Google Shape;339;p38"/>
          <p:cNvSpPr txBox="1">
            <a:spLocks noGrp="1"/>
          </p:cNvSpPr>
          <p:nvPr>
            <p:ph type="subTitle" idx="4"/>
          </p:nvPr>
        </p:nvSpPr>
        <p:spPr>
          <a:xfrm>
            <a:off x="1227426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0" name="Google Shape;340;p38"/>
          <p:cNvSpPr txBox="1">
            <a:spLocks noGrp="1"/>
          </p:cNvSpPr>
          <p:nvPr>
            <p:ph type="subTitle" idx="5"/>
          </p:nvPr>
        </p:nvSpPr>
        <p:spPr>
          <a:xfrm>
            <a:off x="6108550" y="3294199"/>
            <a:ext cx="1643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1" name="Google Shape;341;p38"/>
          <p:cNvSpPr txBox="1">
            <a:spLocks noGrp="1"/>
          </p:cNvSpPr>
          <p:nvPr>
            <p:ph type="subTitle" idx="6"/>
          </p:nvPr>
        </p:nvSpPr>
        <p:spPr>
          <a:xfrm>
            <a:off x="6008050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2" name="Google Shape;342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343" name="Google Shape;343;p3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3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69239508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>
            <a:spLocks noGrp="1"/>
          </p:cNvSpPr>
          <p:nvPr>
            <p:ph type="subTitle" idx="1"/>
          </p:nvPr>
        </p:nvSpPr>
        <p:spPr>
          <a:xfrm>
            <a:off x="4750175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7" name="Google Shape;347;p39"/>
          <p:cNvSpPr txBox="1">
            <a:spLocks noGrp="1"/>
          </p:cNvSpPr>
          <p:nvPr>
            <p:ph type="subTitle" idx="2"/>
          </p:nvPr>
        </p:nvSpPr>
        <p:spPr>
          <a:xfrm>
            <a:off x="4750184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subTitle" idx="3"/>
          </p:nvPr>
        </p:nvSpPr>
        <p:spPr>
          <a:xfrm>
            <a:off x="2306450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9" name="Google Shape;349;p39"/>
          <p:cNvSpPr txBox="1">
            <a:spLocks noGrp="1"/>
          </p:cNvSpPr>
          <p:nvPr>
            <p:ph type="subTitle" idx="4"/>
          </p:nvPr>
        </p:nvSpPr>
        <p:spPr>
          <a:xfrm>
            <a:off x="2306462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0" name="Google Shape;350;p39"/>
          <p:cNvSpPr txBox="1">
            <a:spLocks noGrp="1"/>
          </p:cNvSpPr>
          <p:nvPr>
            <p:ph type="subTitle" idx="5"/>
          </p:nvPr>
        </p:nvSpPr>
        <p:spPr>
          <a:xfrm>
            <a:off x="4750175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6"/>
          </p:nvPr>
        </p:nvSpPr>
        <p:spPr>
          <a:xfrm>
            <a:off x="4750184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2" name="Google Shape;352;p39"/>
          <p:cNvSpPr txBox="1">
            <a:spLocks noGrp="1"/>
          </p:cNvSpPr>
          <p:nvPr>
            <p:ph type="subTitle" idx="7"/>
          </p:nvPr>
        </p:nvSpPr>
        <p:spPr>
          <a:xfrm>
            <a:off x="2306450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3" name="Google Shape;353;p39"/>
          <p:cNvSpPr txBox="1">
            <a:spLocks noGrp="1"/>
          </p:cNvSpPr>
          <p:nvPr>
            <p:ph type="subTitle" idx="8"/>
          </p:nvPr>
        </p:nvSpPr>
        <p:spPr>
          <a:xfrm>
            <a:off x="2306462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4" name="Google Shape;354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355" name="Google Shape;355;p3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3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07681428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4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4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4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4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40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40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40"/>
          <p:cNvSpPr txBox="1">
            <a:spLocks noGrp="1"/>
          </p:cNvSpPr>
          <p:nvPr>
            <p:ph type="subTitle" idx="1"/>
          </p:nvPr>
        </p:nvSpPr>
        <p:spPr>
          <a:xfrm>
            <a:off x="728750" y="1112872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5" name="Google Shape;365;p40"/>
          <p:cNvSpPr txBox="1">
            <a:spLocks noGrp="1"/>
          </p:cNvSpPr>
          <p:nvPr>
            <p:ph type="subTitle" idx="2"/>
          </p:nvPr>
        </p:nvSpPr>
        <p:spPr>
          <a:xfrm>
            <a:off x="728762" y="151514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6" name="Google Shape;366;p40"/>
          <p:cNvSpPr txBox="1">
            <a:spLocks noGrp="1"/>
          </p:cNvSpPr>
          <p:nvPr>
            <p:ph type="subTitle" idx="3"/>
          </p:nvPr>
        </p:nvSpPr>
        <p:spPr>
          <a:xfrm>
            <a:off x="728750" y="203638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7" name="Google Shape;367;p40"/>
          <p:cNvSpPr txBox="1">
            <a:spLocks noGrp="1"/>
          </p:cNvSpPr>
          <p:nvPr>
            <p:ph type="subTitle" idx="4"/>
          </p:nvPr>
        </p:nvSpPr>
        <p:spPr>
          <a:xfrm>
            <a:off x="728762" y="244516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9" name="Google Shape;369;p40"/>
          <p:cNvSpPr txBox="1">
            <a:spLocks noGrp="1"/>
          </p:cNvSpPr>
          <p:nvPr>
            <p:ph type="subTitle" idx="5"/>
          </p:nvPr>
        </p:nvSpPr>
        <p:spPr>
          <a:xfrm>
            <a:off x="728750" y="2997225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0" name="Google Shape;370;p40"/>
          <p:cNvSpPr txBox="1">
            <a:spLocks noGrp="1"/>
          </p:cNvSpPr>
          <p:nvPr>
            <p:ph type="subTitle" idx="6"/>
          </p:nvPr>
        </p:nvSpPr>
        <p:spPr>
          <a:xfrm>
            <a:off x="728762" y="340599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9099913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 txBox="1">
            <a:spLocks noGrp="1"/>
          </p:cNvSpPr>
          <p:nvPr>
            <p:ph type="title" hasCustomPrompt="1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41"/>
          <p:cNvSpPr txBox="1">
            <a:spLocks noGrp="1"/>
          </p:cNvSpPr>
          <p:nvPr>
            <p:ph type="subTitle" idx="1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title" idx="2" hasCustomPrompt="1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41"/>
          <p:cNvSpPr txBox="1">
            <a:spLocks noGrp="1"/>
          </p:cNvSpPr>
          <p:nvPr>
            <p:ph type="subTitle" idx="3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title" idx="4" hasCustomPrompt="1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41"/>
          <p:cNvSpPr txBox="1">
            <a:spLocks noGrp="1"/>
          </p:cNvSpPr>
          <p:nvPr>
            <p:ph type="subTitle" idx="5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78" name="Google Shape;378;p4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4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63696982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subTitle" idx="1"/>
          </p:nvPr>
        </p:nvSpPr>
        <p:spPr>
          <a:xfrm>
            <a:off x="5700609" y="2084269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subTitle" idx="2"/>
          </p:nvPr>
        </p:nvSpPr>
        <p:spPr>
          <a:xfrm>
            <a:off x="5700621" y="2486544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subTitle" idx="3"/>
          </p:nvPr>
        </p:nvSpPr>
        <p:spPr>
          <a:xfrm>
            <a:off x="1973988" y="902134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4" name="Google Shape;384;p42"/>
          <p:cNvSpPr txBox="1">
            <a:spLocks noGrp="1"/>
          </p:cNvSpPr>
          <p:nvPr>
            <p:ph type="subTitle" idx="4"/>
          </p:nvPr>
        </p:nvSpPr>
        <p:spPr>
          <a:xfrm>
            <a:off x="1973988" y="1304410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5" name="Google Shape;385;p42"/>
          <p:cNvSpPr txBox="1">
            <a:spLocks noGrp="1"/>
          </p:cNvSpPr>
          <p:nvPr>
            <p:ph type="subTitle" idx="5"/>
          </p:nvPr>
        </p:nvSpPr>
        <p:spPr>
          <a:xfrm>
            <a:off x="1973988" y="3290875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6" name="Google Shape;386;p42"/>
          <p:cNvSpPr txBox="1">
            <a:spLocks noGrp="1"/>
          </p:cNvSpPr>
          <p:nvPr>
            <p:ph type="subTitle" idx="6"/>
          </p:nvPr>
        </p:nvSpPr>
        <p:spPr>
          <a:xfrm>
            <a:off x="1973988" y="3699649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87" name="Google Shape;387;p4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4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4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4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4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42"/>
          <p:cNvSpPr txBox="1">
            <a:spLocks noGrp="1"/>
          </p:cNvSpPr>
          <p:nvPr>
            <p:ph type="title" hasCustomPrompt="1"/>
          </p:nvPr>
        </p:nvSpPr>
        <p:spPr>
          <a:xfrm>
            <a:off x="733000" y="1114450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42"/>
          <p:cNvSpPr txBox="1">
            <a:spLocks noGrp="1"/>
          </p:cNvSpPr>
          <p:nvPr>
            <p:ph type="title" idx="7" hasCustomPrompt="1"/>
          </p:nvPr>
        </p:nvSpPr>
        <p:spPr>
          <a:xfrm>
            <a:off x="733000" y="3503175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 idx="8" hasCustomPrompt="1"/>
          </p:nvPr>
        </p:nvSpPr>
        <p:spPr>
          <a:xfrm>
            <a:off x="4441002" y="2276488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91078073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803750" y="2040496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7" name="Google Shape;397;p43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98" name="Google Shape;398;p4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4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66829392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"/>
          <p:cNvSpPr txBox="1">
            <a:spLocks noGrp="1"/>
          </p:cNvSpPr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1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03" name="Google Shape;403;p4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4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03850753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 txBox="1">
            <a:spLocks noGrp="1"/>
          </p:cNvSpPr>
          <p:nvPr>
            <p:ph type="subTitle" idx="1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7" name="Google Shape;407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08" name="Google Shape;408;p4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4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5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67160244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4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4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4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4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subTitle" idx="1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0" name="Google Shape;420;p46"/>
          <p:cNvSpPr txBox="1">
            <a:spLocks noGrp="1"/>
          </p:cNvSpPr>
          <p:nvPr>
            <p:ph type="subTitle" idx="2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52751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2483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009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44825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"/>
          <p:cNvSpPr txBox="1">
            <a:spLocks noGrp="1"/>
          </p:cNvSpPr>
          <p:nvPr>
            <p:ph type="subTitle" idx="1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3" name="Google Shape;423;p47"/>
          <p:cNvSpPr txBox="1">
            <a:spLocks noGrp="1"/>
          </p:cNvSpPr>
          <p:nvPr>
            <p:ph type="subTitle" idx="2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4" name="Google Shape;424;p47"/>
          <p:cNvSpPr txBox="1">
            <a:spLocks noGrp="1"/>
          </p:cNvSpPr>
          <p:nvPr>
            <p:ph type="subTitle" idx="3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5" name="Google Shape;425;p47"/>
          <p:cNvSpPr txBox="1">
            <a:spLocks noGrp="1"/>
          </p:cNvSpPr>
          <p:nvPr>
            <p:ph type="subTitle" idx="4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27" name="Google Shape;427;p4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4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75932221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1" name="Google Shape;431;p48"/>
          <p:cNvSpPr txBox="1">
            <a:spLocks noGrp="1"/>
          </p:cNvSpPr>
          <p:nvPr>
            <p:ph type="subTitle" idx="1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subTitle" idx="2"/>
          </p:nvPr>
        </p:nvSpPr>
        <p:spPr>
          <a:xfrm>
            <a:off x="350902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3" name="Google Shape;433;p48"/>
          <p:cNvSpPr txBox="1">
            <a:spLocks noGrp="1"/>
          </p:cNvSpPr>
          <p:nvPr>
            <p:ph type="subTitle" idx="3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4" name="Google Shape;434;p48"/>
          <p:cNvSpPr txBox="1">
            <a:spLocks noGrp="1"/>
          </p:cNvSpPr>
          <p:nvPr>
            <p:ph type="subTitle" idx="4"/>
          </p:nvPr>
        </p:nvSpPr>
        <p:spPr>
          <a:xfrm>
            <a:off x="953125" y="3814951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5" name="Google Shape;435;p48"/>
          <p:cNvSpPr txBox="1">
            <a:spLocks noGrp="1"/>
          </p:cNvSpPr>
          <p:nvPr>
            <p:ph type="subTitle" idx="5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6" name="Google Shape;436;p48"/>
          <p:cNvSpPr txBox="1">
            <a:spLocks noGrp="1"/>
          </p:cNvSpPr>
          <p:nvPr>
            <p:ph type="subTitle" idx="6"/>
          </p:nvPr>
        </p:nvSpPr>
        <p:spPr>
          <a:xfrm>
            <a:off x="606487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37" name="Google Shape;437;p4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Google Shape;438;p4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Google Shape;439;p48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48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12384508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4" name="Google Shape;444;p49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p4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49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4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p49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35917313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20419472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9307462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7217949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77531718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311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3800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8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5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839602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5362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4071488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3047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9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4" Type="http://schemas.openxmlformats.org/officeDocument/2006/relationships/slideLayout" Target="../slideLayouts/slideLayout48.xml"/><Relationship Id="rId52" Type="http://schemas.openxmlformats.org/officeDocument/2006/relationships/slideLayout" Target="../slideLayouts/slideLayout56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52.xml"/><Relationship Id="rId8" Type="http://schemas.openxmlformats.org/officeDocument/2006/relationships/slideLayout" Target="../slideLayouts/slideLayout12.xml"/><Relationship Id="rId51" Type="http://schemas.openxmlformats.org/officeDocument/2006/relationships/slideLayout" Target="../slideLayouts/slideLayout55.xml"/><Relationship Id="rId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24.xml"/><Relationship Id="rId41" Type="http://schemas.openxmlformats.org/officeDocument/2006/relationships/slideLayout" Target="../slideLayouts/slideLayout4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4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246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7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42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phic 13">
            <a:extLst>
              <a:ext uri="{FF2B5EF4-FFF2-40B4-BE49-F238E27FC236}">
                <a16:creationId xmlns:a16="http://schemas.microsoft.com/office/drawing/2014/main" id="{95EC73A8-8BC8-42E7-8178-BF2539844219}"/>
              </a:ext>
            </a:extLst>
          </p:cNvPr>
          <p:cNvGrpSpPr/>
          <p:nvPr/>
        </p:nvGrpSpPr>
        <p:grpSpPr>
          <a:xfrm>
            <a:off x="-834472" y="3397249"/>
            <a:ext cx="10812943" cy="1746251"/>
            <a:chOff x="247556" y="5801632"/>
            <a:chExt cx="3823716" cy="617516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B3A4CE-AE62-46F7-A09A-366723CE0B47}"/>
                </a:ext>
              </a:extLst>
            </p:cNvPr>
            <p:cNvSpPr/>
            <p:nvPr/>
          </p:nvSpPr>
          <p:spPr>
            <a:xfrm>
              <a:off x="247556" y="6419149"/>
              <a:ext cx="3823716" cy="9525"/>
            </a:xfrm>
            <a:custGeom>
              <a:avLst/>
              <a:gdLst>
                <a:gd name="connsiteX0" fmla="*/ 0 w 3823716"/>
                <a:gd name="connsiteY0" fmla="*/ 0 h 9525"/>
                <a:gd name="connsiteX1" fmla="*/ 3823716 w 382371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23716" h="9525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7144" cap="flat">
              <a:solidFill>
                <a:schemeClr val="bg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0A32605-A315-423A-9660-9BD59F2E2806}"/>
                </a:ext>
              </a:extLst>
            </p:cNvPr>
            <p:cNvSpPr/>
            <p:nvPr/>
          </p:nvSpPr>
          <p:spPr>
            <a:xfrm>
              <a:off x="269844" y="6357368"/>
              <a:ext cx="3779139" cy="45111"/>
            </a:xfrm>
            <a:custGeom>
              <a:avLst/>
              <a:gdLst>
                <a:gd name="connsiteX0" fmla="*/ 0 w 3779139"/>
                <a:gd name="connsiteY0" fmla="*/ 28824 h 45111"/>
                <a:gd name="connsiteX1" fmla="*/ 241268 w 3779139"/>
                <a:gd name="connsiteY1" fmla="*/ 4726 h 45111"/>
                <a:gd name="connsiteX2" fmla="*/ 586645 w 3779139"/>
                <a:gd name="connsiteY2" fmla="*/ 37301 h 45111"/>
                <a:gd name="connsiteX3" fmla="*/ 919829 w 3779139"/>
                <a:gd name="connsiteY3" fmla="*/ 4726 h 45111"/>
                <a:gd name="connsiteX4" fmla="*/ 1283113 w 3779139"/>
                <a:gd name="connsiteY4" fmla="*/ 39682 h 45111"/>
                <a:gd name="connsiteX5" fmla="*/ 1605058 w 3779139"/>
                <a:gd name="connsiteY5" fmla="*/ 4726 h 45111"/>
                <a:gd name="connsiteX6" fmla="*/ 1895856 w 3779139"/>
                <a:gd name="connsiteY6" fmla="*/ 36539 h 45111"/>
                <a:gd name="connsiteX7" fmla="*/ 2125599 w 3779139"/>
                <a:gd name="connsiteY7" fmla="*/ 10917 h 45111"/>
                <a:gd name="connsiteX8" fmla="*/ 2404015 w 3779139"/>
                <a:gd name="connsiteY8" fmla="*/ 41968 h 45111"/>
                <a:gd name="connsiteX9" fmla="*/ 2789873 w 3779139"/>
                <a:gd name="connsiteY9" fmla="*/ 58 h 45111"/>
                <a:gd name="connsiteX10" fmla="*/ 3130582 w 3779139"/>
                <a:gd name="connsiteY10" fmla="*/ 41968 h 45111"/>
                <a:gd name="connsiteX11" fmla="*/ 3444145 w 3779139"/>
                <a:gd name="connsiteY11" fmla="*/ 7869 h 45111"/>
                <a:gd name="connsiteX12" fmla="*/ 3779139 w 3779139"/>
                <a:gd name="connsiteY12" fmla="*/ 45112 h 4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79139" h="45111">
                  <a:moveTo>
                    <a:pt x="0" y="28824"/>
                  </a:moveTo>
                  <a:cubicBezTo>
                    <a:pt x="7049" y="17203"/>
                    <a:pt x="230029" y="4059"/>
                    <a:pt x="241268" y="4726"/>
                  </a:cubicBezTo>
                  <a:cubicBezTo>
                    <a:pt x="258318" y="5869"/>
                    <a:pt x="572548" y="38158"/>
                    <a:pt x="586645" y="37301"/>
                  </a:cubicBezTo>
                  <a:cubicBezTo>
                    <a:pt x="600456" y="36539"/>
                    <a:pt x="907542" y="4726"/>
                    <a:pt x="919829" y="4726"/>
                  </a:cubicBezTo>
                  <a:cubicBezTo>
                    <a:pt x="932688" y="4726"/>
                    <a:pt x="1269683" y="39301"/>
                    <a:pt x="1283113" y="39682"/>
                  </a:cubicBezTo>
                  <a:cubicBezTo>
                    <a:pt x="1297019" y="40063"/>
                    <a:pt x="1593723" y="3487"/>
                    <a:pt x="1605058" y="4726"/>
                  </a:cubicBezTo>
                  <a:cubicBezTo>
                    <a:pt x="1615250" y="5869"/>
                    <a:pt x="1887569" y="36349"/>
                    <a:pt x="1895856" y="36539"/>
                  </a:cubicBezTo>
                  <a:cubicBezTo>
                    <a:pt x="1903476" y="36634"/>
                    <a:pt x="2117027" y="11107"/>
                    <a:pt x="2125599" y="10917"/>
                  </a:cubicBezTo>
                  <a:cubicBezTo>
                    <a:pt x="2134838" y="10726"/>
                    <a:pt x="2392490" y="40635"/>
                    <a:pt x="2404015" y="41968"/>
                  </a:cubicBezTo>
                  <a:cubicBezTo>
                    <a:pt x="2418493" y="43588"/>
                    <a:pt x="2778062" y="-1847"/>
                    <a:pt x="2789873" y="58"/>
                  </a:cubicBezTo>
                  <a:cubicBezTo>
                    <a:pt x="2800540" y="1773"/>
                    <a:pt x="3120009" y="40444"/>
                    <a:pt x="3130582" y="41968"/>
                  </a:cubicBezTo>
                  <a:cubicBezTo>
                    <a:pt x="3140964" y="43492"/>
                    <a:pt x="3430524" y="7488"/>
                    <a:pt x="3444145" y="7869"/>
                  </a:cubicBezTo>
                  <a:cubicBezTo>
                    <a:pt x="3453384" y="8059"/>
                    <a:pt x="3773234" y="25109"/>
                    <a:pt x="3779139" y="45112"/>
                  </a:cubicBezTo>
                </a:path>
              </a:pathLst>
            </a:custGeom>
            <a:noFill/>
            <a:ln w="6906" cap="flat">
              <a:solidFill>
                <a:schemeClr val="bg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E5443F-F154-4CE2-B23C-AC849BB0DCE5}"/>
                </a:ext>
              </a:extLst>
            </p:cNvPr>
            <p:cNvSpPr/>
            <p:nvPr/>
          </p:nvSpPr>
          <p:spPr>
            <a:xfrm>
              <a:off x="292132" y="6295683"/>
              <a:ext cx="3734657" cy="90127"/>
            </a:xfrm>
            <a:custGeom>
              <a:avLst/>
              <a:gdLst>
                <a:gd name="connsiteX0" fmla="*/ 0 w 3734657"/>
                <a:gd name="connsiteY0" fmla="*/ 57552 h 90127"/>
                <a:gd name="connsiteX1" fmla="*/ 239744 w 3734657"/>
                <a:gd name="connsiteY1" fmla="*/ 9451 h 90127"/>
                <a:gd name="connsiteX2" fmla="*/ 585121 w 3734657"/>
                <a:gd name="connsiteY2" fmla="*/ 74602 h 90127"/>
                <a:gd name="connsiteX3" fmla="*/ 917924 w 3734657"/>
                <a:gd name="connsiteY3" fmla="*/ 9451 h 90127"/>
                <a:gd name="connsiteX4" fmla="*/ 1281589 w 3734657"/>
                <a:gd name="connsiteY4" fmla="*/ 79269 h 90127"/>
                <a:gd name="connsiteX5" fmla="*/ 1598486 w 3734657"/>
                <a:gd name="connsiteY5" fmla="*/ 9451 h 90127"/>
                <a:gd name="connsiteX6" fmla="*/ 1885950 w 3734657"/>
                <a:gd name="connsiteY6" fmla="*/ 73078 h 90127"/>
                <a:gd name="connsiteX7" fmla="*/ 2111883 w 3734657"/>
                <a:gd name="connsiteY7" fmla="*/ 21833 h 90127"/>
                <a:gd name="connsiteX8" fmla="*/ 2385632 w 3734657"/>
                <a:gd name="connsiteY8" fmla="*/ 83936 h 90127"/>
                <a:gd name="connsiteX9" fmla="*/ 2765774 w 3734657"/>
                <a:gd name="connsiteY9" fmla="*/ 116 h 90127"/>
                <a:gd name="connsiteX10" fmla="*/ 3096673 w 3734657"/>
                <a:gd name="connsiteY10" fmla="*/ 83936 h 90127"/>
                <a:gd name="connsiteX11" fmla="*/ 3405188 w 3734657"/>
                <a:gd name="connsiteY11" fmla="*/ 15642 h 90127"/>
                <a:gd name="connsiteX12" fmla="*/ 3734657 w 3734657"/>
                <a:gd name="connsiteY12" fmla="*/ 90128 h 9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34657" h="90127">
                  <a:moveTo>
                    <a:pt x="0" y="57552"/>
                  </a:moveTo>
                  <a:cubicBezTo>
                    <a:pt x="14002" y="34311"/>
                    <a:pt x="217265" y="7927"/>
                    <a:pt x="239744" y="9451"/>
                  </a:cubicBezTo>
                  <a:cubicBezTo>
                    <a:pt x="273844" y="11737"/>
                    <a:pt x="557117" y="76221"/>
                    <a:pt x="585121" y="74602"/>
                  </a:cubicBezTo>
                  <a:cubicBezTo>
                    <a:pt x="612743" y="73078"/>
                    <a:pt x="893350" y="9451"/>
                    <a:pt x="917924" y="9451"/>
                  </a:cubicBezTo>
                  <a:cubicBezTo>
                    <a:pt x="943547" y="9451"/>
                    <a:pt x="1254728" y="78507"/>
                    <a:pt x="1281589" y="79269"/>
                  </a:cubicBezTo>
                  <a:cubicBezTo>
                    <a:pt x="1309402" y="80031"/>
                    <a:pt x="1575816" y="6879"/>
                    <a:pt x="1598486" y="9451"/>
                  </a:cubicBezTo>
                  <a:cubicBezTo>
                    <a:pt x="1618869" y="11737"/>
                    <a:pt x="1869281" y="72792"/>
                    <a:pt x="1885950" y="73078"/>
                  </a:cubicBezTo>
                  <a:cubicBezTo>
                    <a:pt x="1901285" y="73364"/>
                    <a:pt x="2094833" y="22214"/>
                    <a:pt x="2111883" y="21833"/>
                  </a:cubicBezTo>
                  <a:cubicBezTo>
                    <a:pt x="2130362" y="21452"/>
                    <a:pt x="2362581" y="81269"/>
                    <a:pt x="2385632" y="83936"/>
                  </a:cubicBezTo>
                  <a:cubicBezTo>
                    <a:pt x="2414588" y="87270"/>
                    <a:pt x="2742057" y="-3694"/>
                    <a:pt x="2765774" y="116"/>
                  </a:cubicBezTo>
                  <a:cubicBezTo>
                    <a:pt x="2787206" y="3545"/>
                    <a:pt x="3075527" y="80888"/>
                    <a:pt x="3096673" y="83936"/>
                  </a:cubicBezTo>
                  <a:cubicBezTo>
                    <a:pt x="3117342" y="86984"/>
                    <a:pt x="3378137" y="15071"/>
                    <a:pt x="3405188" y="15642"/>
                  </a:cubicBezTo>
                  <a:cubicBezTo>
                    <a:pt x="3423666" y="16023"/>
                    <a:pt x="3722751" y="50123"/>
                    <a:pt x="3734657" y="90128"/>
                  </a:cubicBezTo>
                </a:path>
              </a:pathLst>
            </a:custGeom>
            <a:noFill/>
            <a:ln w="6667" cap="flat">
              <a:solidFill>
                <a:schemeClr val="bg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999514-BE5B-410D-B601-A5BA9067B198}"/>
                </a:ext>
              </a:extLst>
            </p:cNvPr>
            <p:cNvSpPr/>
            <p:nvPr/>
          </p:nvSpPr>
          <p:spPr>
            <a:xfrm>
              <a:off x="314421" y="6233808"/>
              <a:ext cx="3690080" cy="135239"/>
            </a:xfrm>
            <a:custGeom>
              <a:avLst/>
              <a:gdLst>
                <a:gd name="connsiteX0" fmla="*/ 0 w 3690080"/>
                <a:gd name="connsiteY0" fmla="*/ 86376 h 135239"/>
                <a:gd name="connsiteX1" fmla="*/ 238316 w 3690080"/>
                <a:gd name="connsiteY1" fmla="*/ 14177 h 135239"/>
                <a:gd name="connsiteX2" fmla="*/ 583787 w 3690080"/>
                <a:gd name="connsiteY2" fmla="*/ 111998 h 135239"/>
                <a:gd name="connsiteX3" fmla="*/ 916210 w 3690080"/>
                <a:gd name="connsiteY3" fmla="*/ 14177 h 135239"/>
                <a:gd name="connsiteX4" fmla="*/ 1280160 w 3690080"/>
                <a:gd name="connsiteY4" fmla="*/ 118952 h 135239"/>
                <a:gd name="connsiteX5" fmla="*/ 1592009 w 3690080"/>
                <a:gd name="connsiteY5" fmla="*/ 14177 h 135239"/>
                <a:gd name="connsiteX6" fmla="*/ 1876139 w 3690080"/>
                <a:gd name="connsiteY6" fmla="*/ 109617 h 135239"/>
                <a:gd name="connsiteX7" fmla="*/ 2098262 w 3690080"/>
                <a:gd name="connsiteY7" fmla="*/ 32750 h 135239"/>
                <a:gd name="connsiteX8" fmla="*/ 2367248 w 3690080"/>
                <a:gd name="connsiteY8" fmla="*/ 125905 h 135239"/>
                <a:gd name="connsiteX9" fmla="*/ 2741581 w 3690080"/>
                <a:gd name="connsiteY9" fmla="*/ 175 h 135239"/>
                <a:gd name="connsiteX10" fmla="*/ 3062669 w 3690080"/>
                <a:gd name="connsiteY10" fmla="*/ 125905 h 135239"/>
                <a:gd name="connsiteX11" fmla="*/ 3366230 w 3690080"/>
                <a:gd name="connsiteY11" fmla="*/ 23511 h 135239"/>
                <a:gd name="connsiteX12" fmla="*/ 3690080 w 3690080"/>
                <a:gd name="connsiteY12" fmla="*/ 135239 h 13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0080" h="135239">
                  <a:moveTo>
                    <a:pt x="0" y="86376"/>
                  </a:moveTo>
                  <a:cubicBezTo>
                    <a:pt x="21050" y="51514"/>
                    <a:pt x="204502" y="11986"/>
                    <a:pt x="238316" y="14177"/>
                  </a:cubicBezTo>
                  <a:cubicBezTo>
                    <a:pt x="289465" y="17510"/>
                    <a:pt x="541687" y="114380"/>
                    <a:pt x="583787" y="111998"/>
                  </a:cubicBezTo>
                  <a:cubicBezTo>
                    <a:pt x="625221" y="109617"/>
                    <a:pt x="879348" y="14272"/>
                    <a:pt x="916210" y="14177"/>
                  </a:cubicBezTo>
                  <a:cubicBezTo>
                    <a:pt x="954691" y="14177"/>
                    <a:pt x="1239869" y="117809"/>
                    <a:pt x="1280160" y="118952"/>
                  </a:cubicBezTo>
                  <a:cubicBezTo>
                    <a:pt x="1321880" y="120095"/>
                    <a:pt x="1558004" y="10271"/>
                    <a:pt x="1592009" y="14177"/>
                  </a:cubicBezTo>
                  <a:cubicBezTo>
                    <a:pt x="1622584" y="17701"/>
                    <a:pt x="1850993" y="109141"/>
                    <a:pt x="1876139" y="109617"/>
                  </a:cubicBezTo>
                  <a:cubicBezTo>
                    <a:pt x="1899095" y="109998"/>
                    <a:pt x="2072640" y="33322"/>
                    <a:pt x="2098262" y="32750"/>
                  </a:cubicBezTo>
                  <a:cubicBezTo>
                    <a:pt x="2125980" y="32179"/>
                    <a:pt x="2332768" y="121904"/>
                    <a:pt x="2367248" y="125905"/>
                  </a:cubicBezTo>
                  <a:cubicBezTo>
                    <a:pt x="2410778" y="130858"/>
                    <a:pt x="2706148" y="-5540"/>
                    <a:pt x="2741581" y="175"/>
                  </a:cubicBezTo>
                  <a:cubicBezTo>
                    <a:pt x="2773680" y="5318"/>
                    <a:pt x="3030950" y="121237"/>
                    <a:pt x="3062669" y="125905"/>
                  </a:cubicBezTo>
                  <a:cubicBezTo>
                    <a:pt x="3093720" y="130382"/>
                    <a:pt x="3325559" y="22559"/>
                    <a:pt x="3366230" y="23511"/>
                  </a:cubicBezTo>
                  <a:cubicBezTo>
                    <a:pt x="3393948" y="24083"/>
                    <a:pt x="3672364" y="75136"/>
                    <a:pt x="3690080" y="135239"/>
                  </a:cubicBezTo>
                </a:path>
              </a:pathLst>
            </a:custGeom>
            <a:noFill/>
            <a:ln w="6429" cap="flat">
              <a:solidFill>
                <a:schemeClr val="bg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070A9EC-AA88-48AF-A00E-BCC911C0898A}"/>
                </a:ext>
              </a:extLst>
            </p:cNvPr>
            <p:cNvSpPr/>
            <p:nvPr/>
          </p:nvSpPr>
          <p:spPr>
            <a:xfrm>
              <a:off x="336709" y="6172218"/>
              <a:ext cx="3645503" cy="180255"/>
            </a:xfrm>
            <a:custGeom>
              <a:avLst/>
              <a:gdLst>
                <a:gd name="connsiteX0" fmla="*/ 0 w 3645503"/>
                <a:gd name="connsiteY0" fmla="*/ 115009 h 180255"/>
                <a:gd name="connsiteX1" fmla="*/ 236792 w 3645503"/>
                <a:gd name="connsiteY1" fmla="*/ 18807 h 180255"/>
                <a:gd name="connsiteX2" fmla="*/ 582359 w 3645503"/>
                <a:gd name="connsiteY2" fmla="*/ 149204 h 180255"/>
                <a:gd name="connsiteX3" fmla="*/ 914400 w 3645503"/>
                <a:gd name="connsiteY3" fmla="*/ 18807 h 180255"/>
                <a:gd name="connsiteX4" fmla="*/ 1278731 w 3645503"/>
                <a:gd name="connsiteY4" fmla="*/ 158539 h 180255"/>
                <a:gd name="connsiteX5" fmla="*/ 1585532 w 3645503"/>
                <a:gd name="connsiteY5" fmla="*/ 18807 h 180255"/>
                <a:gd name="connsiteX6" fmla="*/ 1866233 w 3645503"/>
                <a:gd name="connsiteY6" fmla="*/ 146061 h 180255"/>
                <a:gd name="connsiteX7" fmla="*/ 2084546 w 3645503"/>
                <a:gd name="connsiteY7" fmla="*/ 43667 h 180255"/>
                <a:gd name="connsiteX8" fmla="*/ 2348865 w 3645503"/>
                <a:gd name="connsiteY8" fmla="*/ 167873 h 180255"/>
                <a:gd name="connsiteX9" fmla="*/ 2717387 w 3645503"/>
                <a:gd name="connsiteY9" fmla="*/ 233 h 180255"/>
                <a:gd name="connsiteX10" fmla="*/ 3028664 w 3645503"/>
                <a:gd name="connsiteY10" fmla="*/ 167873 h 180255"/>
                <a:gd name="connsiteX11" fmla="*/ 3327178 w 3645503"/>
                <a:gd name="connsiteY11" fmla="*/ 31285 h 180255"/>
                <a:gd name="connsiteX12" fmla="*/ 3645503 w 3645503"/>
                <a:gd name="connsiteY12" fmla="*/ 180256 h 1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5503" h="180255">
                  <a:moveTo>
                    <a:pt x="0" y="115009"/>
                  </a:moveTo>
                  <a:cubicBezTo>
                    <a:pt x="28099" y="68623"/>
                    <a:pt x="191834" y="15854"/>
                    <a:pt x="236792" y="18807"/>
                  </a:cubicBezTo>
                  <a:cubicBezTo>
                    <a:pt x="304991" y="23284"/>
                    <a:pt x="526161" y="152347"/>
                    <a:pt x="582359" y="149204"/>
                  </a:cubicBezTo>
                  <a:cubicBezTo>
                    <a:pt x="637604" y="146061"/>
                    <a:pt x="865156" y="18807"/>
                    <a:pt x="914400" y="18807"/>
                  </a:cubicBezTo>
                  <a:cubicBezTo>
                    <a:pt x="965740" y="18807"/>
                    <a:pt x="1225010" y="157015"/>
                    <a:pt x="1278731" y="158539"/>
                  </a:cubicBezTo>
                  <a:cubicBezTo>
                    <a:pt x="1334262" y="160063"/>
                    <a:pt x="1540193" y="13663"/>
                    <a:pt x="1585532" y="18807"/>
                  </a:cubicBezTo>
                  <a:cubicBezTo>
                    <a:pt x="1626299" y="23474"/>
                    <a:pt x="1832801" y="145489"/>
                    <a:pt x="1866233" y="146061"/>
                  </a:cubicBezTo>
                  <a:cubicBezTo>
                    <a:pt x="1896904" y="146632"/>
                    <a:pt x="2050447" y="44334"/>
                    <a:pt x="2084546" y="43667"/>
                  </a:cubicBezTo>
                  <a:cubicBezTo>
                    <a:pt x="2121599" y="42905"/>
                    <a:pt x="2302764" y="162539"/>
                    <a:pt x="2348865" y="167873"/>
                  </a:cubicBezTo>
                  <a:cubicBezTo>
                    <a:pt x="2406872" y="174445"/>
                    <a:pt x="2670143" y="-7387"/>
                    <a:pt x="2717387" y="233"/>
                  </a:cubicBezTo>
                  <a:cubicBezTo>
                    <a:pt x="2760155" y="7091"/>
                    <a:pt x="2986374" y="161682"/>
                    <a:pt x="3028664" y="167873"/>
                  </a:cubicBezTo>
                  <a:cubicBezTo>
                    <a:pt x="3070003" y="173874"/>
                    <a:pt x="3273076" y="30142"/>
                    <a:pt x="3327178" y="31285"/>
                  </a:cubicBezTo>
                  <a:cubicBezTo>
                    <a:pt x="3364230" y="32047"/>
                    <a:pt x="3621786" y="100150"/>
                    <a:pt x="3645503" y="180256"/>
                  </a:cubicBezTo>
                </a:path>
              </a:pathLst>
            </a:custGeom>
            <a:noFill/>
            <a:ln w="6191" cap="flat">
              <a:solidFill>
                <a:schemeClr val="bg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DB1CC6-CC5E-43B0-B015-6CB3EB219F9D}"/>
                </a:ext>
              </a:extLst>
            </p:cNvPr>
            <p:cNvSpPr/>
            <p:nvPr/>
          </p:nvSpPr>
          <p:spPr>
            <a:xfrm>
              <a:off x="358903" y="6110343"/>
              <a:ext cx="3600926" cy="225366"/>
            </a:xfrm>
            <a:custGeom>
              <a:avLst/>
              <a:gdLst>
                <a:gd name="connsiteX0" fmla="*/ 0 w 3600926"/>
                <a:gd name="connsiteY0" fmla="*/ 143928 h 225366"/>
                <a:gd name="connsiteX1" fmla="*/ 235268 w 3600926"/>
                <a:gd name="connsiteY1" fmla="*/ 23627 h 225366"/>
                <a:gd name="connsiteX2" fmla="*/ 580835 w 3600926"/>
                <a:gd name="connsiteY2" fmla="*/ 186600 h 225366"/>
                <a:gd name="connsiteX3" fmla="*/ 912495 w 3600926"/>
                <a:gd name="connsiteY3" fmla="*/ 23627 h 225366"/>
                <a:gd name="connsiteX4" fmla="*/ 1277112 w 3600926"/>
                <a:gd name="connsiteY4" fmla="*/ 198221 h 225366"/>
                <a:gd name="connsiteX5" fmla="*/ 1578959 w 3600926"/>
                <a:gd name="connsiteY5" fmla="*/ 23627 h 225366"/>
                <a:gd name="connsiteX6" fmla="*/ 1856327 w 3600926"/>
                <a:gd name="connsiteY6" fmla="*/ 182695 h 225366"/>
                <a:gd name="connsiteX7" fmla="*/ 2070830 w 3600926"/>
                <a:gd name="connsiteY7" fmla="*/ 54679 h 225366"/>
                <a:gd name="connsiteX8" fmla="*/ 2330387 w 3600926"/>
                <a:gd name="connsiteY8" fmla="*/ 209841 h 225366"/>
                <a:gd name="connsiteX9" fmla="*/ 2693099 w 3600926"/>
                <a:gd name="connsiteY9" fmla="*/ 291 h 225366"/>
                <a:gd name="connsiteX10" fmla="*/ 2994565 w 3600926"/>
                <a:gd name="connsiteY10" fmla="*/ 209841 h 225366"/>
                <a:gd name="connsiteX11" fmla="*/ 3288125 w 3600926"/>
                <a:gd name="connsiteY11" fmla="*/ 39153 h 225366"/>
                <a:gd name="connsiteX12" fmla="*/ 3600926 w 3600926"/>
                <a:gd name="connsiteY12" fmla="*/ 225367 h 22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0926" h="225366">
                  <a:moveTo>
                    <a:pt x="0" y="143928"/>
                  </a:moveTo>
                  <a:cubicBezTo>
                    <a:pt x="35052" y="85921"/>
                    <a:pt x="179070" y="19913"/>
                    <a:pt x="235268" y="23627"/>
                  </a:cubicBezTo>
                  <a:cubicBezTo>
                    <a:pt x="320516" y="29247"/>
                    <a:pt x="510730" y="190601"/>
                    <a:pt x="580835" y="186600"/>
                  </a:cubicBezTo>
                  <a:cubicBezTo>
                    <a:pt x="649891" y="182695"/>
                    <a:pt x="850964" y="23627"/>
                    <a:pt x="912495" y="23627"/>
                  </a:cubicBezTo>
                  <a:cubicBezTo>
                    <a:pt x="976598" y="23627"/>
                    <a:pt x="1209961" y="196411"/>
                    <a:pt x="1277112" y="198221"/>
                  </a:cubicBezTo>
                  <a:cubicBezTo>
                    <a:pt x="1346549" y="200126"/>
                    <a:pt x="1522190" y="17150"/>
                    <a:pt x="1578959" y="23627"/>
                  </a:cubicBezTo>
                  <a:cubicBezTo>
                    <a:pt x="1629918" y="29438"/>
                    <a:pt x="1814513" y="181933"/>
                    <a:pt x="1856327" y="182695"/>
                  </a:cubicBezTo>
                  <a:cubicBezTo>
                    <a:pt x="1894618" y="183362"/>
                    <a:pt x="2028158" y="55536"/>
                    <a:pt x="2070830" y="54679"/>
                  </a:cubicBezTo>
                  <a:cubicBezTo>
                    <a:pt x="2117122" y="53631"/>
                    <a:pt x="2272856" y="203364"/>
                    <a:pt x="2330387" y="209841"/>
                  </a:cubicBezTo>
                  <a:cubicBezTo>
                    <a:pt x="2402872" y="218128"/>
                    <a:pt x="2634044" y="-9234"/>
                    <a:pt x="2693099" y="291"/>
                  </a:cubicBezTo>
                  <a:cubicBezTo>
                    <a:pt x="2746534" y="8864"/>
                    <a:pt x="2941701" y="202126"/>
                    <a:pt x="2994565" y="209841"/>
                  </a:cubicBezTo>
                  <a:cubicBezTo>
                    <a:pt x="3046286" y="217366"/>
                    <a:pt x="3220403" y="37629"/>
                    <a:pt x="3288125" y="39153"/>
                  </a:cubicBezTo>
                  <a:cubicBezTo>
                    <a:pt x="3334417" y="40106"/>
                    <a:pt x="3571304" y="125259"/>
                    <a:pt x="3600926" y="225367"/>
                  </a:cubicBezTo>
                </a:path>
              </a:pathLst>
            </a:custGeom>
            <a:noFill/>
            <a:ln w="5953" cap="flat">
              <a:solidFill>
                <a:schemeClr val="bg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EE29A3-5A99-4F0C-8B8B-CED399AA31BD}"/>
                </a:ext>
              </a:extLst>
            </p:cNvPr>
            <p:cNvSpPr/>
            <p:nvPr/>
          </p:nvSpPr>
          <p:spPr>
            <a:xfrm>
              <a:off x="381191" y="6048663"/>
              <a:ext cx="3556349" cy="270377"/>
            </a:xfrm>
            <a:custGeom>
              <a:avLst/>
              <a:gdLst>
                <a:gd name="connsiteX0" fmla="*/ 0 w 3556349"/>
                <a:gd name="connsiteY0" fmla="*/ 172651 h 270377"/>
                <a:gd name="connsiteX1" fmla="*/ 233839 w 3556349"/>
                <a:gd name="connsiteY1" fmla="*/ 28347 h 270377"/>
                <a:gd name="connsiteX2" fmla="*/ 579501 w 3556349"/>
                <a:gd name="connsiteY2" fmla="*/ 223896 h 270377"/>
                <a:gd name="connsiteX3" fmla="*/ 910781 w 3556349"/>
                <a:gd name="connsiteY3" fmla="*/ 28347 h 270377"/>
                <a:gd name="connsiteX4" fmla="*/ 1275779 w 3556349"/>
                <a:gd name="connsiteY4" fmla="*/ 237897 h 270377"/>
                <a:gd name="connsiteX5" fmla="*/ 1572578 w 3556349"/>
                <a:gd name="connsiteY5" fmla="*/ 28347 h 270377"/>
                <a:gd name="connsiteX6" fmla="*/ 1846612 w 3556349"/>
                <a:gd name="connsiteY6" fmla="*/ 219228 h 270377"/>
                <a:gd name="connsiteX7" fmla="*/ 2057210 w 3556349"/>
                <a:gd name="connsiteY7" fmla="*/ 65590 h 270377"/>
                <a:gd name="connsiteX8" fmla="*/ 2312099 w 3556349"/>
                <a:gd name="connsiteY8" fmla="*/ 251804 h 270377"/>
                <a:gd name="connsiteX9" fmla="*/ 2669000 w 3556349"/>
                <a:gd name="connsiteY9" fmla="*/ 344 h 270377"/>
                <a:gd name="connsiteX10" fmla="*/ 2960656 w 3556349"/>
                <a:gd name="connsiteY10" fmla="*/ 251804 h 270377"/>
                <a:gd name="connsiteX11" fmla="*/ 3249168 w 3556349"/>
                <a:gd name="connsiteY11" fmla="*/ 46921 h 270377"/>
                <a:gd name="connsiteX12" fmla="*/ 3556349 w 3556349"/>
                <a:gd name="connsiteY12" fmla="*/ 270378 h 27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56349" h="270377">
                  <a:moveTo>
                    <a:pt x="0" y="172651"/>
                  </a:moveTo>
                  <a:cubicBezTo>
                    <a:pt x="42101" y="103023"/>
                    <a:pt x="166307" y="23871"/>
                    <a:pt x="233839" y="28347"/>
                  </a:cubicBezTo>
                  <a:cubicBezTo>
                    <a:pt x="336042" y="35110"/>
                    <a:pt x="495300" y="228658"/>
                    <a:pt x="579501" y="223896"/>
                  </a:cubicBezTo>
                  <a:cubicBezTo>
                    <a:pt x="662369" y="219228"/>
                    <a:pt x="836962" y="28347"/>
                    <a:pt x="910781" y="28347"/>
                  </a:cubicBezTo>
                  <a:cubicBezTo>
                    <a:pt x="987743" y="28347"/>
                    <a:pt x="1195197" y="235611"/>
                    <a:pt x="1275779" y="237897"/>
                  </a:cubicBezTo>
                  <a:cubicBezTo>
                    <a:pt x="1359122" y="240183"/>
                    <a:pt x="1504474" y="20632"/>
                    <a:pt x="1572578" y="28347"/>
                  </a:cubicBezTo>
                  <a:cubicBezTo>
                    <a:pt x="1633728" y="35301"/>
                    <a:pt x="1796415" y="218371"/>
                    <a:pt x="1846612" y="219228"/>
                  </a:cubicBezTo>
                  <a:cubicBezTo>
                    <a:pt x="1892618" y="220086"/>
                    <a:pt x="2006060" y="66733"/>
                    <a:pt x="2057210" y="65590"/>
                  </a:cubicBezTo>
                  <a:cubicBezTo>
                    <a:pt x="2112740" y="64352"/>
                    <a:pt x="2243042" y="243993"/>
                    <a:pt x="2312099" y="251804"/>
                  </a:cubicBezTo>
                  <a:cubicBezTo>
                    <a:pt x="2399062" y="261710"/>
                    <a:pt x="2598134" y="-10991"/>
                    <a:pt x="2669000" y="344"/>
                  </a:cubicBezTo>
                  <a:cubicBezTo>
                    <a:pt x="2733199" y="10631"/>
                    <a:pt x="2897219" y="242565"/>
                    <a:pt x="2960656" y="251804"/>
                  </a:cubicBezTo>
                  <a:cubicBezTo>
                    <a:pt x="3022759" y="260853"/>
                    <a:pt x="3167920" y="45207"/>
                    <a:pt x="3249168" y="46921"/>
                  </a:cubicBezTo>
                  <a:cubicBezTo>
                    <a:pt x="3304699" y="48064"/>
                    <a:pt x="3520821" y="150267"/>
                    <a:pt x="3556349" y="270378"/>
                  </a:cubicBezTo>
                </a:path>
              </a:pathLst>
            </a:custGeom>
            <a:noFill/>
            <a:ln w="5715" cap="flat">
              <a:solidFill>
                <a:schemeClr val="bg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4C6A4D9-0DAF-4219-BD93-6250AC748054}"/>
                </a:ext>
              </a:extLst>
            </p:cNvPr>
            <p:cNvSpPr/>
            <p:nvPr/>
          </p:nvSpPr>
          <p:spPr>
            <a:xfrm>
              <a:off x="403480" y="5986788"/>
              <a:ext cx="3511867" cy="315489"/>
            </a:xfrm>
            <a:custGeom>
              <a:avLst/>
              <a:gdLst>
                <a:gd name="connsiteX0" fmla="*/ 0 w 3511867"/>
                <a:gd name="connsiteY0" fmla="*/ 201475 h 315489"/>
                <a:gd name="connsiteX1" fmla="*/ 232315 w 3511867"/>
                <a:gd name="connsiteY1" fmla="*/ 33073 h 315489"/>
                <a:gd name="connsiteX2" fmla="*/ 578072 w 3511867"/>
                <a:gd name="connsiteY2" fmla="*/ 261197 h 315489"/>
                <a:gd name="connsiteX3" fmla="*/ 908971 w 3511867"/>
                <a:gd name="connsiteY3" fmla="*/ 33073 h 315489"/>
                <a:gd name="connsiteX4" fmla="*/ 1274350 w 3511867"/>
                <a:gd name="connsiteY4" fmla="*/ 277484 h 315489"/>
                <a:gd name="connsiteX5" fmla="*/ 1566100 w 3511867"/>
                <a:gd name="connsiteY5" fmla="*/ 33073 h 315489"/>
                <a:gd name="connsiteX6" fmla="*/ 1836706 w 3511867"/>
                <a:gd name="connsiteY6" fmla="*/ 255767 h 315489"/>
                <a:gd name="connsiteX7" fmla="*/ 2043494 w 3511867"/>
                <a:gd name="connsiteY7" fmla="*/ 76507 h 315489"/>
                <a:gd name="connsiteX8" fmla="*/ 2293715 w 3511867"/>
                <a:gd name="connsiteY8" fmla="*/ 293772 h 315489"/>
                <a:gd name="connsiteX9" fmla="*/ 2644807 w 3511867"/>
                <a:gd name="connsiteY9" fmla="*/ 402 h 315489"/>
                <a:gd name="connsiteX10" fmla="*/ 2926652 w 3511867"/>
                <a:gd name="connsiteY10" fmla="*/ 293772 h 315489"/>
                <a:gd name="connsiteX11" fmla="*/ 3210211 w 3511867"/>
                <a:gd name="connsiteY11" fmla="*/ 54790 h 315489"/>
                <a:gd name="connsiteX12" fmla="*/ 3511868 w 3511867"/>
                <a:gd name="connsiteY12" fmla="*/ 315489 h 31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1867" h="315489">
                  <a:moveTo>
                    <a:pt x="0" y="201475"/>
                  </a:moveTo>
                  <a:cubicBezTo>
                    <a:pt x="49149" y="120227"/>
                    <a:pt x="153638" y="27834"/>
                    <a:pt x="232315" y="33073"/>
                  </a:cubicBezTo>
                  <a:cubicBezTo>
                    <a:pt x="351568" y="40979"/>
                    <a:pt x="479774" y="266816"/>
                    <a:pt x="578072" y="261197"/>
                  </a:cubicBezTo>
                  <a:cubicBezTo>
                    <a:pt x="674751" y="255767"/>
                    <a:pt x="822865" y="33073"/>
                    <a:pt x="908971" y="33073"/>
                  </a:cubicBezTo>
                  <a:cubicBezTo>
                    <a:pt x="998696" y="33073"/>
                    <a:pt x="1180338" y="274913"/>
                    <a:pt x="1274350" y="277484"/>
                  </a:cubicBezTo>
                  <a:cubicBezTo>
                    <a:pt x="1371600" y="280151"/>
                    <a:pt x="1486757" y="23929"/>
                    <a:pt x="1566100" y="33073"/>
                  </a:cubicBezTo>
                  <a:cubicBezTo>
                    <a:pt x="1637443" y="41264"/>
                    <a:pt x="1778222" y="254720"/>
                    <a:pt x="1836706" y="255767"/>
                  </a:cubicBezTo>
                  <a:cubicBezTo>
                    <a:pt x="1890332" y="256720"/>
                    <a:pt x="1983867" y="77840"/>
                    <a:pt x="2043494" y="76507"/>
                  </a:cubicBezTo>
                  <a:cubicBezTo>
                    <a:pt x="2108264" y="75078"/>
                    <a:pt x="2213039" y="284628"/>
                    <a:pt x="2293715" y="293772"/>
                  </a:cubicBezTo>
                  <a:cubicBezTo>
                    <a:pt x="2395156" y="305297"/>
                    <a:pt x="2562130" y="-12838"/>
                    <a:pt x="2644807" y="402"/>
                  </a:cubicBezTo>
                  <a:cubicBezTo>
                    <a:pt x="2719673" y="12404"/>
                    <a:pt x="2852642" y="283009"/>
                    <a:pt x="2926652" y="293772"/>
                  </a:cubicBezTo>
                  <a:cubicBezTo>
                    <a:pt x="2999042" y="304345"/>
                    <a:pt x="3115437" y="52694"/>
                    <a:pt x="3210211" y="54790"/>
                  </a:cubicBezTo>
                  <a:cubicBezTo>
                    <a:pt x="3274981" y="56123"/>
                    <a:pt x="3470434" y="175376"/>
                    <a:pt x="3511868" y="315489"/>
                  </a:cubicBezTo>
                </a:path>
              </a:pathLst>
            </a:custGeom>
            <a:noFill/>
            <a:ln w="5477" cap="flat">
              <a:solidFill>
                <a:schemeClr val="bg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73B6EF5-CE3D-4927-8628-BCF8118F056D}"/>
                </a:ext>
              </a:extLst>
            </p:cNvPr>
            <p:cNvSpPr/>
            <p:nvPr/>
          </p:nvSpPr>
          <p:spPr>
            <a:xfrm>
              <a:off x="425768" y="5925103"/>
              <a:ext cx="3467004" cy="360600"/>
            </a:xfrm>
            <a:custGeom>
              <a:avLst/>
              <a:gdLst>
                <a:gd name="connsiteX0" fmla="*/ 0 w 3467004"/>
                <a:gd name="connsiteY0" fmla="*/ 230203 h 360600"/>
                <a:gd name="connsiteX1" fmla="*/ 230791 w 3467004"/>
                <a:gd name="connsiteY1" fmla="*/ 37798 h 360600"/>
                <a:gd name="connsiteX2" fmla="*/ 576548 w 3467004"/>
                <a:gd name="connsiteY2" fmla="*/ 298498 h 360600"/>
                <a:gd name="connsiteX3" fmla="*/ 907066 w 3467004"/>
                <a:gd name="connsiteY3" fmla="*/ 37798 h 360600"/>
                <a:gd name="connsiteX4" fmla="*/ 1272731 w 3467004"/>
                <a:gd name="connsiteY4" fmla="*/ 317167 h 360600"/>
                <a:gd name="connsiteX5" fmla="*/ 1559433 w 3467004"/>
                <a:gd name="connsiteY5" fmla="*/ 37798 h 360600"/>
                <a:gd name="connsiteX6" fmla="*/ 1826705 w 3467004"/>
                <a:gd name="connsiteY6" fmla="*/ 292306 h 360600"/>
                <a:gd name="connsiteX7" fmla="*/ 2029682 w 3467004"/>
                <a:gd name="connsiteY7" fmla="*/ 87424 h 360600"/>
                <a:gd name="connsiteX8" fmla="*/ 2275142 w 3467004"/>
                <a:gd name="connsiteY8" fmla="*/ 335740 h 360600"/>
                <a:gd name="connsiteX9" fmla="*/ 2620423 w 3467004"/>
                <a:gd name="connsiteY9" fmla="*/ 460 h 360600"/>
                <a:gd name="connsiteX10" fmla="*/ 2892457 w 3467004"/>
                <a:gd name="connsiteY10" fmla="*/ 335740 h 360600"/>
                <a:gd name="connsiteX11" fmla="*/ 3170968 w 3467004"/>
                <a:gd name="connsiteY11" fmla="*/ 62563 h 360600"/>
                <a:gd name="connsiteX12" fmla="*/ 3467005 w 3467004"/>
                <a:gd name="connsiteY12" fmla="*/ 360601 h 36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67004" h="360600">
                  <a:moveTo>
                    <a:pt x="0" y="230203"/>
                  </a:moveTo>
                  <a:cubicBezTo>
                    <a:pt x="56102" y="137335"/>
                    <a:pt x="140875" y="31798"/>
                    <a:pt x="230791" y="37798"/>
                  </a:cubicBezTo>
                  <a:cubicBezTo>
                    <a:pt x="367094" y="46752"/>
                    <a:pt x="464248" y="304879"/>
                    <a:pt x="576548" y="298498"/>
                  </a:cubicBezTo>
                  <a:cubicBezTo>
                    <a:pt x="687038" y="292211"/>
                    <a:pt x="808577" y="37798"/>
                    <a:pt x="907066" y="37798"/>
                  </a:cubicBezTo>
                  <a:cubicBezTo>
                    <a:pt x="1009650" y="37798"/>
                    <a:pt x="1165289" y="314214"/>
                    <a:pt x="1272731" y="317167"/>
                  </a:cubicBezTo>
                  <a:cubicBezTo>
                    <a:pt x="1383887" y="320215"/>
                    <a:pt x="1468755" y="27416"/>
                    <a:pt x="1559433" y="37798"/>
                  </a:cubicBezTo>
                  <a:cubicBezTo>
                    <a:pt x="1640967" y="47133"/>
                    <a:pt x="1759839" y="291163"/>
                    <a:pt x="1826705" y="292306"/>
                  </a:cubicBezTo>
                  <a:cubicBezTo>
                    <a:pt x="1888046" y="293449"/>
                    <a:pt x="1961483" y="88948"/>
                    <a:pt x="2029682" y="87424"/>
                  </a:cubicBezTo>
                  <a:cubicBezTo>
                    <a:pt x="2103692" y="85804"/>
                    <a:pt x="2183035" y="325263"/>
                    <a:pt x="2275142" y="335740"/>
                  </a:cubicBezTo>
                  <a:cubicBezTo>
                    <a:pt x="2391061" y="348980"/>
                    <a:pt x="2525935" y="-14684"/>
                    <a:pt x="2620423" y="460"/>
                  </a:cubicBezTo>
                  <a:cubicBezTo>
                    <a:pt x="2705957" y="14272"/>
                    <a:pt x="2807875" y="323358"/>
                    <a:pt x="2892457" y="335740"/>
                  </a:cubicBezTo>
                  <a:cubicBezTo>
                    <a:pt x="2975229" y="347742"/>
                    <a:pt x="3062669" y="60277"/>
                    <a:pt x="3170968" y="62563"/>
                  </a:cubicBezTo>
                  <a:cubicBezTo>
                    <a:pt x="3244977" y="64183"/>
                    <a:pt x="3419666" y="200390"/>
                    <a:pt x="3467005" y="360601"/>
                  </a:cubicBezTo>
                </a:path>
              </a:pathLst>
            </a:custGeom>
            <a:noFill/>
            <a:ln w="5239" cap="flat">
              <a:solidFill>
                <a:schemeClr val="bg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3DB3F0-7DFD-4712-A9DE-5C9040EB46EF}"/>
                </a:ext>
              </a:extLst>
            </p:cNvPr>
            <p:cNvSpPr/>
            <p:nvPr/>
          </p:nvSpPr>
          <p:spPr>
            <a:xfrm>
              <a:off x="448057" y="5863322"/>
              <a:ext cx="3422808" cy="405712"/>
            </a:xfrm>
            <a:custGeom>
              <a:avLst/>
              <a:gdLst>
                <a:gd name="connsiteX0" fmla="*/ 0 w 3422808"/>
                <a:gd name="connsiteY0" fmla="*/ 259027 h 405712"/>
                <a:gd name="connsiteX1" fmla="*/ 229362 w 3422808"/>
                <a:gd name="connsiteY1" fmla="*/ 42524 h 405712"/>
                <a:gd name="connsiteX2" fmla="*/ 575215 w 3422808"/>
                <a:gd name="connsiteY2" fmla="*/ 335894 h 405712"/>
                <a:gd name="connsiteX3" fmla="*/ 905351 w 3422808"/>
                <a:gd name="connsiteY3" fmla="*/ 42524 h 405712"/>
                <a:gd name="connsiteX4" fmla="*/ 1271397 w 3422808"/>
                <a:gd name="connsiteY4" fmla="*/ 356849 h 405712"/>
                <a:gd name="connsiteX5" fmla="*/ 1553147 w 3422808"/>
                <a:gd name="connsiteY5" fmla="*/ 42524 h 405712"/>
                <a:gd name="connsiteX6" fmla="*/ 1817084 w 3422808"/>
                <a:gd name="connsiteY6" fmla="*/ 328845 h 405712"/>
                <a:gd name="connsiteX7" fmla="*/ 2016252 w 3422808"/>
                <a:gd name="connsiteY7" fmla="*/ 98340 h 405712"/>
                <a:gd name="connsiteX8" fmla="*/ 2257044 w 3422808"/>
                <a:gd name="connsiteY8" fmla="*/ 377709 h 405712"/>
                <a:gd name="connsiteX9" fmla="*/ 2596515 w 3422808"/>
                <a:gd name="connsiteY9" fmla="*/ 519 h 405712"/>
                <a:gd name="connsiteX10" fmla="*/ 2858738 w 3422808"/>
                <a:gd name="connsiteY10" fmla="*/ 377709 h 405712"/>
                <a:gd name="connsiteX11" fmla="*/ 3132296 w 3422808"/>
                <a:gd name="connsiteY11" fmla="*/ 70432 h 405712"/>
                <a:gd name="connsiteX12" fmla="*/ 3422809 w 3422808"/>
                <a:gd name="connsiteY12" fmla="*/ 405712 h 40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2808" h="405712">
                  <a:moveTo>
                    <a:pt x="0" y="259027"/>
                  </a:moveTo>
                  <a:cubicBezTo>
                    <a:pt x="63151" y="154538"/>
                    <a:pt x="128111" y="35856"/>
                    <a:pt x="229362" y="42524"/>
                  </a:cubicBezTo>
                  <a:cubicBezTo>
                    <a:pt x="382715" y="52620"/>
                    <a:pt x="448913" y="343038"/>
                    <a:pt x="575215" y="335894"/>
                  </a:cubicBezTo>
                  <a:cubicBezTo>
                    <a:pt x="699516" y="328845"/>
                    <a:pt x="794576" y="42619"/>
                    <a:pt x="905351" y="42524"/>
                  </a:cubicBezTo>
                  <a:cubicBezTo>
                    <a:pt x="1020794" y="42524"/>
                    <a:pt x="1150525" y="353515"/>
                    <a:pt x="1271397" y="356849"/>
                  </a:cubicBezTo>
                  <a:cubicBezTo>
                    <a:pt x="1396460" y="360278"/>
                    <a:pt x="1451039" y="30903"/>
                    <a:pt x="1553147" y="42524"/>
                  </a:cubicBezTo>
                  <a:cubicBezTo>
                    <a:pt x="1644872" y="53001"/>
                    <a:pt x="1741837" y="327512"/>
                    <a:pt x="1817084" y="328845"/>
                  </a:cubicBezTo>
                  <a:cubicBezTo>
                    <a:pt x="1886045" y="330084"/>
                    <a:pt x="1939481" y="100055"/>
                    <a:pt x="2016252" y="98340"/>
                  </a:cubicBezTo>
                  <a:cubicBezTo>
                    <a:pt x="2099501" y="96531"/>
                    <a:pt x="2153412" y="365898"/>
                    <a:pt x="2257044" y="377709"/>
                  </a:cubicBezTo>
                  <a:cubicBezTo>
                    <a:pt x="2387537" y="392568"/>
                    <a:pt x="2490216" y="-16531"/>
                    <a:pt x="2596515" y="519"/>
                  </a:cubicBezTo>
                  <a:cubicBezTo>
                    <a:pt x="2692718" y="16044"/>
                    <a:pt x="2763488" y="363802"/>
                    <a:pt x="2858738" y="377709"/>
                  </a:cubicBezTo>
                  <a:cubicBezTo>
                    <a:pt x="2951893" y="391234"/>
                    <a:pt x="3010471" y="67765"/>
                    <a:pt x="3132296" y="70432"/>
                  </a:cubicBezTo>
                  <a:cubicBezTo>
                    <a:pt x="3215545" y="72242"/>
                    <a:pt x="3369564" y="225404"/>
                    <a:pt x="3422809" y="405712"/>
                  </a:cubicBezTo>
                </a:path>
              </a:pathLst>
            </a:custGeom>
            <a:noFill/>
            <a:ln w="5001" cap="flat">
              <a:solidFill>
                <a:schemeClr val="bg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11E785B-C5AA-416D-8459-9DA0C5D4BD3F}"/>
                </a:ext>
              </a:extLst>
            </p:cNvPr>
            <p:cNvSpPr/>
            <p:nvPr/>
          </p:nvSpPr>
          <p:spPr>
            <a:xfrm>
              <a:off x="470345" y="5801632"/>
              <a:ext cx="3378136" cy="450638"/>
            </a:xfrm>
            <a:custGeom>
              <a:avLst/>
              <a:gdLst>
                <a:gd name="connsiteX0" fmla="*/ 0 w 3378136"/>
                <a:gd name="connsiteY0" fmla="*/ 287761 h 450638"/>
                <a:gd name="connsiteX1" fmla="*/ 227838 w 3378136"/>
                <a:gd name="connsiteY1" fmla="*/ 47160 h 450638"/>
                <a:gd name="connsiteX2" fmla="*/ 573786 w 3378136"/>
                <a:gd name="connsiteY2" fmla="*/ 373105 h 450638"/>
                <a:gd name="connsiteX3" fmla="*/ 903542 w 3378136"/>
                <a:gd name="connsiteY3" fmla="*/ 47160 h 450638"/>
                <a:gd name="connsiteX4" fmla="*/ 1269873 w 3378136"/>
                <a:gd name="connsiteY4" fmla="*/ 396346 h 450638"/>
                <a:gd name="connsiteX5" fmla="*/ 1546574 w 3378136"/>
                <a:gd name="connsiteY5" fmla="*/ 47160 h 450638"/>
                <a:gd name="connsiteX6" fmla="*/ 1807083 w 3378136"/>
                <a:gd name="connsiteY6" fmla="*/ 365295 h 450638"/>
                <a:gd name="connsiteX7" fmla="*/ 2002441 w 3378136"/>
                <a:gd name="connsiteY7" fmla="*/ 109168 h 450638"/>
                <a:gd name="connsiteX8" fmla="*/ 2238470 w 3378136"/>
                <a:gd name="connsiteY8" fmla="*/ 419587 h 450638"/>
                <a:gd name="connsiteX9" fmla="*/ 2572131 w 3378136"/>
                <a:gd name="connsiteY9" fmla="*/ 583 h 450638"/>
                <a:gd name="connsiteX10" fmla="*/ 2824544 w 3378136"/>
                <a:gd name="connsiteY10" fmla="*/ 419587 h 450638"/>
                <a:gd name="connsiteX11" fmla="*/ 3093149 w 3378136"/>
                <a:gd name="connsiteY11" fmla="*/ 78116 h 450638"/>
                <a:gd name="connsiteX12" fmla="*/ 3378137 w 3378136"/>
                <a:gd name="connsiteY12" fmla="*/ 450639 h 4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8136" h="450638">
                  <a:moveTo>
                    <a:pt x="0" y="287761"/>
                  </a:moveTo>
                  <a:cubicBezTo>
                    <a:pt x="70199" y="171652"/>
                    <a:pt x="115348" y="39730"/>
                    <a:pt x="227838" y="47160"/>
                  </a:cubicBezTo>
                  <a:cubicBezTo>
                    <a:pt x="398240" y="58399"/>
                    <a:pt x="433388" y="381011"/>
                    <a:pt x="573786" y="373105"/>
                  </a:cubicBezTo>
                  <a:cubicBezTo>
                    <a:pt x="711899" y="365295"/>
                    <a:pt x="780479" y="47160"/>
                    <a:pt x="903542" y="47160"/>
                  </a:cubicBezTo>
                  <a:cubicBezTo>
                    <a:pt x="1031748" y="47160"/>
                    <a:pt x="1135571" y="392632"/>
                    <a:pt x="1269873" y="396346"/>
                  </a:cubicBezTo>
                  <a:cubicBezTo>
                    <a:pt x="1408748" y="400156"/>
                    <a:pt x="1433132" y="34206"/>
                    <a:pt x="1546574" y="47160"/>
                  </a:cubicBezTo>
                  <a:cubicBezTo>
                    <a:pt x="1648492" y="58780"/>
                    <a:pt x="1723549" y="363866"/>
                    <a:pt x="1807083" y="365295"/>
                  </a:cubicBezTo>
                  <a:cubicBezTo>
                    <a:pt x="1883759" y="366628"/>
                    <a:pt x="1917192" y="111073"/>
                    <a:pt x="2002441" y="109168"/>
                  </a:cubicBezTo>
                  <a:cubicBezTo>
                    <a:pt x="2094929" y="107167"/>
                    <a:pt x="2123313" y="406443"/>
                    <a:pt x="2238470" y="419587"/>
                  </a:cubicBezTo>
                  <a:cubicBezTo>
                    <a:pt x="2383441" y="436066"/>
                    <a:pt x="2454021" y="-18467"/>
                    <a:pt x="2572131" y="583"/>
                  </a:cubicBezTo>
                  <a:cubicBezTo>
                    <a:pt x="2679097" y="17823"/>
                    <a:pt x="2718721" y="404252"/>
                    <a:pt x="2824544" y="419587"/>
                  </a:cubicBezTo>
                  <a:cubicBezTo>
                    <a:pt x="2927985" y="434637"/>
                    <a:pt x="2957703" y="75259"/>
                    <a:pt x="3093149" y="78116"/>
                  </a:cubicBezTo>
                  <a:cubicBezTo>
                    <a:pt x="3185636" y="80116"/>
                    <a:pt x="3318891" y="250328"/>
                    <a:pt x="3378137" y="450639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just"/>
              <a:endParaRPr lang="en-US" sz="135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740D0F-86F8-438A-BCB8-8DD80C6FE564}"/>
              </a:ext>
            </a:extLst>
          </p:cNvPr>
          <p:cNvGrpSpPr/>
          <p:nvPr/>
        </p:nvGrpSpPr>
        <p:grpSpPr>
          <a:xfrm>
            <a:off x="244586" y="4665264"/>
            <a:ext cx="8772854" cy="207749"/>
            <a:chOff x="326115" y="280144"/>
            <a:chExt cx="11697138" cy="2769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3503B3A-1D04-4655-928C-3D21D6CE82C0}"/>
                </a:ext>
              </a:extLst>
            </p:cNvPr>
            <p:cNvGrpSpPr/>
            <p:nvPr/>
          </p:nvGrpSpPr>
          <p:grpSpPr>
            <a:xfrm>
              <a:off x="326115" y="291385"/>
              <a:ext cx="777236" cy="190349"/>
              <a:chOff x="392424" y="4772"/>
              <a:chExt cx="5561647" cy="1362074"/>
            </a:xfrm>
            <a:solidFill>
              <a:schemeClr val="bg1">
                <a:lumMod val="75000"/>
              </a:schemeClr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E1F3A2D-F475-4702-B97D-3482585FA4E4}"/>
                  </a:ext>
                </a:extLst>
              </p:cNvPr>
              <p:cNvSpPr/>
              <p:nvPr/>
            </p:nvSpPr>
            <p:spPr>
              <a:xfrm>
                <a:off x="2054536" y="676284"/>
                <a:ext cx="491490" cy="689609"/>
              </a:xfrm>
              <a:custGeom>
                <a:avLst/>
                <a:gdLst>
                  <a:gd name="connsiteX0" fmla="*/ 326708 w 491490"/>
                  <a:gd name="connsiteY0" fmla="*/ 49530 h 689609"/>
                  <a:gd name="connsiteX1" fmla="*/ 244792 w 491490"/>
                  <a:gd name="connsiteY1" fmla="*/ 175260 h 689609"/>
                  <a:gd name="connsiteX2" fmla="*/ 241935 w 491490"/>
                  <a:gd name="connsiteY2" fmla="*/ 175260 h 689609"/>
                  <a:gd name="connsiteX3" fmla="*/ 244792 w 491490"/>
                  <a:gd name="connsiteY3" fmla="*/ 132398 h 689609"/>
                  <a:gd name="connsiteX4" fmla="*/ 244792 w 491490"/>
                  <a:gd name="connsiteY4" fmla="*/ 92392 h 689609"/>
                  <a:gd name="connsiteX5" fmla="*/ 154305 w 491490"/>
                  <a:gd name="connsiteY5" fmla="*/ 9525 h 689609"/>
                  <a:gd name="connsiteX6" fmla="*/ 28575 w 491490"/>
                  <a:gd name="connsiteY6" fmla="*/ 9525 h 689609"/>
                  <a:gd name="connsiteX7" fmla="*/ 0 w 491490"/>
                  <a:gd name="connsiteY7" fmla="*/ 153352 h 689609"/>
                  <a:gd name="connsiteX8" fmla="*/ 28575 w 491490"/>
                  <a:gd name="connsiteY8" fmla="*/ 153352 h 689609"/>
                  <a:gd name="connsiteX9" fmla="*/ 53340 w 491490"/>
                  <a:gd name="connsiteY9" fmla="*/ 153352 h 689609"/>
                  <a:gd name="connsiteX10" fmla="*/ 82867 w 491490"/>
                  <a:gd name="connsiteY10" fmla="*/ 182880 h 689609"/>
                  <a:gd name="connsiteX11" fmla="*/ 82867 w 491490"/>
                  <a:gd name="connsiteY11" fmla="*/ 689610 h 689609"/>
                  <a:gd name="connsiteX12" fmla="*/ 250508 w 491490"/>
                  <a:gd name="connsiteY12" fmla="*/ 689610 h 689609"/>
                  <a:gd name="connsiteX13" fmla="*/ 250508 w 491490"/>
                  <a:gd name="connsiteY13" fmla="*/ 420053 h 689609"/>
                  <a:gd name="connsiteX14" fmla="*/ 264795 w 491490"/>
                  <a:gd name="connsiteY14" fmla="*/ 309563 h 689609"/>
                  <a:gd name="connsiteX15" fmla="*/ 338138 w 491490"/>
                  <a:gd name="connsiteY15" fmla="*/ 202883 h 689609"/>
                  <a:gd name="connsiteX16" fmla="*/ 450533 w 491490"/>
                  <a:gd name="connsiteY16" fmla="*/ 166688 h 689609"/>
                  <a:gd name="connsiteX17" fmla="*/ 491490 w 491490"/>
                  <a:gd name="connsiteY17" fmla="*/ 169545 h 689609"/>
                  <a:gd name="connsiteX18" fmla="*/ 491490 w 491490"/>
                  <a:gd name="connsiteY18" fmla="*/ 2858 h 689609"/>
                  <a:gd name="connsiteX19" fmla="*/ 461010 w 491490"/>
                  <a:gd name="connsiteY19" fmla="*/ 0 h 689609"/>
                  <a:gd name="connsiteX20" fmla="*/ 326708 w 491490"/>
                  <a:gd name="connsiteY20" fmla="*/ 49530 h 689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1490" h="689609">
                    <a:moveTo>
                      <a:pt x="326708" y="49530"/>
                    </a:moveTo>
                    <a:cubicBezTo>
                      <a:pt x="287655" y="81915"/>
                      <a:pt x="260985" y="123825"/>
                      <a:pt x="244792" y="175260"/>
                    </a:cubicBezTo>
                    <a:lnTo>
                      <a:pt x="241935" y="175260"/>
                    </a:lnTo>
                    <a:lnTo>
                      <a:pt x="244792" y="132398"/>
                    </a:lnTo>
                    <a:lnTo>
                      <a:pt x="244792" y="92392"/>
                    </a:lnTo>
                    <a:cubicBezTo>
                      <a:pt x="244792" y="37148"/>
                      <a:pt x="214313" y="9525"/>
                      <a:pt x="154305" y="9525"/>
                    </a:cubicBezTo>
                    <a:lnTo>
                      <a:pt x="28575" y="9525"/>
                    </a:lnTo>
                    <a:lnTo>
                      <a:pt x="0" y="153352"/>
                    </a:lnTo>
                    <a:lnTo>
                      <a:pt x="28575" y="153352"/>
                    </a:lnTo>
                    <a:lnTo>
                      <a:pt x="53340" y="153352"/>
                    </a:lnTo>
                    <a:cubicBezTo>
                      <a:pt x="72390" y="153352"/>
                      <a:pt x="82867" y="162877"/>
                      <a:pt x="82867" y="182880"/>
                    </a:cubicBezTo>
                    <a:lnTo>
                      <a:pt x="82867" y="689610"/>
                    </a:lnTo>
                    <a:lnTo>
                      <a:pt x="250508" y="689610"/>
                    </a:lnTo>
                    <a:lnTo>
                      <a:pt x="250508" y="420053"/>
                    </a:lnTo>
                    <a:cubicBezTo>
                      <a:pt x="250508" y="381000"/>
                      <a:pt x="255270" y="343853"/>
                      <a:pt x="264795" y="309563"/>
                    </a:cubicBezTo>
                    <a:cubicBezTo>
                      <a:pt x="279083" y="262890"/>
                      <a:pt x="303847" y="226695"/>
                      <a:pt x="338138" y="202883"/>
                    </a:cubicBezTo>
                    <a:cubicBezTo>
                      <a:pt x="372428" y="179070"/>
                      <a:pt x="410528" y="166688"/>
                      <a:pt x="450533" y="166688"/>
                    </a:cubicBezTo>
                    <a:cubicBezTo>
                      <a:pt x="466725" y="166688"/>
                      <a:pt x="480060" y="167640"/>
                      <a:pt x="491490" y="169545"/>
                    </a:cubicBezTo>
                    <a:lnTo>
                      <a:pt x="491490" y="2858"/>
                    </a:lnTo>
                    <a:lnTo>
                      <a:pt x="461010" y="0"/>
                    </a:lnTo>
                    <a:cubicBezTo>
                      <a:pt x="409575" y="0"/>
                      <a:pt x="364808" y="16192"/>
                      <a:pt x="326708" y="495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148E925-ED15-4240-A3EC-19D59EE46293}"/>
                  </a:ext>
                </a:extLst>
              </p:cNvPr>
              <p:cNvSpPr/>
              <p:nvPr/>
            </p:nvSpPr>
            <p:spPr>
              <a:xfrm>
                <a:off x="2611749" y="676284"/>
                <a:ext cx="491490" cy="689609"/>
              </a:xfrm>
              <a:custGeom>
                <a:avLst/>
                <a:gdLst>
                  <a:gd name="connsiteX0" fmla="*/ 326707 w 491490"/>
                  <a:gd name="connsiteY0" fmla="*/ 49530 h 689609"/>
                  <a:gd name="connsiteX1" fmla="*/ 244793 w 491490"/>
                  <a:gd name="connsiteY1" fmla="*/ 175260 h 689609"/>
                  <a:gd name="connsiteX2" fmla="*/ 241935 w 491490"/>
                  <a:gd name="connsiteY2" fmla="*/ 175260 h 689609"/>
                  <a:gd name="connsiteX3" fmla="*/ 244793 w 491490"/>
                  <a:gd name="connsiteY3" fmla="*/ 132398 h 689609"/>
                  <a:gd name="connsiteX4" fmla="*/ 244793 w 491490"/>
                  <a:gd name="connsiteY4" fmla="*/ 92392 h 689609"/>
                  <a:gd name="connsiteX5" fmla="*/ 154305 w 491490"/>
                  <a:gd name="connsiteY5" fmla="*/ 9525 h 689609"/>
                  <a:gd name="connsiteX6" fmla="*/ 28575 w 491490"/>
                  <a:gd name="connsiteY6" fmla="*/ 9525 h 689609"/>
                  <a:gd name="connsiteX7" fmla="*/ 0 w 491490"/>
                  <a:gd name="connsiteY7" fmla="*/ 153352 h 689609"/>
                  <a:gd name="connsiteX8" fmla="*/ 28575 w 491490"/>
                  <a:gd name="connsiteY8" fmla="*/ 153352 h 689609"/>
                  <a:gd name="connsiteX9" fmla="*/ 53340 w 491490"/>
                  <a:gd name="connsiteY9" fmla="*/ 153352 h 689609"/>
                  <a:gd name="connsiteX10" fmla="*/ 82867 w 491490"/>
                  <a:gd name="connsiteY10" fmla="*/ 182880 h 689609"/>
                  <a:gd name="connsiteX11" fmla="*/ 82867 w 491490"/>
                  <a:gd name="connsiteY11" fmla="*/ 689610 h 689609"/>
                  <a:gd name="connsiteX12" fmla="*/ 250507 w 491490"/>
                  <a:gd name="connsiteY12" fmla="*/ 689610 h 689609"/>
                  <a:gd name="connsiteX13" fmla="*/ 250507 w 491490"/>
                  <a:gd name="connsiteY13" fmla="*/ 420053 h 689609"/>
                  <a:gd name="connsiteX14" fmla="*/ 264795 w 491490"/>
                  <a:gd name="connsiteY14" fmla="*/ 309563 h 689609"/>
                  <a:gd name="connsiteX15" fmla="*/ 338138 w 491490"/>
                  <a:gd name="connsiteY15" fmla="*/ 202883 h 689609"/>
                  <a:gd name="connsiteX16" fmla="*/ 450532 w 491490"/>
                  <a:gd name="connsiteY16" fmla="*/ 166688 h 689609"/>
                  <a:gd name="connsiteX17" fmla="*/ 491490 w 491490"/>
                  <a:gd name="connsiteY17" fmla="*/ 169545 h 689609"/>
                  <a:gd name="connsiteX18" fmla="*/ 491490 w 491490"/>
                  <a:gd name="connsiteY18" fmla="*/ 2858 h 689609"/>
                  <a:gd name="connsiteX19" fmla="*/ 461010 w 491490"/>
                  <a:gd name="connsiteY19" fmla="*/ 0 h 689609"/>
                  <a:gd name="connsiteX20" fmla="*/ 326707 w 491490"/>
                  <a:gd name="connsiteY20" fmla="*/ 49530 h 689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1490" h="689609">
                    <a:moveTo>
                      <a:pt x="326707" y="49530"/>
                    </a:moveTo>
                    <a:cubicBezTo>
                      <a:pt x="287655" y="81915"/>
                      <a:pt x="260985" y="123825"/>
                      <a:pt x="244793" y="175260"/>
                    </a:cubicBezTo>
                    <a:lnTo>
                      <a:pt x="241935" y="175260"/>
                    </a:lnTo>
                    <a:lnTo>
                      <a:pt x="244793" y="132398"/>
                    </a:lnTo>
                    <a:lnTo>
                      <a:pt x="244793" y="92392"/>
                    </a:lnTo>
                    <a:cubicBezTo>
                      <a:pt x="244793" y="37148"/>
                      <a:pt x="214313" y="9525"/>
                      <a:pt x="154305" y="9525"/>
                    </a:cubicBezTo>
                    <a:lnTo>
                      <a:pt x="28575" y="9525"/>
                    </a:lnTo>
                    <a:lnTo>
                      <a:pt x="0" y="153352"/>
                    </a:lnTo>
                    <a:lnTo>
                      <a:pt x="28575" y="153352"/>
                    </a:lnTo>
                    <a:lnTo>
                      <a:pt x="53340" y="153352"/>
                    </a:lnTo>
                    <a:cubicBezTo>
                      <a:pt x="72390" y="153352"/>
                      <a:pt x="82867" y="162877"/>
                      <a:pt x="82867" y="182880"/>
                    </a:cubicBezTo>
                    <a:lnTo>
                      <a:pt x="82867" y="689610"/>
                    </a:lnTo>
                    <a:lnTo>
                      <a:pt x="250507" y="689610"/>
                    </a:lnTo>
                    <a:lnTo>
                      <a:pt x="250507" y="420053"/>
                    </a:lnTo>
                    <a:cubicBezTo>
                      <a:pt x="250507" y="381000"/>
                      <a:pt x="255270" y="343853"/>
                      <a:pt x="264795" y="309563"/>
                    </a:cubicBezTo>
                    <a:cubicBezTo>
                      <a:pt x="279082" y="262890"/>
                      <a:pt x="303847" y="226695"/>
                      <a:pt x="338138" y="202883"/>
                    </a:cubicBezTo>
                    <a:cubicBezTo>
                      <a:pt x="372428" y="179070"/>
                      <a:pt x="410528" y="166688"/>
                      <a:pt x="450532" y="166688"/>
                    </a:cubicBezTo>
                    <a:cubicBezTo>
                      <a:pt x="466725" y="166688"/>
                      <a:pt x="480060" y="167640"/>
                      <a:pt x="491490" y="169545"/>
                    </a:cubicBezTo>
                    <a:lnTo>
                      <a:pt x="491490" y="2858"/>
                    </a:lnTo>
                    <a:lnTo>
                      <a:pt x="461010" y="0"/>
                    </a:lnTo>
                    <a:cubicBezTo>
                      <a:pt x="409575" y="0"/>
                      <a:pt x="364807" y="16192"/>
                      <a:pt x="326707" y="495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grpSp>
            <p:nvGrpSpPr>
              <p:cNvPr id="32" name="Graphic 27">
                <a:extLst>
                  <a:ext uri="{FF2B5EF4-FFF2-40B4-BE49-F238E27FC236}">
                    <a16:creationId xmlns:a16="http://schemas.microsoft.com/office/drawing/2014/main" id="{0D5591AB-0290-49E7-B135-7462AF15AC5D}"/>
                  </a:ext>
                </a:extLst>
              </p:cNvPr>
              <p:cNvGrpSpPr/>
              <p:nvPr/>
            </p:nvGrpSpPr>
            <p:grpSpPr>
              <a:xfrm>
                <a:off x="3166104" y="437207"/>
                <a:ext cx="2787967" cy="926782"/>
                <a:chOff x="3166104" y="437207"/>
                <a:chExt cx="2787967" cy="926782"/>
              </a:xfrm>
              <a:grpFill/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EF18892-5049-4CEB-AAC7-FAA012EE8511}"/>
                    </a:ext>
                  </a:extLst>
                </p:cNvPr>
                <p:cNvSpPr/>
                <p:nvPr/>
              </p:nvSpPr>
              <p:spPr>
                <a:xfrm>
                  <a:off x="3166104" y="678189"/>
                  <a:ext cx="523875" cy="683895"/>
                </a:xfrm>
                <a:custGeom>
                  <a:avLst/>
                  <a:gdLst>
                    <a:gd name="connsiteX0" fmla="*/ 76200 w 523875"/>
                    <a:gd name="connsiteY0" fmla="*/ 461963 h 683895"/>
                    <a:gd name="connsiteX1" fmla="*/ 271463 w 523875"/>
                    <a:gd name="connsiteY1" fmla="*/ 558165 h 683895"/>
                    <a:gd name="connsiteX2" fmla="*/ 360045 w 523875"/>
                    <a:gd name="connsiteY2" fmla="*/ 494348 h 683895"/>
                    <a:gd name="connsiteX3" fmla="*/ 15240 w 523875"/>
                    <a:gd name="connsiteY3" fmla="*/ 191453 h 683895"/>
                    <a:gd name="connsiteX4" fmla="*/ 269557 w 523875"/>
                    <a:gd name="connsiteY4" fmla="*/ 0 h 683895"/>
                    <a:gd name="connsiteX5" fmla="*/ 499110 w 523875"/>
                    <a:gd name="connsiteY5" fmla="*/ 136208 h 683895"/>
                    <a:gd name="connsiteX6" fmla="*/ 499110 w 523875"/>
                    <a:gd name="connsiteY6" fmla="*/ 203835 h 683895"/>
                    <a:gd name="connsiteX7" fmla="*/ 355282 w 523875"/>
                    <a:gd name="connsiteY7" fmla="*/ 203835 h 683895"/>
                    <a:gd name="connsiteX8" fmla="*/ 355282 w 523875"/>
                    <a:gd name="connsiteY8" fmla="*/ 171450 h 683895"/>
                    <a:gd name="connsiteX9" fmla="*/ 273367 w 523875"/>
                    <a:gd name="connsiteY9" fmla="*/ 124778 h 683895"/>
                    <a:gd name="connsiteX10" fmla="*/ 176213 w 523875"/>
                    <a:gd name="connsiteY10" fmla="*/ 183833 h 683895"/>
                    <a:gd name="connsiteX11" fmla="*/ 523875 w 523875"/>
                    <a:gd name="connsiteY11" fmla="*/ 483870 h 683895"/>
                    <a:gd name="connsiteX12" fmla="*/ 272415 w 523875"/>
                    <a:gd name="connsiteY12" fmla="*/ 683895 h 683895"/>
                    <a:gd name="connsiteX13" fmla="*/ 0 w 523875"/>
                    <a:gd name="connsiteY13" fmla="*/ 566738 h 683895"/>
                    <a:gd name="connsiteX14" fmla="*/ 76200 w 523875"/>
                    <a:gd name="connsiteY14" fmla="*/ 461963 h 683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23875" h="683895">
                      <a:moveTo>
                        <a:pt x="76200" y="461963"/>
                      </a:moveTo>
                      <a:cubicBezTo>
                        <a:pt x="76200" y="461963"/>
                        <a:pt x="160020" y="558165"/>
                        <a:pt x="271463" y="558165"/>
                      </a:cubicBezTo>
                      <a:cubicBezTo>
                        <a:pt x="321945" y="558165"/>
                        <a:pt x="360045" y="537210"/>
                        <a:pt x="360045" y="494348"/>
                      </a:cubicBezTo>
                      <a:cubicBezTo>
                        <a:pt x="360045" y="401955"/>
                        <a:pt x="15240" y="402908"/>
                        <a:pt x="15240" y="191453"/>
                      </a:cubicBezTo>
                      <a:cubicBezTo>
                        <a:pt x="15240" y="60960"/>
                        <a:pt x="133350" y="0"/>
                        <a:pt x="269557" y="0"/>
                      </a:cubicBezTo>
                      <a:cubicBezTo>
                        <a:pt x="358140" y="0"/>
                        <a:pt x="499110" y="29528"/>
                        <a:pt x="499110" y="136208"/>
                      </a:cubicBezTo>
                      <a:lnTo>
                        <a:pt x="499110" y="203835"/>
                      </a:lnTo>
                      <a:lnTo>
                        <a:pt x="355282" y="203835"/>
                      </a:lnTo>
                      <a:lnTo>
                        <a:pt x="355282" y="171450"/>
                      </a:lnTo>
                      <a:cubicBezTo>
                        <a:pt x="355282" y="140970"/>
                        <a:pt x="308610" y="124778"/>
                        <a:pt x="273367" y="124778"/>
                      </a:cubicBezTo>
                      <a:cubicBezTo>
                        <a:pt x="215265" y="124778"/>
                        <a:pt x="176213" y="145733"/>
                        <a:pt x="176213" y="183833"/>
                      </a:cubicBezTo>
                      <a:cubicBezTo>
                        <a:pt x="176213" y="286703"/>
                        <a:pt x="523875" y="265748"/>
                        <a:pt x="523875" y="483870"/>
                      </a:cubicBezTo>
                      <a:cubicBezTo>
                        <a:pt x="523875" y="606743"/>
                        <a:pt x="414338" y="683895"/>
                        <a:pt x="272415" y="683895"/>
                      </a:cubicBezTo>
                      <a:cubicBezTo>
                        <a:pt x="92392" y="683895"/>
                        <a:pt x="0" y="566738"/>
                        <a:pt x="0" y="566738"/>
                      </a:cubicBezTo>
                      <a:lnTo>
                        <a:pt x="76200" y="46196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C75AB6B5-D0BE-4B59-A3D3-A2BBBBA05024}"/>
                    </a:ext>
                  </a:extLst>
                </p:cNvPr>
                <p:cNvSpPr/>
                <p:nvPr/>
              </p:nvSpPr>
              <p:spPr>
                <a:xfrm>
                  <a:off x="3756654" y="437207"/>
                  <a:ext cx="321944" cy="911542"/>
                </a:xfrm>
                <a:custGeom>
                  <a:avLst/>
                  <a:gdLst>
                    <a:gd name="connsiteX0" fmla="*/ 80010 w 321944"/>
                    <a:gd name="connsiteY0" fmla="*/ 166688 h 911542"/>
                    <a:gd name="connsiteX1" fmla="*/ 51435 w 321944"/>
                    <a:gd name="connsiteY1" fmla="*/ 138113 h 911542"/>
                    <a:gd name="connsiteX2" fmla="*/ 0 w 321944"/>
                    <a:gd name="connsiteY2" fmla="*/ 138113 h 911542"/>
                    <a:gd name="connsiteX3" fmla="*/ 0 w 321944"/>
                    <a:gd name="connsiteY3" fmla="*/ 0 h 911542"/>
                    <a:gd name="connsiteX4" fmla="*/ 155257 w 321944"/>
                    <a:gd name="connsiteY4" fmla="*/ 0 h 911542"/>
                    <a:gd name="connsiteX5" fmla="*/ 242888 w 321944"/>
                    <a:gd name="connsiteY5" fmla="*/ 87630 h 911542"/>
                    <a:gd name="connsiteX6" fmla="*/ 242888 w 321944"/>
                    <a:gd name="connsiteY6" fmla="*/ 745807 h 911542"/>
                    <a:gd name="connsiteX7" fmla="*/ 271463 w 321944"/>
                    <a:gd name="connsiteY7" fmla="*/ 774382 h 911542"/>
                    <a:gd name="connsiteX8" fmla="*/ 321945 w 321944"/>
                    <a:gd name="connsiteY8" fmla="*/ 774382 h 911542"/>
                    <a:gd name="connsiteX9" fmla="*/ 321945 w 321944"/>
                    <a:gd name="connsiteY9" fmla="*/ 911543 h 911542"/>
                    <a:gd name="connsiteX10" fmla="*/ 167640 w 321944"/>
                    <a:gd name="connsiteY10" fmla="*/ 911543 h 911542"/>
                    <a:gd name="connsiteX11" fmla="*/ 80010 w 321944"/>
                    <a:gd name="connsiteY11" fmla="*/ 823912 h 911542"/>
                    <a:gd name="connsiteX12" fmla="*/ 80010 w 321944"/>
                    <a:gd name="connsiteY12" fmla="*/ 166688 h 911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1944" h="911542">
                      <a:moveTo>
                        <a:pt x="80010" y="166688"/>
                      </a:moveTo>
                      <a:cubicBezTo>
                        <a:pt x="80010" y="147638"/>
                        <a:pt x="69532" y="138113"/>
                        <a:pt x="51435" y="138113"/>
                      </a:cubicBezTo>
                      <a:lnTo>
                        <a:pt x="0" y="138113"/>
                      </a:lnTo>
                      <a:lnTo>
                        <a:pt x="0" y="0"/>
                      </a:lnTo>
                      <a:lnTo>
                        <a:pt x="155257" y="0"/>
                      </a:lnTo>
                      <a:cubicBezTo>
                        <a:pt x="215265" y="0"/>
                        <a:pt x="242888" y="26670"/>
                        <a:pt x="242888" y="87630"/>
                      </a:cubicBezTo>
                      <a:lnTo>
                        <a:pt x="242888" y="745807"/>
                      </a:lnTo>
                      <a:cubicBezTo>
                        <a:pt x="242888" y="763905"/>
                        <a:pt x="253365" y="774382"/>
                        <a:pt x="271463" y="774382"/>
                      </a:cubicBezTo>
                      <a:lnTo>
                        <a:pt x="321945" y="774382"/>
                      </a:lnTo>
                      <a:lnTo>
                        <a:pt x="321945" y="911543"/>
                      </a:lnTo>
                      <a:lnTo>
                        <a:pt x="167640" y="911543"/>
                      </a:lnTo>
                      <a:cubicBezTo>
                        <a:pt x="105727" y="911543"/>
                        <a:pt x="80010" y="885825"/>
                        <a:pt x="80010" y="823912"/>
                      </a:cubicBezTo>
                      <a:lnTo>
                        <a:pt x="80010" y="16668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D49B9F2C-ABB6-4101-AD0A-74AA13BB2342}"/>
                    </a:ext>
                  </a:extLst>
                </p:cNvPr>
                <p:cNvSpPr/>
                <p:nvPr/>
              </p:nvSpPr>
              <p:spPr>
                <a:xfrm>
                  <a:off x="4139558" y="437207"/>
                  <a:ext cx="320992" cy="911542"/>
                </a:xfrm>
                <a:custGeom>
                  <a:avLst/>
                  <a:gdLst>
                    <a:gd name="connsiteX0" fmla="*/ 80010 w 320992"/>
                    <a:gd name="connsiteY0" fmla="*/ 423863 h 911542"/>
                    <a:gd name="connsiteX1" fmla="*/ 51435 w 320992"/>
                    <a:gd name="connsiteY1" fmla="*/ 395288 h 911542"/>
                    <a:gd name="connsiteX2" fmla="*/ 0 w 320992"/>
                    <a:gd name="connsiteY2" fmla="*/ 395288 h 911542"/>
                    <a:gd name="connsiteX3" fmla="*/ 0 w 320992"/>
                    <a:gd name="connsiteY3" fmla="*/ 256223 h 911542"/>
                    <a:gd name="connsiteX4" fmla="*/ 155258 w 320992"/>
                    <a:gd name="connsiteY4" fmla="*/ 256223 h 911542"/>
                    <a:gd name="connsiteX5" fmla="*/ 240983 w 320992"/>
                    <a:gd name="connsiteY5" fmla="*/ 343853 h 911542"/>
                    <a:gd name="connsiteX6" fmla="*/ 240983 w 320992"/>
                    <a:gd name="connsiteY6" fmla="*/ 745807 h 911542"/>
                    <a:gd name="connsiteX7" fmla="*/ 269558 w 320992"/>
                    <a:gd name="connsiteY7" fmla="*/ 774382 h 911542"/>
                    <a:gd name="connsiteX8" fmla="*/ 320993 w 320992"/>
                    <a:gd name="connsiteY8" fmla="*/ 774382 h 911542"/>
                    <a:gd name="connsiteX9" fmla="*/ 320993 w 320992"/>
                    <a:gd name="connsiteY9" fmla="*/ 911543 h 911542"/>
                    <a:gd name="connsiteX10" fmla="*/ 165735 w 320992"/>
                    <a:gd name="connsiteY10" fmla="*/ 911543 h 911542"/>
                    <a:gd name="connsiteX11" fmla="*/ 80010 w 320992"/>
                    <a:gd name="connsiteY11" fmla="*/ 823912 h 911542"/>
                    <a:gd name="connsiteX12" fmla="*/ 80010 w 320992"/>
                    <a:gd name="connsiteY12" fmla="*/ 423863 h 911542"/>
                    <a:gd name="connsiteX13" fmla="*/ 87630 w 320992"/>
                    <a:gd name="connsiteY13" fmla="*/ 0 h 911542"/>
                    <a:gd name="connsiteX14" fmla="*/ 228600 w 320992"/>
                    <a:gd name="connsiteY14" fmla="*/ 0 h 911542"/>
                    <a:gd name="connsiteX15" fmla="*/ 228600 w 320992"/>
                    <a:gd name="connsiteY15" fmla="*/ 150495 h 911542"/>
                    <a:gd name="connsiteX16" fmla="*/ 87630 w 320992"/>
                    <a:gd name="connsiteY16" fmla="*/ 150495 h 911542"/>
                    <a:gd name="connsiteX17" fmla="*/ 87630 w 320992"/>
                    <a:gd name="connsiteY17" fmla="*/ 0 h 911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0992" h="911542">
                      <a:moveTo>
                        <a:pt x="80010" y="423863"/>
                      </a:moveTo>
                      <a:cubicBezTo>
                        <a:pt x="80010" y="404813"/>
                        <a:pt x="69533" y="395288"/>
                        <a:pt x="51435" y="395288"/>
                      </a:cubicBezTo>
                      <a:lnTo>
                        <a:pt x="0" y="395288"/>
                      </a:lnTo>
                      <a:lnTo>
                        <a:pt x="0" y="256223"/>
                      </a:lnTo>
                      <a:lnTo>
                        <a:pt x="155258" y="256223"/>
                      </a:lnTo>
                      <a:cubicBezTo>
                        <a:pt x="215265" y="256223"/>
                        <a:pt x="240983" y="282892"/>
                        <a:pt x="240983" y="343853"/>
                      </a:cubicBezTo>
                      <a:lnTo>
                        <a:pt x="240983" y="745807"/>
                      </a:lnTo>
                      <a:cubicBezTo>
                        <a:pt x="240983" y="763905"/>
                        <a:pt x="251460" y="774382"/>
                        <a:pt x="269558" y="774382"/>
                      </a:cubicBezTo>
                      <a:lnTo>
                        <a:pt x="320993" y="774382"/>
                      </a:lnTo>
                      <a:lnTo>
                        <a:pt x="320993" y="911543"/>
                      </a:lnTo>
                      <a:lnTo>
                        <a:pt x="165735" y="911543"/>
                      </a:lnTo>
                      <a:cubicBezTo>
                        <a:pt x="105728" y="911543"/>
                        <a:pt x="80010" y="885825"/>
                        <a:pt x="80010" y="823912"/>
                      </a:cubicBezTo>
                      <a:lnTo>
                        <a:pt x="80010" y="423863"/>
                      </a:lnTo>
                      <a:close/>
                      <a:moveTo>
                        <a:pt x="87630" y="0"/>
                      </a:moveTo>
                      <a:lnTo>
                        <a:pt x="228600" y="0"/>
                      </a:lnTo>
                      <a:lnTo>
                        <a:pt x="228600" y="150495"/>
                      </a:lnTo>
                      <a:lnTo>
                        <a:pt x="87630" y="150495"/>
                      </a:lnTo>
                      <a:lnTo>
                        <a:pt x="8763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E0C20815-8B20-445F-A210-DC99F64DDD03}"/>
                    </a:ext>
                  </a:extLst>
                </p:cNvPr>
                <p:cNvSpPr/>
                <p:nvPr/>
              </p:nvSpPr>
              <p:spPr>
                <a:xfrm>
                  <a:off x="4532936" y="437207"/>
                  <a:ext cx="729620" cy="926782"/>
                </a:xfrm>
                <a:custGeom>
                  <a:avLst/>
                  <a:gdLst>
                    <a:gd name="connsiteX0" fmla="*/ 297185 w 729620"/>
                    <a:gd name="connsiteY0" fmla="*/ 240982 h 926782"/>
                    <a:gd name="connsiteX1" fmla="*/ 485780 w 729620"/>
                    <a:gd name="connsiteY1" fmla="*/ 320992 h 926782"/>
                    <a:gd name="connsiteX2" fmla="*/ 488638 w 729620"/>
                    <a:gd name="connsiteY2" fmla="*/ 320992 h 926782"/>
                    <a:gd name="connsiteX3" fmla="*/ 487685 w 729620"/>
                    <a:gd name="connsiteY3" fmla="*/ 282892 h 926782"/>
                    <a:gd name="connsiteX4" fmla="*/ 487685 w 729620"/>
                    <a:gd name="connsiteY4" fmla="*/ 166688 h 926782"/>
                    <a:gd name="connsiteX5" fmla="*/ 459110 w 729620"/>
                    <a:gd name="connsiteY5" fmla="*/ 138113 h 926782"/>
                    <a:gd name="connsiteX6" fmla="*/ 407675 w 729620"/>
                    <a:gd name="connsiteY6" fmla="*/ 138113 h 926782"/>
                    <a:gd name="connsiteX7" fmla="*/ 407675 w 729620"/>
                    <a:gd name="connsiteY7" fmla="*/ 0 h 926782"/>
                    <a:gd name="connsiteX8" fmla="*/ 562933 w 729620"/>
                    <a:gd name="connsiteY8" fmla="*/ 0 h 926782"/>
                    <a:gd name="connsiteX9" fmla="*/ 650563 w 729620"/>
                    <a:gd name="connsiteY9" fmla="*/ 87630 h 926782"/>
                    <a:gd name="connsiteX10" fmla="*/ 650563 w 729620"/>
                    <a:gd name="connsiteY10" fmla="*/ 745807 h 926782"/>
                    <a:gd name="connsiteX11" fmla="*/ 679138 w 729620"/>
                    <a:gd name="connsiteY11" fmla="*/ 774382 h 926782"/>
                    <a:gd name="connsiteX12" fmla="*/ 729620 w 729620"/>
                    <a:gd name="connsiteY12" fmla="*/ 774382 h 926782"/>
                    <a:gd name="connsiteX13" fmla="*/ 729620 w 729620"/>
                    <a:gd name="connsiteY13" fmla="*/ 911543 h 926782"/>
                    <a:gd name="connsiteX14" fmla="*/ 579125 w 729620"/>
                    <a:gd name="connsiteY14" fmla="*/ 911543 h 926782"/>
                    <a:gd name="connsiteX15" fmla="*/ 498163 w 729620"/>
                    <a:gd name="connsiteY15" fmla="*/ 844868 h 926782"/>
                    <a:gd name="connsiteX16" fmla="*/ 498163 w 729620"/>
                    <a:gd name="connsiteY16" fmla="*/ 820103 h 926782"/>
                    <a:gd name="connsiteX17" fmla="*/ 495305 w 729620"/>
                    <a:gd name="connsiteY17" fmla="*/ 820103 h 926782"/>
                    <a:gd name="connsiteX18" fmla="*/ 291470 w 729620"/>
                    <a:gd name="connsiteY18" fmla="*/ 926782 h 926782"/>
                    <a:gd name="connsiteX19" fmla="*/ 5 w 729620"/>
                    <a:gd name="connsiteY19" fmla="*/ 583882 h 926782"/>
                    <a:gd name="connsiteX20" fmla="*/ 297185 w 729620"/>
                    <a:gd name="connsiteY20" fmla="*/ 240982 h 926782"/>
                    <a:gd name="connsiteX21" fmla="*/ 491495 w 729620"/>
                    <a:gd name="connsiteY21" fmla="*/ 582930 h 926782"/>
                    <a:gd name="connsiteX22" fmla="*/ 329570 w 729620"/>
                    <a:gd name="connsiteY22" fmla="*/ 381000 h 926782"/>
                    <a:gd name="connsiteX23" fmla="*/ 165740 w 729620"/>
                    <a:gd name="connsiteY23" fmla="*/ 583882 h 926782"/>
                    <a:gd name="connsiteX24" fmla="*/ 327665 w 729620"/>
                    <a:gd name="connsiteY24" fmla="*/ 789623 h 926782"/>
                    <a:gd name="connsiteX25" fmla="*/ 491495 w 729620"/>
                    <a:gd name="connsiteY25" fmla="*/ 582930 h 926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29620" h="926782">
                      <a:moveTo>
                        <a:pt x="297185" y="240982"/>
                      </a:moveTo>
                      <a:cubicBezTo>
                        <a:pt x="440060" y="240982"/>
                        <a:pt x="485780" y="320992"/>
                        <a:pt x="485780" y="320992"/>
                      </a:cubicBezTo>
                      <a:lnTo>
                        <a:pt x="488638" y="320992"/>
                      </a:lnTo>
                      <a:cubicBezTo>
                        <a:pt x="488638" y="320992"/>
                        <a:pt x="487685" y="303848"/>
                        <a:pt x="487685" y="282892"/>
                      </a:cubicBezTo>
                      <a:lnTo>
                        <a:pt x="487685" y="166688"/>
                      </a:lnTo>
                      <a:cubicBezTo>
                        <a:pt x="487685" y="147638"/>
                        <a:pt x="477208" y="138113"/>
                        <a:pt x="459110" y="138113"/>
                      </a:cubicBezTo>
                      <a:lnTo>
                        <a:pt x="407675" y="138113"/>
                      </a:lnTo>
                      <a:lnTo>
                        <a:pt x="407675" y="0"/>
                      </a:lnTo>
                      <a:lnTo>
                        <a:pt x="562933" y="0"/>
                      </a:lnTo>
                      <a:cubicBezTo>
                        <a:pt x="622940" y="0"/>
                        <a:pt x="650563" y="26670"/>
                        <a:pt x="650563" y="87630"/>
                      </a:cubicBezTo>
                      <a:lnTo>
                        <a:pt x="650563" y="745807"/>
                      </a:lnTo>
                      <a:cubicBezTo>
                        <a:pt x="650563" y="763905"/>
                        <a:pt x="661040" y="774382"/>
                        <a:pt x="679138" y="774382"/>
                      </a:cubicBezTo>
                      <a:lnTo>
                        <a:pt x="729620" y="774382"/>
                      </a:lnTo>
                      <a:lnTo>
                        <a:pt x="729620" y="911543"/>
                      </a:lnTo>
                      <a:lnTo>
                        <a:pt x="579125" y="911543"/>
                      </a:lnTo>
                      <a:cubicBezTo>
                        <a:pt x="520070" y="911543"/>
                        <a:pt x="498163" y="882968"/>
                        <a:pt x="498163" y="844868"/>
                      </a:cubicBezTo>
                      <a:cubicBezTo>
                        <a:pt x="498163" y="830580"/>
                        <a:pt x="498163" y="820103"/>
                        <a:pt x="498163" y="820103"/>
                      </a:cubicBezTo>
                      <a:lnTo>
                        <a:pt x="495305" y="820103"/>
                      </a:lnTo>
                      <a:cubicBezTo>
                        <a:pt x="495305" y="820103"/>
                        <a:pt x="441013" y="926782"/>
                        <a:pt x="291470" y="926782"/>
                      </a:cubicBezTo>
                      <a:cubicBezTo>
                        <a:pt x="114305" y="926782"/>
                        <a:pt x="5" y="786765"/>
                        <a:pt x="5" y="583882"/>
                      </a:cubicBezTo>
                      <a:cubicBezTo>
                        <a:pt x="-947" y="376238"/>
                        <a:pt x="123830" y="240982"/>
                        <a:pt x="297185" y="240982"/>
                      </a:cubicBezTo>
                      <a:close/>
                      <a:moveTo>
                        <a:pt x="491495" y="582930"/>
                      </a:moveTo>
                      <a:cubicBezTo>
                        <a:pt x="491495" y="481965"/>
                        <a:pt x="439108" y="381000"/>
                        <a:pt x="329570" y="381000"/>
                      </a:cubicBezTo>
                      <a:cubicBezTo>
                        <a:pt x="240035" y="381000"/>
                        <a:pt x="165740" y="454342"/>
                        <a:pt x="165740" y="583882"/>
                      </a:cubicBezTo>
                      <a:cubicBezTo>
                        <a:pt x="165740" y="708660"/>
                        <a:pt x="231463" y="789623"/>
                        <a:pt x="327665" y="789623"/>
                      </a:cubicBezTo>
                      <a:cubicBezTo>
                        <a:pt x="411485" y="789623"/>
                        <a:pt x="491495" y="727710"/>
                        <a:pt x="491495" y="5829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3F7BF2C1-E7ED-4088-8C73-1B39FD5B26F0}"/>
                    </a:ext>
                  </a:extLst>
                </p:cNvPr>
                <p:cNvSpPr/>
                <p:nvPr/>
              </p:nvSpPr>
              <p:spPr>
                <a:xfrm>
                  <a:off x="5331136" y="678189"/>
                  <a:ext cx="622935" cy="685800"/>
                </a:xfrm>
                <a:custGeom>
                  <a:avLst/>
                  <a:gdLst>
                    <a:gd name="connsiteX0" fmla="*/ 332423 w 622935"/>
                    <a:gd name="connsiteY0" fmla="*/ 0 h 685800"/>
                    <a:gd name="connsiteX1" fmla="*/ 622935 w 622935"/>
                    <a:gd name="connsiteY1" fmla="*/ 310515 h 685800"/>
                    <a:gd name="connsiteX2" fmla="*/ 619125 w 622935"/>
                    <a:gd name="connsiteY2" fmla="*/ 370523 h 685800"/>
                    <a:gd name="connsiteX3" fmla="*/ 166688 w 622935"/>
                    <a:gd name="connsiteY3" fmla="*/ 370523 h 685800"/>
                    <a:gd name="connsiteX4" fmla="*/ 362902 w 622935"/>
                    <a:gd name="connsiteY4" fmla="*/ 546735 h 685800"/>
                    <a:gd name="connsiteX5" fmla="*/ 546735 w 622935"/>
                    <a:gd name="connsiteY5" fmla="*/ 473393 h 685800"/>
                    <a:gd name="connsiteX6" fmla="*/ 614363 w 622935"/>
                    <a:gd name="connsiteY6" fmla="*/ 586740 h 685800"/>
                    <a:gd name="connsiteX7" fmla="*/ 351473 w 622935"/>
                    <a:gd name="connsiteY7" fmla="*/ 685800 h 685800"/>
                    <a:gd name="connsiteX8" fmla="*/ 0 w 622935"/>
                    <a:gd name="connsiteY8" fmla="*/ 342900 h 685800"/>
                    <a:gd name="connsiteX9" fmla="*/ 332423 w 622935"/>
                    <a:gd name="connsiteY9" fmla="*/ 0 h 685800"/>
                    <a:gd name="connsiteX10" fmla="*/ 455295 w 622935"/>
                    <a:gd name="connsiteY10" fmla="*/ 258128 h 685800"/>
                    <a:gd name="connsiteX11" fmla="*/ 332423 w 622935"/>
                    <a:gd name="connsiteY11" fmla="*/ 125730 h 685800"/>
                    <a:gd name="connsiteX12" fmla="*/ 172402 w 622935"/>
                    <a:gd name="connsiteY12" fmla="*/ 258128 h 685800"/>
                    <a:gd name="connsiteX13" fmla="*/ 455295 w 622935"/>
                    <a:gd name="connsiteY13" fmla="*/ 258128 h 68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2935" h="685800">
                      <a:moveTo>
                        <a:pt x="332423" y="0"/>
                      </a:moveTo>
                      <a:cubicBezTo>
                        <a:pt x="520065" y="0"/>
                        <a:pt x="622935" y="137160"/>
                        <a:pt x="622935" y="310515"/>
                      </a:cubicBezTo>
                      <a:cubicBezTo>
                        <a:pt x="622935" y="329565"/>
                        <a:pt x="619125" y="370523"/>
                        <a:pt x="619125" y="370523"/>
                      </a:cubicBezTo>
                      <a:lnTo>
                        <a:pt x="166688" y="370523"/>
                      </a:lnTo>
                      <a:cubicBezTo>
                        <a:pt x="179070" y="485775"/>
                        <a:pt x="263843" y="546735"/>
                        <a:pt x="362902" y="546735"/>
                      </a:cubicBezTo>
                      <a:cubicBezTo>
                        <a:pt x="467677" y="546735"/>
                        <a:pt x="546735" y="473393"/>
                        <a:pt x="546735" y="473393"/>
                      </a:cubicBezTo>
                      <a:lnTo>
                        <a:pt x="614363" y="586740"/>
                      </a:lnTo>
                      <a:cubicBezTo>
                        <a:pt x="614363" y="586740"/>
                        <a:pt x="514350" y="685800"/>
                        <a:pt x="351473" y="685800"/>
                      </a:cubicBezTo>
                      <a:cubicBezTo>
                        <a:pt x="134302" y="685800"/>
                        <a:pt x="0" y="529590"/>
                        <a:pt x="0" y="342900"/>
                      </a:cubicBezTo>
                      <a:cubicBezTo>
                        <a:pt x="0" y="141923"/>
                        <a:pt x="135255" y="0"/>
                        <a:pt x="332423" y="0"/>
                      </a:cubicBezTo>
                      <a:close/>
                      <a:moveTo>
                        <a:pt x="455295" y="258128"/>
                      </a:moveTo>
                      <a:cubicBezTo>
                        <a:pt x="452438" y="180023"/>
                        <a:pt x="399098" y="125730"/>
                        <a:pt x="332423" y="125730"/>
                      </a:cubicBezTo>
                      <a:cubicBezTo>
                        <a:pt x="248602" y="125730"/>
                        <a:pt x="189548" y="176213"/>
                        <a:pt x="172402" y="258128"/>
                      </a:cubicBezTo>
                      <a:lnTo>
                        <a:pt x="455295" y="2581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376FE27-96D5-40BE-8475-DB6F07B7C657}"/>
                  </a:ext>
                </a:extLst>
              </p:cNvPr>
              <p:cNvSpPr/>
              <p:nvPr/>
            </p:nvSpPr>
            <p:spPr>
              <a:xfrm>
                <a:off x="401949" y="4772"/>
                <a:ext cx="681989" cy="680085"/>
              </a:xfrm>
              <a:custGeom>
                <a:avLst/>
                <a:gdLst>
                  <a:gd name="connsiteX0" fmla="*/ 21908 w 681989"/>
                  <a:gd name="connsiteY0" fmla="*/ 251460 h 680085"/>
                  <a:gd name="connsiteX1" fmla="*/ 21908 w 681989"/>
                  <a:gd name="connsiteY1" fmla="*/ 251460 h 680085"/>
                  <a:gd name="connsiteX2" fmla="*/ 24765 w 681989"/>
                  <a:gd name="connsiteY2" fmla="*/ 251460 h 680085"/>
                  <a:gd name="connsiteX3" fmla="*/ 24765 w 681989"/>
                  <a:gd name="connsiteY3" fmla="*/ 251460 h 680085"/>
                  <a:gd name="connsiteX4" fmla="*/ 429578 w 681989"/>
                  <a:gd name="connsiteY4" fmla="*/ 653415 h 680085"/>
                  <a:gd name="connsiteX5" fmla="*/ 429578 w 681989"/>
                  <a:gd name="connsiteY5" fmla="*/ 656273 h 680085"/>
                  <a:gd name="connsiteX6" fmla="*/ 430530 w 681989"/>
                  <a:gd name="connsiteY6" fmla="*/ 661988 h 680085"/>
                  <a:gd name="connsiteX7" fmla="*/ 454343 w 681989"/>
                  <a:gd name="connsiteY7" fmla="*/ 680085 h 680085"/>
                  <a:gd name="connsiteX8" fmla="*/ 658178 w 681989"/>
                  <a:gd name="connsiteY8" fmla="*/ 680085 h 680085"/>
                  <a:gd name="connsiteX9" fmla="*/ 681990 w 681989"/>
                  <a:gd name="connsiteY9" fmla="*/ 660083 h 680085"/>
                  <a:gd name="connsiteX10" fmla="*/ 681990 w 681989"/>
                  <a:gd name="connsiteY10" fmla="*/ 660083 h 680085"/>
                  <a:gd name="connsiteX11" fmla="*/ 681990 w 681989"/>
                  <a:gd name="connsiteY11" fmla="*/ 656273 h 680085"/>
                  <a:gd name="connsiteX12" fmla="*/ 681038 w 681989"/>
                  <a:gd name="connsiteY12" fmla="*/ 650558 h 680085"/>
                  <a:gd name="connsiteX13" fmla="*/ 681038 w 681989"/>
                  <a:gd name="connsiteY13" fmla="*/ 650558 h 680085"/>
                  <a:gd name="connsiteX14" fmla="*/ 29528 w 681989"/>
                  <a:gd name="connsiteY14" fmla="*/ 953 h 680085"/>
                  <a:gd name="connsiteX15" fmla="*/ 23813 w 681989"/>
                  <a:gd name="connsiteY15" fmla="*/ 0 h 680085"/>
                  <a:gd name="connsiteX16" fmla="*/ 20003 w 681989"/>
                  <a:gd name="connsiteY16" fmla="*/ 0 h 680085"/>
                  <a:gd name="connsiteX17" fmla="*/ 0 w 681989"/>
                  <a:gd name="connsiteY17" fmla="*/ 23813 h 680085"/>
                  <a:gd name="connsiteX18" fmla="*/ 0 w 681989"/>
                  <a:gd name="connsiteY18" fmla="*/ 227648 h 680085"/>
                  <a:gd name="connsiteX19" fmla="*/ 21908 w 681989"/>
                  <a:gd name="connsiteY19" fmla="*/ 251460 h 68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81989" h="680085">
                    <a:moveTo>
                      <a:pt x="21908" y="251460"/>
                    </a:moveTo>
                    <a:lnTo>
                      <a:pt x="21908" y="251460"/>
                    </a:lnTo>
                    <a:cubicBezTo>
                      <a:pt x="22860" y="251460"/>
                      <a:pt x="23813" y="251460"/>
                      <a:pt x="24765" y="251460"/>
                    </a:cubicBezTo>
                    <a:lnTo>
                      <a:pt x="24765" y="251460"/>
                    </a:lnTo>
                    <a:cubicBezTo>
                      <a:pt x="241935" y="263843"/>
                      <a:pt x="415290" y="436245"/>
                      <a:pt x="429578" y="653415"/>
                    </a:cubicBezTo>
                    <a:cubicBezTo>
                      <a:pt x="429578" y="654368"/>
                      <a:pt x="429578" y="655320"/>
                      <a:pt x="429578" y="656273"/>
                    </a:cubicBezTo>
                    <a:cubicBezTo>
                      <a:pt x="429578" y="658178"/>
                      <a:pt x="429578" y="660083"/>
                      <a:pt x="430530" y="661988"/>
                    </a:cubicBezTo>
                    <a:cubicBezTo>
                      <a:pt x="433388" y="672465"/>
                      <a:pt x="442913" y="680085"/>
                      <a:pt x="454343" y="680085"/>
                    </a:cubicBezTo>
                    <a:lnTo>
                      <a:pt x="658178" y="680085"/>
                    </a:lnTo>
                    <a:cubicBezTo>
                      <a:pt x="670560" y="680085"/>
                      <a:pt x="680085" y="671513"/>
                      <a:pt x="681990" y="660083"/>
                    </a:cubicBezTo>
                    <a:cubicBezTo>
                      <a:pt x="681990" y="660083"/>
                      <a:pt x="681990" y="660083"/>
                      <a:pt x="681990" y="660083"/>
                    </a:cubicBezTo>
                    <a:cubicBezTo>
                      <a:pt x="681990" y="659130"/>
                      <a:pt x="681990" y="657225"/>
                      <a:pt x="681990" y="656273"/>
                    </a:cubicBezTo>
                    <a:cubicBezTo>
                      <a:pt x="681990" y="654368"/>
                      <a:pt x="681990" y="652463"/>
                      <a:pt x="681038" y="650558"/>
                    </a:cubicBezTo>
                    <a:cubicBezTo>
                      <a:pt x="681038" y="650558"/>
                      <a:pt x="681038" y="650558"/>
                      <a:pt x="681038" y="650558"/>
                    </a:cubicBezTo>
                    <a:cubicBezTo>
                      <a:pt x="664845" y="298133"/>
                      <a:pt x="381953" y="15240"/>
                      <a:pt x="29528" y="953"/>
                    </a:cubicBezTo>
                    <a:cubicBezTo>
                      <a:pt x="27623" y="0"/>
                      <a:pt x="25718" y="0"/>
                      <a:pt x="23813" y="0"/>
                    </a:cubicBezTo>
                    <a:cubicBezTo>
                      <a:pt x="22860" y="0"/>
                      <a:pt x="21908" y="0"/>
                      <a:pt x="20003" y="0"/>
                    </a:cubicBezTo>
                    <a:cubicBezTo>
                      <a:pt x="8573" y="1905"/>
                      <a:pt x="0" y="12383"/>
                      <a:pt x="0" y="23813"/>
                    </a:cubicBezTo>
                    <a:lnTo>
                      <a:pt x="0" y="227648"/>
                    </a:lnTo>
                    <a:cubicBezTo>
                      <a:pt x="0" y="240030"/>
                      <a:pt x="9525" y="250508"/>
                      <a:pt x="21908" y="2514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BD9FC60-ADEC-4A04-B911-8E324410EAA5}"/>
                  </a:ext>
                </a:extLst>
              </p:cNvPr>
              <p:cNvSpPr/>
              <p:nvPr/>
            </p:nvSpPr>
            <p:spPr>
              <a:xfrm>
                <a:off x="1082986" y="4772"/>
                <a:ext cx="681037" cy="680085"/>
              </a:xfrm>
              <a:custGeom>
                <a:avLst/>
                <a:gdLst>
                  <a:gd name="connsiteX0" fmla="*/ 20955 w 681037"/>
                  <a:gd name="connsiteY0" fmla="*/ 251460 h 680085"/>
                  <a:gd name="connsiteX1" fmla="*/ 23813 w 681037"/>
                  <a:gd name="connsiteY1" fmla="*/ 251460 h 680085"/>
                  <a:gd name="connsiteX2" fmla="*/ 23813 w 681037"/>
                  <a:gd name="connsiteY2" fmla="*/ 251460 h 680085"/>
                  <a:gd name="connsiteX3" fmla="*/ 428625 w 681037"/>
                  <a:gd name="connsiteY3" fmla="*/ 653415 h 680085"/>
                  <a:gd name="connsiteX4" fmla="*/ 428625 w 681037"/>
                  <a:gd name="connsiteY4" fmla="*/ 656273 h 680085"/>
                  <a:gd name="connsiteX5" fmla="*/ 429578 w 681037"/>
                  <a:gd name="connsiteY5" fmla="*/ 661988 h 680085"/>
                  <a:gd name="connsiteX6" fmla="*/ 453390 w 681037"/>
                  <a:gd name="connsiteY6" fmla="*/ 680085 h 680085"/>
                  <a:gd name="connsiteX7" fmla="*/ 657225 w 681037"/>
                  <a:gd name="connsiteY7" fmla="*/ 680085 h 680085"/>
                  <a:gd name="connsiteX8" fmla="*/ 681038 w 681037"/>
                  <a:gd name="connsiteY8" fmla="*/ 660083 h 680085"/>
                  <a:gd name="connsiteX9" fmla="*/ 681038 w 681037"/>
                  <a:gd name="connsiteY9" fmla="*/ 660083 h 680085"/>
                  <a:gd name="connsiteX10" fmla="*/ 681038 w 681037"/>
                  <a:gd name="connsiteY10" fmla="*/ 656273 h 680085"/>
                  <a:gd name="connsiteX11" fmla="*/ 680085 w 681037"/>
                  <a:gd name="connsiteY11" fmla="*/ 650558 h 680085"/>
                  <a:gd name="connsiteX12" fmla="*/ 680085 w 681037"/>
                  <a:gd name="connsiteY12" fmla="*/ 650558 h 680085"/>
                  <a:gd name="connsiteX13" fmla="*/ 29527 w 681037"/>
                  <a:gd name="connsiteY13" fmla="*/ 0 h 680085"/>
                  <a:gd name="connsiteX14" fmla="*/ 23813 w 681037"/>
                  <a:gd name="connsiteY14" fmla="*/ 0 h 680085"/>
                  <a:gd name="connsiteX15" fmla="*/ 20002 w 681037"/>
                  <a:gd name="connsiteY15" fmla="*/ 0 h 680085"/>
                  <a:gd name="connsiteX16" fmla="*/ 0 w 681037"/>
                  <a:gd name="connsiteY16" fmla="*/ 23813 h 680085"/>
                  <a:gd name="connsiteX17" fmla="*/ 0 w 681037"/>
                  <a:gd name="connsiteY17" fmla="*/ 227648 h 680085"/>
                  <a:gd name="connsiteX18" fmla="*/ 20955 w 681037"/>
                  <a:gd name="connsiteY18" fmla="*/ 251460 h 68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81037" h="680085">
                    <a:moveTo>
                      <a:pt x="20955" y="251460"/>
                    </a:moveTo>
                    <a:cubicBezTo>
                      <a:pt x="21908" y="251460"/>
                      <a:pt x="22860" y="251460"/>
                      <a:pt x="23813" y="251460"/>
                    </a:cubicBezTo>
                    <a:lnTo>
                      <a:pt x="23813" y="251460"/>
                    </a:lnTo>
                    <a:cubicBezTo>
                      <a:pt x="240983" y="263843"/>
                      <a:pt x="415290" y="436245"/>
                      <a:pt x="428625" y="653415"/>
                    </a:cubicBezTo>
                    <a:cubicBezTo>
                      <a:pt x="428625" y="654368"/>
                      <a:pt x="428625" y="655320"/>
                      <a:pt x="428625" y="656273"/>
                    </a:cubicBezTo>
                    <a:cubicBezTo>
                      <a:pt x="428625" y="658178"/>
                      <a:pt x="428625" y="660083"/>
                      <a:pt x="429578" y="661988"/>
                    </a:cubicBezTo>
                    <a:cubicBezTo>
                      <a:pt x="432435" y="672465"/>
                      <a:pt x="441960" y="680085"/>
                      <a:pt x="453390" y="680085"/>
                    </a:cubicBezTo>
                    <a:lnTo>
                      <a:pt x="657225" y="680085"/>
                    </a:lnTo>
                    <a:cubicBezTo>
                      <a:pt x="669608" y="680085"/>
                      <a:pt x="679133" y="671513"/>
                      <a:pt x="681038" y="660083"/>
                    </a:cubicBezTo>
                    <a:cubicBezTo>
                      <a:pt x="681038" y="660083"/>
                      <a:pt x="681038" y="660083"/>
                      <a:pt x="681038" y="660083"/>
                    </a:cubicBezTo>
                    <a:cubicBezTo>
                      <a:pt x="681038" y="659130"/>
                      <a:pt x="681038" y="657225"/>
                      <a:pt x="681038" y="656273"/>
                    </a:cubicBezTo>
                    <a:cubicBezTo>
                      <a:pt x="681038" y="654368"/>
                      <a:pt x="681038" y="652463"/>
                      <a:pt x="680085" y="650558"/>
                    </a:cubicBezTo>
                    <a:cubicBezTo>
                      <a:pt x="680085" y="650558"/>
                      <a:pt x="680085" y="650558"/>
                      <a:pt x="680085" y="650558"/>
                    </a:cubicBezTo>
                    <a:cubicBezTo>
                      <a:pt x="664845" y="298133"/>
                      <a:pt x="381953" y="15240"/>
                      <a:pt x="29527" y="0"/>
                    </a:cubicBezTo>
                    <a:cubicBezTo>
                      <a:pt x="27623" y="0"/>
                      <a:pt x="25717" y="0"/>
                      <a:pt x="23813" y="0"/>
                    </a:cubicBezTo>
                    <a:cubicBezTo>
                      <a:pt x="22860" y="0"/>
                      <a:pt x="20955" y="0"/>
                      <a:pt x="20002" y="0"/>
                    </a:cubicBezTo>
                    <a:cubicBezTo>
                      <a:pt x="8573" y="1905"/>
                      <a:pt x="0" y="11430"/>
                      <a:pt x="0" y="23813"/>
                    </a:cubicBezTo>
                    <a:lnTo>
                      <a:pt x="0" y="227648"/>
                    </a:lnTo>
                    <a:cubicBezTo>
                      <a:pt x="0" y="240030"/>
                      <a:pt x="8573" y="250508"/>
                      <a:pt x="20955" y="2514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5F1E798-E458-4659-82B6-067A7E9948E8}"/>
                  </a:ext>
                </a:extLst>
              </p:cNvPr>
              <p:cNvSpPr/>
              <p:nvPr/>
            </p:nvSpPr>
            <p:spPr>
              <a:xfrm>
                <a:off x="401949" y="685809"/>
                <a:ext cx="680085" cy="681037"/>
              </a:xfrm>
              <a:custGeom>
                <a:avLst/>
                <a:gdLst>
                  <a:gd name="connsiteX0" fmla="*/ 651510 w 680085"/>
                  <a:gd name="connsiteY0" fmla="*/ 680085 h 681037"/>
                  <a:gd name="connsiteX1" fmla="*/ 953 w 680085"/>
                  <a:gd name="connsiteY1" fmla="*/ 29527 h 681037"/>
                  <a:gd name="connsiteX2" fmla="*/ 0 w 680085"/>
                  <a:gd name="connsiteY2" fmla="*/ 23813 h 681037"/>
                  <a:gd name="connsiteX3" fmla="*/ 0 w 680085"/>
                  <a:gd name="connsiteY3" fmla="*/ 20002 h 681037"/>
                  <a:gd name="connsiteX4" fmla="*/ 23813 w 680085"/>
                  <a:gd name="connsiteY4" fmla="*/ 0 h 681037"/>
                  <a:gd name="connsiteX5" fmla="*/ 227648 w 680085"/>
                  <a:gd name="connsiteY5" fmla="*/ 0 h 681037"/>
                  <a:gd name="connsiteX6" fmla="*/ 251460 w 680085"/>
                  <a:gd name="connsiteY6" fmla="*/ 20955 h 681037"/>
                  <a:gd name="connsiteX7" fmla="*/ 251460 w 680085"/>
                  <a:gd name="connsiteY7" fmla="*/ 20955 h 681037"/>
                  <a:gd name="connsiteX8" fmla="*/ 251460 w 680085"/>
                  <a:gd name="connsiteY8" fmla="*/ 23813 h 681037"/>
                  <a:gd name="connsiteX9" fmla="*/ 251460 w 680085"/>
                  <a:gd name="connsiteY9" fmla="*/ 23813 h 681037"/>
                  <a:gd name="connsiteX10" fmla="*/ 653415 w 680085"/>
                  <a:gd name="connsiteY10" fmla="*/ 428625 h 681037"/>
                  <a:gd name="connsiteX11" fmla="*/ 656273 w 680085"/>
                  <a:gd name="connsiteY11" fmla="*/ 428625 h 681037"/>
                  <a:gd name="connsiteX12" fmla="*/ 661988 w 680085"/>
                  <a:gd name="connsiteY12" fmla="*/ 429578 h 681037"/>
                  <a:gd name="connsiteX13" fmla="*/ 661988 w 680085"/>
                  <a:gd name="connsiteY13" fmla="*/ 429578 h 681037"/>
                  <a:gd name="connsiteX14" fmla="*/ 680085 w 680085"/>
                  <a:gd name="connsiteY14" fmla="*/ 453390 h 681037"/>
                  <a:gd name="connsiteX15" fmla="*/ 680085 w 680085"/>
                  <a:gd name="connsiteY15" fmla="*/ 657225 h 681037"/>
                  <a:gd name="connsiteX16" fmla="*/ 660083 w 680085"/>
                  <a:gd name="connsiteY16" fmla="*/ 681038 h 681037"/>
                  <a:gd name="connsiteX17" fmla="*/ 660083 w 680085"/>
                  <a:gd name="connsiteY17" fmla="*/ 681038 h 681037"/>
                  <a:gd name="connsiteX18" fmla="*/ 656273 w 680085"/>
                  <a:gd name="connsiteY18" fmla="*/ 681038 h 681037"/>
                  <a:gd name="connsiteX19" fmla="*/ 651510 w 680085"/>
                  <a:gd name="connsiteY19" fmla="*/ 680085 h 681037"/>
                  <a:gd name="connsiteX20" fmla="*/ 651510 w 680085"/>
                  <a:gd name="connsiteY20" fmla="*/ 680085 h 68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80085" h="681037">
                    <a:moveTo>
                      <a:pt x="651510" y="680085"/>
                    </a:moveTo>
                    <a:cubicBezTo>
                      <a:pt x="299085" y="664845"/>
                      <a:pt x="16193" y="381953"/>
                      <a:pt x="953" y="29527"/>
                    </a:cubicBezTo>
                    <a:cubicBezTo>
                      <a:pt x="0" y="27623"/>
                      <a:pt x="0" y="25717"/>
                      <a:pt x="0" y="23813"/>
                    </a:cubicBezTo>
                    <a:cubicBezTo>
                      <a:pt x="0" y="22860"/>
                      <a:pt x="0" y="20955"/>
                      <a:pt x="0" y="20002"/>
                    </a:cubicBezTo>
                    <a:cubicBezTo>
                      <a:pt x="1905" y="8573"/>
                      <a:pt x="11430" y="0"/>
                      <a:pt x="23813" y="0"/>
                    </a:cubicBezTo>
                    <a:lnTo>
                      <a:pt x="227648" y="0"/>
                    </a:lnTo>
                    <a:cubicBezTo>
                      <a:pt x="240030" y="0"/>
                      <a:pt x="250508" y="9525"/>
                      <a:pt x="251460" y="20955"/>
                    </a:cubicBezTo>
                    <a:lnTo>
                      <a:pt x="251460" y="20955"/>
                    </a:lnTo>
                    <a:cubicBezTo>
                      <a:pt x="251460" y="21908"/>
                      <a:pt x="251460" y="22860"/>
                      <a:pt x="251460" y="23813"/>
                    </a:cubicBezTo>
                    <a:lnTo>
                      <a:pt x="251460" y="23813"/>
                    </a:lnTo>
                    <a:cubicBezTo>
                      <a:pt x="263843" y="240983"/>
                      <a:pt x="436245" y="414338"/>
                      <a:pt x="653415" y="428625"/>
                    </a:cubicBezTo>
                    <a:cubicBezTo>
                      <a:pt x="654368" y="428625"/>
                      <a:pt x="655320" y="428625"/>
                      <a:pt x="656273" y="428625"/>
                    </a:cubicBezTo>
                    <a:cubicBezTo>
                      <a:pt x="658178" y="428625"/>
                      <a:pt x="660083" y="428625"/>
                      <a:pt x="661988" y="429578"/>
                    </a:cubicBezTo>
                    <a:lnTo>
                      <a:pt x="661988" y="429578"/>
                    </a:lnTo>
                    <a:cubicBezTo>
                      <a:pt x="672465" y="432435"/>
                      <a:pt x="680085" y="441960"/>
                      <a:pt x="680085" y="453390"/>
                    </a:cubicBezTo>
                    <a:lnTo>
                      <a:pt x="680085" y="657225"/>
                    </a:lnTo>
                    <a:cubicBezTo>
                      <a:pt x="680085" y="669608"/>
                      <a:pt x="671513" y="679133"/>
                      <a:pt x="660083" y="681038"/>
                    </a:cubicBezTo>
                    <a:cubicBezTo>
                      <a:pt x="660083" y="681038"/>
                      <a:pt x="660083" y="681038"/>
                      <a:pt x="660083" y="681038"/>
                    </a:cubicBezTo>
                    <a:cubicBezTo>
                      <a:pt x="659130" y="681038"/>
                      <a:pt x="657225" y="681038"/>
                      <a:pt x="656273" y="681038"/>
                    </a:cubicBezTo>
                    <a:cubicBezTo>
                      <a:pt x="654368" y="680085"/>
                      <a:pt x="652463" y="680085"/>
                      <a:pt x="651510" y="680085"/>
                    </a:cubicBezTo>
                    <a:cubicBezTo>
                      <a:pt x="651510" y="680085"/>
                      <a:pt x="651510" y="680085"/>
                      <a:pt x="651510" y="6800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252A1-632E-4704-9514-C7505DA3584F}"/>
                  </a:ext>
                </a:extLst>
              </p:cNvPr>
              <p:cNvSpPr/>
              <p:nvPr/>
            </p:nvSpPr>
            <p:spPr>
              <a:xfrm>
                <a:off x="1082986" y="684857"/>
                <a:ext cx="681990" cy="680085"/>
              </a:xfrm>
              <a:custGeom>
                <a:avLst/>
                <a:gdLst>
                  <a:gd name="connsiteX0" fmla="*/ 680085 w 681990"/>
                  <a:gd name="connsiteY0" fmla="*/ 651510 h 680085"/>
                  <a:gd name="connsiteX1" fmla="*/ 680085 w 681990"/>
                  <a:gd name="connsiteY1" fmla="*/ 651510 h 680085"/>
                  <a:gd name="connsiteX2" fmla="*/ 29527 w 681990"/>
                  <a:gd name="connsiteY2" fmla="*/ 952 h 680085"/>
                  <a:gd name="connsiteX3" fmla="*/ 23813 w 681990"/>
                  <a:gd name="connsiteY3" fmla="*/ 0 h 680085"/>
                  <a:gd name="connsiteX4" fmla="*/ 20002 w 681990"/>
                  <a:gd name="connsiteY4" fmla="*/ 0 h 680085"/>
                  <a:gd name="connsiteX5" fmla="*/ 0 w 681990"/>
                  <a:gd name="connsiteY5" fmla="*/ 23813 h 680085"/>
                  <a:gd name="connsiteX6" fmla="*/ 0 w 681990"/>
                  <a:gd name="connsiteY6" fmla="*/ 227648 h 680085"/>
                  <a:gd name="connsiteX7" fmla="*/ 21908 w 681990"/>
                  <a:gd name="connsiteY7" fmla="*/ 251460 h 680085"/>
                  <a:gd name="connsiteX8" fmla="*/ 24765 w 681990"/>
                  <a:gd name="connsiteY8" fmla="*/ 251460 h 680085"/>
                  <a:gd name="connsiteX9" fmla="*/ 24765 w 681990"/>
                  <a:gd name="connsiteY9" fmla="*/ 251460 h 680085"/>
                  <a:gd name="connsiteX10" fmla="*/ 429578 w 681990"/>
                  <a:gd name="connsiteY10" fmla="*/ 653415 h 680085"/>
                  <a:gd name="connsiteX11" fmla="*/ 429578 w 681990"/>
                  <a:gd name="connsiteY11" fmla="*/ 656273 h 680085"/>
                  <a:gd name="connsiteX12" fmla="*/ 430530 w 681990"/>
                  <a:gd name="connsiteY12" fmla="*/ 661987 h 680085"/>
                  <a:gd name="connsiteX13" fmla="*/ 430530 w 681990"/>
                  <a:gd name="connsiteY13" fmla="*/ 661987 h 680085"/>
                  <a:gd name="connsiteX14" fmla="*/ 454342 w 681990"/>
                  <a:gd name="connsiteY14" fmla="*/ 680085 h 680085"/>
                  <a:gd name="connsiteX15" fmla="*/ 658178 w 681990"/>
                  <a:gd name="connsiteY15" fmla="*/ 680085 h 680085"/>
                  <a:gd name="connsiteX16" fmla="*/ 681990 w 681990"/>
                  <a:gd name="connsiteY16" fmla="*/ 660082 h 680085"/>
                  <a:gd name="connsiteX17" fmla="*/ 681990 w 681990"/>
                  <a:gd name="connsiteY17" fmla="*/ 660082 h 680085"/>
                  <a:gd name="connsiteX18" fmla="*/ 681990 w 681990"/>
                  <a:gd name="connsiteY18" fmla="*/ 659130 h 680085"/>
                  <a:gd name="connsiteX19" fmla="*/ 681990 w 681990"/>
                  <a:gd name="connsiteY19" fmla="*/ 656273 h 680085"/>
                  <a:gd name="connsiteX20" fmla="*/ 680085 w 681990"/>
                  <a:gd name="connsiteY20" fmla="*/ 651510 h 68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81990" h="680085">
                    <a:moveTo>
                      <a:pt x="680085" y="651510"/>
                    </a:moveTo>
                    <a:cubicBezTo>
                      <a:pt x="680085" y="651510"/>
                      <a:pt x="680085" y="651510"/>
                      <a:pt x="680085" y="651510"/>
                    </a:cubicBezTo>
                    <a:cubicBezTo>
                      <a:pt x="664845" y="299085"/>
                      <a:pt x="381953" y="16192"/>
                      <a:pt x="29527" y="952"/>
                    </a:cubicBezTo>
                    <a:cubicBezTo>
                      <a:pt x="27623" y="952"/>
                      <a:pt x="25717" y="0"/>
                      <a:pt x="23813" y="0"/>
                    </a:cubicBezTo>
                    <a:cubicBezTo>
                      <a:pt x="22860" y="0"/>
                      <a:pt x="20955" y="0"/>
                      <a:pt x="20002" y="0"/>
                    </a:cubicBezTo>
                    <a:cubicBezTo>
                      <a:pt x="8573" y="1905"/>
                      <a:pt x="0" y="11430"/>
                      <a:pt x="0" y="23813"/>
                    </a:cubicBezTo>
                    <a:lnTo>
                      <a:pt x="0" y="227648"/>
                    </a:lnTo>
                    <a:cubicBezTo>
                      <a:pt x="0" y="240030"/>
                      <a:pt x="9525" y="250507"/>
                      <a:pt x="21908" y="251460"/>
                    </a:cubicBezTo>
                    <a:cubicBezTo>
                      <a:pt x="22860" y="251460"/>
                      <a:pt x="23813" y="251460"/>
                      <a:pt x="24765" y="251460"/>
                    </a:cubicBezTo>
                    <a:lnTo>
                      <a:pt x="24765" y="251460"/>
                    </a:lnTo>
                    <a:cubicBezTo>
                      <a:pt x="241935" y="263842"/>
                      <a:pt x="416242" y="436245"/>
                      <a:pt x="429578" y="653415"/>
                    </a:cubicBezTo>
                    <a:cubicBezTo>
                      <a:pt x="429578" y="654368"/>
                      <a:pt x="429578" y="655320"/>
                      <a:pt x="429578" y="656273"/>
                    </a:cubicBezTo>
                    <a:cubicBezTo>
                      <a:pt x="429578" y="658178"/>
                      <a:pt x="429578" y="660082"/>
                      <a:pt x="430530" y="661987"/>
                    </a:cubicBezTo>
                    <a:cubicBezTo>
                      <a:pt x="430530" y="661987"/>
                      <a:pt x="430530" y="661987"/>
                      <a:pt x="430530" y="661987"/>
                    </a:cubicBezTo>
                    <a:cubicBezTo>
                      <a:pt x="433388" y="672465"/>
                      <a:pt x="442913" y="680085"/>
                      <a:pt x="454342" y="680085"/>
                    </a:cubicBezTo>
                    <a:lnTo>
                      <a:pt x="658178" y="680085"/>
                    </a:lnTo>
                    <a:cubicBezTo>
                      <a:pt x="670560" y="680085"/>
                      <a:pt x="680085" y="671512"/>
                      <a:pt x="681990" y="660082"/>
                    </a:cubicBezTo>
                    <a:cubicBezTo>
                      <a:pt x="681990" y="660082"/>
                      <a:pt x="681990" y="660082"/>
                      <a:pt x="681990" y="660082"/>
                    </a:cubicBezTo>
                    <a:cubicBezTo>
                      <a:pt x="681990" y="660082"/>
                      <a:pt x="681990" y="659130"/>
                      <a:pt x="681990" y="659130"/>
                    </a:cubicBezTo>
                    <a:cubicBezTo>
                      <a:pt x="681990" y="658178"/>
                      <a:pt x="681990" y="657225"/>
                      <a:pt x="681990" y="656273"/>
                    </a:cubicBezTo>
                    <a:cubicBezTo>
                      <a:pt x="680085" y="655320"/>
                      <a:pt x="680085" y="653415"/>
                      <a:pt x="680085" y="6515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7C9DA27-CF35-481D-A8C0-20F2A4DF63F1}"/>
                  </a:ext>
                </a:extLst>
              </p:cNvPr>
              <p:cNvSpPr/>
              <p:nvPr/>
            </p:nvSpPr>
            <p:spPr>
              <a:xfrm>
                <a:off x="392424" y="804872"/>
                <a:ext cx="544830" cy="543877"/>
              </a:xfrm>
              <a:custGeom>
                <a:avLst/>
                <a:gdLst>
                  <a:gd name="connsiteX0" fmla="*/ 272415 w 544830"/>
                  <a:gd name="connsiteY0" fmla="*/ 0 h 543877"/>
                  <a:gd name="connsiteX1" fmla="*/ 0 w 544830"/>
                  <a:gd name="connsiteY1" fmla="*/ 271463 h 543877"/>
                  <a:gd name="connsiteX2" fmla="*/ 272415 w 544830"/>
                  <a:gd name="connsiteY2" fmla="*/ 543878 h 543877"/>
                  <a:gd name="connsiteX3" fmla="*/ 544830 w 544830"/>
                  <a:gd name="connsiteY3" fmla="*/ 271463 h 543877"/>
                  <a:gd name="connsiteX4" fmla="*/ 272415 w 544830"/>
                  <a:gd name="connsiteY4" fmla="*/ 0 h 543877"/>
                  <a:gd name="connsiteX5" fmla="*/ 391478 w 544830"/>
                  <a:gd name="connsiteY5" fmla="*/ 294323 h 543877"/>
                  <a:gd name="connsiteX6" fmla="*/ 294323 w 544830"/>
                  <a:gd name="connsiteY6" fmla="*/ 294323 h 543877"/>
                  <a:gd name="connsiteX7" fmla="*/ 294323 w 544830"/>
                  <a:gd name="connsiteY7" fmla="*/ 390525 h 543877"/>
                  <a:gd name="connsiteX8" fmla="*/ 271463 w 544830"/>
                  <a:gd name="connsiteY8" fmla="*/ 413385 h 543877"/>
                  <a:gd name="connsiteX9" fmla="*/ 248603 w 544830"/>
                  <a:gd name="connsiteY9" fmla="*/ 390525 h 543877"/>
                  <a:gd name="connsiteX10" fmla="*/ 248603 w 544830"/>
                  <a:gd name="connsiteY10" fmla="*/ 294323 h 543877"/>
                  <a:gd name="connsiteX11" fmla="*/ 153353 w 544830"/>
                  <a:gd name="connsiteY11" fmla="*/ 294323 h 543877"/>
                  <a:gd name="connsiteX12" fmla="*/ 130493 w 544830"/>
                  <a:gd name="connsiteY12" fmla="*/ 271463 h 543877"/>
                  <a:gd name="connsiteX13" fmla="*/ 153353 w 544830"/>
                  <a:gd name="connsiteY13" fmla="*/ 248602 h 543877"/>
                  <a:gd name="connsiteX14" fmla="*/ 249555 w 544830"/>
                  <a:gd name="connsiteY14" fmla="*/ 248602 h 543877"/>
                  <a:gd name="connsiteX15" fmla="*/ 249555 w 544830"/>
                  <a:gd name="connsiteY15" fmla="*/ 152400 h 543877"/>
                  <a:gd name="connsiteX16" fmla="*/ 272415 w 544830"/>
                  <a:gd name="connsiteY16" fmla="*/ 129540 h 543877"/>
                  <a:gd name="connsiteX17" fmla="*/ 295275 w 544830"/>
                  <a:gd name="connsiteY17" fmla="*/ 152400 h 543877"/>
                  <a:gd name="connsiteX18" fmla="*/ 295275 w 544830"/>
                  <a:gd name="connsiteY18" fmla="*/ 248602 h 543877"/>
                  <a:gd name="connsiteX19" fmla="*/ 391478 w 544830"/>
                  <a:gd name="connsiteY19" fmla="*/ 248602 h 543877"/>
                  <a:gd name="connsiteX20" fmla="*/ 414338 w 544830"/>
                  <a:gd name="connsiteY20" fmla="*/ 271463 h 543877"/>
                  <a:gd name="connsiteX21" fmla="*/ 391478 w 544830"/>
                  <a:gd name="connsiteY21" fmla="*/ 294323 h 54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44830" h="543877">
                    <a:moveTo>
                      <a:pt x="272415" y="0"/>
                    </a:moveTo>
                    <a:cubicBezTo>
                      <a:pt x="121920" y="0"/>
                      <a:pt x="0" y="121920"/>
                      <a:pt x="0" y="271463"/>
                    </a:cubicBezTo>
                    <a:cubicBezTo>
                      <a:pt x="0" y="421005"/>
                      <a:pt x="121920" y="543878"/>
                      <a:pt x="272415" y="543878"/>
                    </a:cubicBezTo>
                    <a:cubicBezTo>
                      <a:pt x="422910" y="543878"/>
                      <a:pt x="544830" y="421958"/>
                      <a:pt x="544830" y="271463"/>
                    </a:cubicBezTo>
                    <a:cubicBezTo>
                      <a:pt x="544830" y="120967"/>
                      <a:pt x="421958" y="0"/>
                      <a:pt x="272415" y="0"/>
                    </a:cubicBezTo>
                    <a:close/>
                    <a:moveTo>
                      <a:pt x="391478" y="294323"/>
                    </a:moveTo>
                    <a:lnTo>
                      <a:pt x="294323" y="294323"/>
                    </a:lnTo>
                    <a:lnTo>
                      <a:pt x="294323" y="390525"/>
                    </a:lnTo>
                    <a:cubicBezTo>
                      <a:pt x="294323" y="402908"/>
                      <a:pt x="283845" y="413385"/>
                      <a:pt x="271463" y="413385"/>
                    </a:cubicBezTo>
                    <a:cubicBezTo>
                      <a:pt x="259080" y="413385"/>
                      <a:pt x="248603" y="402908"/>
                      <a:pt x="248603" y="390525"/>
                    </a:cubicBezTo>
                    <a:lnTo>
                      <a:pt x="248603" y="294323"/>
                    </a:lnTo>
                    <a:lnTo>
                      <a:pt x="153353" y="294323"/>
                    </a:lnTo>
                    <a:cubicBezTo>
                      <a:pt x="140970" y="294323"/>
                      <a:pt x="130493" y="283845"/>
                      <a:pt x="130493" y="271463"/>
                    </a:cubicBezTo>
                    <a:cubicBezTo>
                      <a:pt x="130493" y="259080"/>
                      <a:pt x="140970" y="248602"/>
                      <a:pt x="153353" y="248602"/>
                    </a:cubicBezTo>
                    <a:lnTo>
                      <a:pt x="249555" y="248602"/>
                    </a:lnTo>
                    <a:lnTo>
                      <a:pt x="249555" y="152400"/>
                    </a:lnTo>
                    <a:cubicBezTo>
                      <a:pt x="249555" y="140017"/>
                      <a:pt x="260033" y="129540"/>
                      <a:pt x="272415" y="129540"/>
                    </a:cubicBezTo>
                    <a:cubicBezTo>
                      <a:pt x="284798" y="129540"/>
                      <a:pt x="295275" y="140017"/>
                      <a:pt x="295275" y="152400"/>
                    </a:cubicBezTo>
                    <a:lnTo>
                      <a:pt x="295275" y="248602"/>
                    </a:lnTo>
                    <a:lnTo>
                      <a:pt x="391478" y="248602"/>
                    </a:lnTo>
                    <a:cubicBezTo>
                      <a:pt x="403860" y="248602"/>
                      <a:pt x="414338" y="259080"/>
                      <a:pt x="414338" y="271463"/>
                    </a:cubicBezTo>
                    <a:cubicBezTo>
                      <a:pt x="413385" y="283845"/>
                      <a:pt x="403860" y="294323"/>
                      <a:pt x="391478" y="2943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8BB191-2505-4B81-817A-DCA19E361D74}"/>
                </a:ext>
              </a:extLst>
            </p:cNvPr>
            <p:cNvSpPr txBox="1"/>
            <p:nvPr/>
          </p:nvSpPr>
          <p:spPr>
            <a:xfrm>
              <a:off x="10768219" y="280144"/>
              <a:ext cx="1255034" cy="2769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50" charset="0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en-US" sz="900" b="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Design System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6B1958-398C-4A7E-BD9F-000D75BDB861}"/>
                </a:ext>
              </a:extLst>
            </p:cNvPr>
            <p:cNvCxnSpPr>
              <a:cxnSpLocks/>
            </p:cNvCxnSpPr>
            <p:nvPr/>
          </p:nvCxnSpPr>
          <p:spPr>
            <a:xfrm>
              <a:off x="1263771" y="418643"/>
              <a:ext cx="9436312" cy="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A0116FA-7DDD-4D1D-A42B-021FC34A3DE2}"/>
              </a:ext>
            </a:extLst>
          </p:cNvPr>
          <p:cNvSpPr/>
          <p:nvPr userDrawn="1"/>
        </p:nvSpPr>
        <p:spPr>
          <a:xfrm rot="793392">
            <a:off x="-1284095" y="-2130419"/>
            <a:ext cx="3616889" cy="5513172"/>
          </a:xfrm>
          <a:custGeom>
            <a:avLst/>
            <a:gdLst>
              <a:gd name="connsiteX0" fmla="*/ 1412614 w 1935685"/>
              <a:gd name="connsiteY0" fmla="*/ 12312 h 2476231"/>
              <a:gd name="connsiteX1" fmla="*/ 1872482 w 1935685"/>
              <a:gd name="connsiteY1" fmla="*/ 204527 h 2476231"/>
              <a:gd name="connsiteX2" fmla="*/ 1837430 w 1935685"/>
              <a:gd name="connsiteY2" fmla="*/ 744975 h 2476231"/>
              <a:gd name="connsiteX3" fmla="*/ 1559395 w 1935685"/>
              <a:gd name="connsiteY3" fmla="*/ 1012342 h 2476231"/>
              <a:gd name="connsiteX4" fmla="*/ 1265168 w 1935685"/>
              <a:gd name="connsiteY4" fmla="*/ 1657851 h 2476231"/>
              <a:gd name="connsiteX5" fmla="*/ 1270692 w 1935685"/>
              <a:gd name="connsiteY5" fmla="*/ 2094763 h 2476231"/>
              <a:gd name="connsiteX6" fmla="*/ 1016279 w 1935685"/>
              <a:gd name="connsiteY6" fmla="*/ 2473192 h 2476231"/>
              <a:gd name="connsiteX7" fmla="*/ 563080 w 1935685"/>
              <a:gd name="connsiteY7" fmla="*/ 2258117 h 2476231"/>
              <a:gd name="connsiteX8" fmla="*/ 369056 w 1935685"/>
              <a:gd name="connsiteY8" fmla="*/ 1754530 h 2476231"/>
              <a:gd name="connsiteX9" fmla="*/ 149124 w 1935685"/>
              <a:gd name="connsiteY9" fmla="*/ 1594700 h 2476231"/>
              <a:gd name="connsiteX10" fmla="*/ 3582 w 1935685"/>
              <a:gd name="connsiteY10" fmla="*/ 1193127 h 2476231"/>
              <a:gd name="connsiteX11" fmla="*/ 245612 w 1935685"/>
              <a:gd name="connsiteY11" fmla="*/ 841273 h 2476231"/>
              <a:gd name="connsiteX12" fmla="*/ 693001 w 1935685"/>
              <a:gd name="connsiteY12" fmla="*/ 672395 h 2476231"/>
              <a:gd name="connsiteX13" fmla="*/ 1026947 w 1935685"/>
              <a:gd name="connsiteY13" fmla="*/ 381501 h 2476231"/>
              <a:gd name="connsiteX14" fmla="*/ 1376039 w 1935685"/>
              <a:gd name="connsiteY14" fmla="*/ 24409 h 2476231"/>
              <a:gd name="connsiteX15" fmla="*/ 1412614 w 1935685"/>
              <a:gd name="connsiteY15" fmla="*/ 12312 h 247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5685" h="2476231">
                <a:moveTo>
                  <a:pt x="1412614" y="12312"/>
                </a:moveTo>
                <a:cubicBezTo>
                  <a:pt x="1583303" y="-33312"/>
                  <a:pt x="1780470" y="51651"/>
                  <a:pt x="1872482" y="204527"/>
                </a:cubicBezTo>
                <a:cubicBezTo>
                  <a:pt x="1971065" y="368452"/>
                  <a:pt x="1950492" y="590575"/>
                  <a:pt x="1837430" y="744975"/>
                </a:cubicBezTo>
                <a:cubicBezTo>
                  <a:pt x="1761325" y="848893"/>
                  <a:pt x="1651216" y="921950"/>
                  <a:pt x="1559395" y="1012342"/>
                </a:cubicBezTo>
                <a:cubicBezTo>
                  <a:pt x="1386992" y="1181887"/>
                  <a:pt x="1280027" y="1416488"/>
                  <a:pt x="1265168" y="1657851"/>
                </a:cubicBezTo>
                <a:cubicBezTo>
                  <a:pt x="1256214" y="1803298"/>
                  <a:pt x="1279360" y="1949317"/>
                  <a:pt x="1270692" y="2094763"/>
                </a:cubicBezTo>
                <a:cubicBezTo>
                  <a:pt x="1260310" y="2268023"/>
                  <a:pt x="1205732" y="2454522"/>
                  <a:pt x="1016279" y="2473192"/>
                </a:cubicBezTo>
                <a:cubicBezTo>
                  <a:pt x="836828" y="2490813"/>
                  <a:pt x="644614" y="2433472"/>
                  <a:pt x="563080" y="2258117"/>
                </a:cubicBezTo>
                <a:cubicBezTo>
                  <a:pt x="482403" y="2084666"/>
                  <a:pt x="530695" y="1885499"/>
                  <a:pt x="369056" y="1754530"/>
                </a:cubicBezTo>
                <a:cubicBezTo>
                  <a:pt x="298571" y="1697476"/>
                  <a:pt x="215608" y="1656423"/>
                  <a:pt x="149124" y="1594700"/>
                </a:cubicBezTo>
                <a:cubicBezTo>
                  <a:pt x="40729" y="1494116"/>
                  <a:pt x="-15183" y="1339812"/>
                  <a:pt x="3582" y="1193127"/>
                </a:cubicBezTo>
                <a:cubicBezTo>
                  <a:pt x="22346" y="1046442"/>
                  <a:pt x="115405" y="911282"/>
                  <a:pt x="245612" y="841273"/>
                </a:cubicBezTo>
                <a:cubicBezTo>
                  <a:pt x="385820" y="765930"/>
                  <a:pt x="547745" y="734307"/>
                  <a:pt x="693001" y="672395"/>
                </a:cubicBezTo>
                <a:cubicBezTo>
                  <a:pt x="840734" y="609339"/>
                  <a:pt x="936460" y="514470"/>
                  <a:pt x="1026947" y="381501"/>
                </a:cubicBezTo>
                <a:cubicBezTo>
                  <a:pt x="1122197" y="241579"/>
                  <a:pt x="1218400" y="85941"/>
                  <a:pt x="1376039" y="24409"/>
                </a:cubicBezTo>
                <a:cubicBezTo>
                  <a:pt x="1388040" y="19647"/>
                  <a:pt x="1400232" y="15646"/>
                  <a:pt x="1412614" y="12312"/>
                </a:cubicBezTo>
                <a:close/>
              </a:path>
            </a:pathLst>
          </a:custGeom>
          <a:gradFill flip="none" rotWithShape="1">
            <a:gsLst>
              <a:gs pos="22000">
                <a:schemeClr val="tx1">
                  <a:lumMod val="65000"/>
                  <a:lumOff val="35000"/>
                  <a:alpha val="23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  <a:effectLst>
            <a:softEdge rad="1143000"/>
          </a:effectLst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F89395-6544-4A7C-A92C-5C81A7DB90F5}"/>
              </a:ext>
            </a:extLst>
          </p:cNvPr>
          <p:cNvSpPr/>
          <p:nvPr userDrawn="1"/>
        </p:nvSpPr>
        <p:spPr>
          <a:xfrm rot="793392">
            <a:off x="8103859" y="-378388"/>
            <a:ext cx="3616889" cy="5513172"/>
          </a:xfrm>
          <a:custGeom>
            <a:avLst/>
            <a:gdLst>
              <a:gd name="connsiteX0" fmla="*/ 1412614 w 1935685"/>
              <a:gd name="connsiteY0" fmla="*/ 12312 h 2476231"/>
              <a:gd name="connsiteX1" fmla="*/ 1872482 w 1935685"/>
              <a:gd name="connsiteY1" fmla="*/ 204527 h 2476231"/>
              <a:gd name="connsiteX2" fmla="*/ 1837430 w 1935685"/>
              <a:gd name="connsiteY2" fmla="*/ 744975 h 2476231"/>
              <a:gd name="connsiteX3" fmla="*/ 1559395 w 1935685"/>
              <a:gd name="connsiteY3" fmla="*/ 1012342 h 2476231"/>
              <a:gd name="connsiteX4" fmla="*/ 1265168 w 1935685"/>
              <a:gd name="connsiteY4" fmla="*/ 1657851 h 2476231"/>
              <a:gd name="connsiteX5" fmla="*/ 1270692 w 1935685"/>
              <a:gd name="connsiteY5" fmla="*/ 2094763 h 2476231"/>
              <a:gd name="connsiteX6" fmla="*/ 1016279 w 1935685"/>
              <a:gd name="connsiteY6" fmla="*/ 2473192 h 2476231"/>
              <a:gd name="connsiteX7" fmla="*/ 563080 w 1935685"/>
              <a:gd name="connsiteY7" fmla="*/ 2258117 h 2476231"/>
              <a:gd name="connsiteX8" fmla="*/ 369056 w 1935685"/>
              <a:gd name="connsiteY8" fmla="*/ 1754530 h 2476231"/>
              <a:gd name="connsiteX9" fmla="*/ 149124 w 1935685"/>
              <a:gd name="connsiteY9" fmla="*/ 1594700 h 2476231"/>
              <a:gd name="connsiteX10" fmla="*/ 3582 w 1935685"/>
              <a:gd name="connsiteY10" fmla="*/ 1193127 h 2476231"/>
              <a:gd name="connsiteX11" fmla="*/ 245612 w 1935685"/>
              <a:gd name="connsiteY11" fmla="*/ 841273 h 2476231"/>
              <a:gd name="connsiteX12" fmla="*/ 693001 w 1935685"/>
              <a:gd name="connsiteY12" fmla="*/ 672395 h 2476231"/>
              <a:gd name="connsiteX13" fmla="*/ 1026947 w 1935685"/>
              <a:gd name="connsiteY13" fmla="*/ 381501 h 2476231"/>
              <a:gd name="connsiteX14" fmla="*/ 1376039 w 1935685"/>
              <a:gd name="connsiteY14" fmla="*/ 24409 h 2476231"/>
              <a:gd name="connsiteX15" fmla="*/ 1412614 w 1935685"/>
              <a:gd name="connsiteY15" fmla="*/ 12312 h 247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5685" h="2476231">
                <a:moveTo>
                  <a:pt x="1412614" y="12312"/>
                </a:moveTo>
                <a:cubicBezTo>
                  <a:pt x="1583303" y="-33312"/>
                  <a:pt x="1780470" y="51651"/>
                  <a:pt x="1872482" y="204527"/>
                </a:cubicBezTo>
                <a:cubicBezTo>
                  <a:pt x="1971065" y="368452"/>
                  <a:pt x="1950492" y="590575"/>
                  <a:pt x="1837430" y="744975"/>
                </a:cubicBezTo>
                <a:cubicBezTo>
                  <a:pt x="1761325" y="848893"/>
                  <a:pt x="1651216" y="921950"/>
                  <a:pt x="1559395" y="1012342"/>
                </a:cubicBezTo>
                <a:cubicBezTo>
                  <a:pt x="1386992" y="1181887"/>
                  <a:pt x="1280027" y="1416488"/>
                  <a:pt x="1265168" y="1657851"/>
                </a:cubicBezTo>
                <a:cubicBezTo>
                  <a:pt x="1256214" y="1803298"/>
                  <a:pt x="1279360" y="1949317"/>
                  <a:pt x="1270692" y="2094763"/>
                </a:cubicBezTo>
                <a:cubicBezTo>
                  <a:pt x="1260310" y="2268023"/>
                  <a:pt x="1205732" y="2454522"/>
                  <a:pt x="1016279" y="2473192"/>
                </a:cubicBezTo>
                <a:cubicBezTo>
                  <a:pt x="836828" y="2490813"/>
                  <a:pt x="644614" y="2433472"/>
                  <a:pt x="563080" y="2258117"/>
                </a:cubicBezTo>
                <a:cubicBezTo>
                  <a:pt x="482403" y="2084666"/>
                  <a:pt x="530695" y="1885499"/>
                  <a:pt x="369056" y="1754530"/>
                </a:cubicBezTo>
                <a:cubicBezTo>
                  <a:pt x="298571" y="1697476"/>
                  <a:pt x="215608" y="1656423"/>
                  <a:pt x="149124" y="1594700"/>
                </a:cubicBezTo>
                <a:cubicBezTo>
                  <a:pt x="40729" y="1494116"/>
                  <a:pt x="-15183" y="1339812"/>
                  <a:pt x="3582" y="1193127"/>
                </a:cubicBezTo>
                <a:cubicBezTo>
                  <a:pt x="22346" y="1046442"/>
                  <a:pt x="115405" y="911282"/>
                  <a:pt x="245612" y="841273"/>
                </a:cubicBezTo>
                <a:cubicBezTo>
                  <a:pt x="385820" y="765930"/>
                  <a:pt x="547745" y="734307"/>
                  <a:pt x="693001" y="672395"/>
                </a:cubicBezTo>
                <a:cubicBezTo>
                  <a:pt x="840734" y="609339"/>
                  <a:pt x="936460" y="514470"/>
                  <a:pt x="1026947" y="381501"/>
                </a:cubicBezTo>
                <a:cubicBezTo>
                  <a:pt x="1122197" y="241579"/>
                  <a:pt x="1218400" y="85941"/>
                  <a:pt x="1376039" y="24409"/>
                </a:cubicBezTo>
                <a:cubicBezTo>
                  <a:pt x="1388040" y="19647"/>
                  <a:pt x="1400232" y="15646"/>
                  <a:pt x="1412614" y="12312"/>
                </a:cubicBezTo>
                <a:close/>
              </a:path>
            </a:pathLst>
          </a:custGeom>
          <a:gradFill flip="none" rotWithShape="1">
            <a:gsLst>
              <a:gs pos="22000">
                <a:schemeClr val="tx1">
                  <a:lumMod val="65000"/>
                  <a:lumOff val="35000"/>
                  <a:alpha val="23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  <a:effectLst>
            <a:softEdge rad="1143000"/>
          </a:effectLst>
        </p:spPr>
        <p:txBody>
          <a:bodyPr rtlCol="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748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24" userDrawn="1">
          <p15:clr>
            <a:srgbClr val="F26B43"/>
          </p15:clr>
        </p15:guide>
        <p15:guide id="4" orient="horz" pos="2916" userDrawn="1">
          <p15:clr>
            <a:srgbClr val="F26B43"/>
          </p15:clr>
        </p15:guide>
        <p15:guide id="6" pos="324" userDrawn="1">
          <p15:clr>
            <a:srgbClr val="F26B43"/>
          </p15:clr>
        </p15:guide>
        <p15:guide id="8" pos="5436" userDrawn="1">
          <p15:clr>
            <a:srgbClr val="F26B43"/>
          </p15:clr>
        </p15:guide>
        <p15:guide id="9" orient="horz" pos="414" userDrawn="1">
          <p15:clr>
            <a:srgbClr val="F26B43"/>
          </p15:clr>
        </p15:guide>
        <p15:guide id="10" pos="666" userDrawn="1">
          <p15:clr>
            <a:srgbClr val="F26B43"/>
          </p15:clr>
        </p15:guide>
        <p15:guide id="11" pos="5094" userDrawn="1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orient="horz" pos="28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8698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787" r:id="rId42"/>
    <p:sldLayoutId id="2147483788" r:id="rId43"/>
    <p:sldLayoutId id="2147483789" r:id="rId44"/>
    <p:sldLayoutId id="2147483790" r:id="rId45"/>
    <p:sldLayoutId id="2147483791" r:id="rId46"/>
    <p:sldLayoutId id="2147483792" r:id="rId47"/>
    <p:sldLayoutId id="2147483793" r:id="rId48"/>
    <p:sldLayoutId id="2147483794" r:id="rId49"/>
    <p:sldLayoutId id="2147483795" r:id="rId50"/>
    <p:sldLayoutId id="2147483796" r:id="rId51"/>
    <p:sldLayoutId id="2147483797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70" name="Google Shape;470;p5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9622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74" name="Google Shape;474;p5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5618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>
            <a:spLocks noGrp="1"/>
          </p:cNvSpPr>
          <p:nvPr>
            <p:ph type="ctrTitle"/>
          </p:nvPr>
        </p:nvSpPr>
        <p:spPr>
          <a:xfrm>
            <a:off x="5959116" y="817724"/>
            <a:ext cx="3242662" cy="23815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4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cs typeface="Aldhabi" panose="01000000000000000000" pitchFamily="2" charset="-78"/>
              </a:rPr>
              <a:t>Manajemen</a:t>
            </a:r>
            <a:r>
              <a:rPr lang="en-US" sz="4400" b="1" i="0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cs typeface="Aldhabi" panose="01000000000000000000" pitchFamily="2" charset="-78"/>
              </a:rPr>
              <a:t> PAJAK</a:t>
            </a:r>
            <a:endParaRPr lang="en-US" sz="2800" b="1" i="0" dirty="0">
              <a:solidFill>
                <a:schemeClr val="accent2">
                  <a:lumMod val="50000"/>
                </a:schemeClr>
              </a:solidFill>
              <a:effectLst/>
              <a:latin typeface="Palatino Linotype" panose="02040502050505030304" pitchFamily="18" charset="0"/>
              <a:cs typeface="Aldhabi" panose="01000000000000000000" pitchFamily="2" charset="-78"/>
            </a:endParaRPr>
          </a:p>
        </p:txBody>
      </p:sp>
      <p:grpSp>
        <p:nvGrpSpPr>
          <p:cNvPr id="181" name="Google Shape;181;p19"/>
          <p:cNvGrpSpPr/>
          <p:nvPr/>
        </p:nvGrpSpPr>
        <p:grpSpPr>
          <a:xfrm>
            <a:off x="237028" y="3"/>
            <a:ext cx="1619532" cy="1635442"/>
            <a:chOff x="-6019350" y="-1109166"/>
            <a:chExt cx="1016209" cy="1026192"/>
          </a:xfrm>
        </p:grpSpPr>
        <p:sp>
          <p:nvSpPr>
            <p:cNvPr id="182" name="Google Shape;182;p19"/>
            <p:cNvSpPr/>
            <p:nvPr/>
          </p:nvSpPr>
          <p:spPr>
            <a:xfrm>
              <a:off x="-6019350" y="-1109166"/>
              <a:ext cx="253321" cy="1026192"/>
            </a:xfrm>
            <a:custGeom>
              <a:avLst/>
              <a:gdLst/>
              <a:ahLst/>
              <a:cxnLst/>
              <a:rect l="l" t="t" r="r" b="b"/>
              <a:pathLst>
                <a:path w="22226" h="88867" extrusionOk="0">
                  <a:moveTo>
                    <a:pt x="0" y="1"/>
                  </a:moveTo>
                  <a:lnTo>
                    <a:pt x="0" y="88867"/>
                  </a:lnTo>
                  <a:lnTo>
                    <a:pt x="22225" y="88867"/>
                  </a:lnTo>
                  <a:lnTo>
                    <a:pt x="222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-5256451" y="-1109166"/>
              <a:ext cx="253309" cy="1026192"/>
            </a:xfrm>
            <a:custGeom>
              <a:avLst/>
              <a:gdLst/>
              <a:ahLst/>
              <a:cxnLst/>
              <a:rect l="l" t="t" r="r" b="b"/>
              <a:pathLst>
                <a:path w="22225" h="88867" extrusionOk="0">
                  <a:moveTo>
                    <a:pt x="0" y="1"/>
                  </a:moveTo>
                  <a:lnTo>
                    <a:pt x="0" y="88867"/>
                  </a:lnTo>
                  <a:lnTo>
                    <a:pt x="22225" y="88867"/>
                  </a:lnTo>
                  <a:lnTo>
                    <a:pt x="222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-5639224" y="-1109166"/>
              <a:ext cx="253321" cy="1026192"/>
            </a:xfrm>
            <a:custGeom>
              <a:avLst/>
              <a:gdLst/>
              <a:ahLst/>
              <a:cxnLst/>
              <a:rect l="l" t="t" r="r" b="b"/>
              <a:pathLst>
                <a:path w="22226" h="88867" extrusionOk="0">
                  <a:moveTo>
                    <a:pt x="1" y="1"/>
                  </a:moveTo>
                  <a:lnTo>
                    <a:pt x="1" y="88867"/>
                  </a:lnTo>
                  <a:lnTo>
                    <a:pt x="22226" y="88867"/>
                  </a:lnTo>
                  <a:lnTo>
                    <a:pt x="222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19"/>
          <p:cNvSpPr/>
          <p:nvPr/>
        </p:nvSpPr>
        <p:spPr>
          <a:xfrm rot="5400000">
            <a:off x="1027317" y="2799239"/>
            <a:ext cx="1742540" cy="1741171"/>
          </a:xfrm>
          <a:custGeom>
            <a:avLst/>
            <a:gdLst/>
            <a:ahLst/>
            <a:cxnLst/>
            <a:rect l="l" t="t" r="r" b="b"/>
            <a:pathLst>
              <a:path w="44552" h="44517" extrusionOk="0">
                <a:moveTo>
                  <a:pt x="1" y="0"/>
                </a:moveTo>
                <a:lnTo>
                  <a:pt x="44551" y="44517"/>
                </a:lnTo>
                <a:lnTo>
                  <a:pt x="44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p19"/>
          <p:cNvSpPr/>
          <p:nvPr/>
        </p:nvSpPr>
        <p:spPr>
          <a:xfrm rot="5400000">
            <a:off x="-409980" y="2319666"/>
            <a:ext cx="1670297" cy="850312"/>
          </a:xfrm>
          <a:custGeom>
            <a:avLst/>
            <a:gdLst/>
            <a:ahLst/>
            <a:cxnLst/>
            <a:rect l="l" t="t" r="r" b="b"/>
            <a:pathLst>
              <a:path w="89035" h="44484" extrusionOk="0">
                <a:moveTo>
                  <a:pt x="44518" y="1"/>
                </a:moveTo>
                <a:lnTo>
                  <a:pt x="1" y="44484"/>
                </a:lnTo>
                <a:lnTo>
                  <a:pt x="24365" y="44484"/>
                </a:lnTo>
                <a:lnTo>
                  <a:pt x="44518" y="24298"/>
                </a:lnTo>
                <a:lnTo>
                  <a:pt x="64671" y="44484"/>
                </a:lnTo>
                <a:lnTo>
                  <a:pt x="89035" y="44484"/>
                </a:lnTo>
                <a:lnTo>
                  <a:pt x="4451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19"/>
          <p:cNvSpPr/>
          <p:nvPr/>
        </p:nvSpPr>
        <p:spPr>
          <a:xfrm rot="10800000">
            <a:off x="-4" y="3831157"/>
            <a:ext cx="1565891" cy="1313585"/>
          </a:xfrm>
          <a:custGeom>
            <a:avLst/>
            <a:gdLst/>
            <a:ahLst/>
            <a:cxnLst/>
            <a:rect l="l" t="t" r="r" b="b"/>
            <a:pathLst>
              <a:path w="44552" h="44517" extrusionOk="0">
                <a:moveTo>
                  <a:pt x="1" y="0"/>
                </a:moveTo>
                <a:lnTo>
                  <a:pt x="44551" y="44517"/>
                </a:lnTo>
                <a:lnTo>
                  <a:pt x="445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19"/>
          <p:cNvSpPr/>
          <p:nvPr/>
        </p:nvSpPr>
        <p:spPr>
          <a:xfrm rot="-5400000">
            <a:off x="1630164" y="1028242"/>
            <a:ext cx="1748870" cy="890347"/>
          </a:xfrm>
          <a:custGeom>
            <a:avLst/>
            <a:gdLst/>
            <a:ahLst/>
            <a:cxnLst/>
            <a:rect l="l" t="t" r="r" b="b"/>
            <a:pathLst>
              <a:path w="89035" h="44484" extrusionOk="0">
                <a:moveTo>
                  <a:pt x="44518" y="1"/>
                </a:moveTo>
                <a:lnTo>
                  <a:pt x="1" y="44484"/>
                </a:lnTo>
                <a:lnTo>
                  <a:pt x="24365" y="44484"/>
                </a:lnTo>
                <a:lnTo>
                  <a:pt x="44518" y="24298"/>
                </a:lnTo>
                <a:lnTo>
                  <a:pt x="64671" y="44484"/>
                </a:lnTo>
                <a:lnTo>
                  <a:pt x="89035" y="44484"/>
                </a:lnTo>
                <a:lnTo>
                  <a:pt x="445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1270301" y="2610409"/>
            <a:ext cx="482081" cy="482081"/>
          </a:xfrm>
          <a:custGeom>
            <a:avLst/>
            <a:gdLst/>
            <a:ahLst/>
            <a:cxnLst/>
            <a:rect l="l" t="t" r="r" b="b"/>
            <a:pathLst>
              <a:path w="26069" h="26069" extrusionOk="0">
                <a:moveTo>
                  <a:pt x="13035" y="0"/>
                </a:moveTo>
                <a:cubicBezTo>
                  <a:pt x="5816" y="0"/>
                  <a:pt x="1" y="5849"/>
                  <a:pt x="1" y="13034"/>
                </a:cubicBezTo>
                <a:cubicBezTo>
                  <a:pt x="1" y="20253"/>
                  <a:pt x="5816" y="26068"/>
                  <a:pt x="13035" y="26068"/>
                </a:cubicBezTo>
                <a:cubicBezTo>
                  <a:pt x="20220" y="26068"/>
                  <a:pt x="26069" y="20253"/>
                  <a:pt x="26069" y="13034"/>
                </a:cubicBezTo>
                <a:cubicBezTo>
                  <a:pt x="26069" y="5849"/>
                  <a:pt x="20220" y="0"/>
                  <a:pt x="130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80;p19">
            <a:extLst>
              <a:ext uri="{FF2B5EF4-FFF2-40B4-BE49-F238E27FC236}">
                <a16:creationId xmlns:a16="http://schemas.microsoft.com/office/drawing/2014/main" id="{01388891-A0BC-4D2B-B5BA-45B239357356}"/>
              </a:ext>
            </a:extLst>
          </p:cNvPr>
          <p:cNvSpPr txBox="1">
            <a:spLocks/>
          </p:cNvSpPr>
          <p:nvPr/>
        </p:nvSpPr>
        <p:spPr>
          <a:xfrm>
            <a:off x="6163447" y="2693701"/>
            <a:ext cx="2912569" cy="50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"/>
              <a:buNone/>
              <a:defRPr sz="1600" b="0" i="0" u="none" strike="noStrike" cap="none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jdhani"/>
              <a:buNone/>
              <a:defRPr sz="28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jdhani"/>
              <a:buNone/>
              <a:defRPr sz="28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jdhani"/>
              <a:buNone/>
              <a:defRPr sz="28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jdhani"/>
              <a:buNone/>
              <a:defRPr sz="28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jdhani"/>
              <a:buNone/>
              <a:defRPr sz="28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jdhani"/>
              <a:buNone/>
              <a:defRPr sz="28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jdhani"/>
              <a:buNone/>
              <a:defRPr sz="28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jdhani"/>
              <a:buNone/>
              <a:defRPr sz="28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jdhani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alatino Linotype" panose="02040502050505030304" pitchFamily="18" charset="0"/>
                <a:ea typeface="Rajdhani Medium"/>
                <a:cs typeface="Rajdhani Medium"/>
                <a:sym typeface="Rajdhani Medium"/>
              </a:rPr>
              <a:t>Dian Mustika, S.E.,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alatino Linotype" panose="02040502050505030304" pitchFamily="18" charset="0"/>
                <a:ea typeface="Rajdhani Medium"/>
                <a:cs typeface="Rajdhani Medium"/>
                <a:sym typeface="Rajdhani Medium"/>
              </a:rPr>
              <a:t>M.Sc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alatino Linotype" panose="02040502050505030304" pitchFamily="18" charset="0"/>
              <a:ea typeface="Rajdhani Medium"/>
              <a:cs typeface="Rajdhani Medium"/>
              <a:sym typeface="Rajdhani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jdhani"/>
              <a:buNone/>
              <a:tabLst/>
              <a:defRPr/>
            </a:pPr>
            <a:r>
              <a:rPr lang="en-US" sz="1100" b="1" dirty="0" err="1">
                <a:solidFill>
                  <a:schemeClr val="bg2"/>
                </a:solidFill>
                <a:latin typeface="Palatino Linotype" panose="02040502050505030304" pitchFamily="18" charset="0"/>
                <a:ea typeface="Rajdhani Medium"/>
                <a:cs typeface="Rajdhani Medium"/>
                <a:sym typeface="Rajdhani Medium"/>
              </a:rPr>
              <a:t>Institut</a:t>
            </a:r>
            <a:r>
              <a:rPr lang="en-US" sz="1100" b="1" dirty="0">
                <a:solidFill>
                  <a:schemeClr val="bg2"/>
                </a:solidFill>
                <a:latin typeface="Palatino Linotype" panose="02040502050505030304" pitchFamily="18" charset="0"/>
                <a:ea typeface="Rajdhani Medium"/>
                <a:cs typeface="Rajdhani Medium"/>
                <a:sym typeface="Rajdhani Medium"/>
              </a:rPr>
              <a:t> </a:t>
            </a:r>
            <a:r>
              <a:rPr lang="en-US" sz="1100" b="1" dirty="0" err="1">
                <a:solidFill>
                  <a:schemeClr val="bg2"/>
                </a:solidFill>
                <a:latin typeface="Palatino Linotype" panose="02040502050505030304" pitchFamily="18" charset="0"/>
                <a:ea typeface="Rajdhani Medium"/>
                <a:cs typeface="Rajdhani Medium"/>
                <a:sym typeface="Rajdhani Medium"/>
              </a:rPr>
              <a:t>Infomatika</a:t>
            </a:r>
            <a:r>
              <a:rPr lang="en-US" sz="1100" b="1" dirty="0">
                <a:solidFill>
                  <a:schemeClr val="bg2"/>
                </a:solidFill>
                <a:latin typeface="Palatino Linotype" panose="02040502050505030304" pitchFamily="18" charset="0"/>
                <a:ea typeface="Rajdhani Medium"/>
                <a:cs typeface="Rajdhani Medium"/>
                <a:sym typeface="Rajdhani Medium"/>
              </a:rPr>
              <a:t> dan </a:t>
            </a:r>
            <a:r>
              <a:rPr lang="en-US" sz="1100" b="1" dirty="0" err="1">
                <a:solidFill>
                  <a:schemeClr val="bg2"/>
                </a:solidFill>
                <a:latin typeface="Palatino Linotype" panose="02040502050505030304" pitchFamily="18" charset="0"/>
                <a:ea typeface="Rajdhani Medium"/>
                <a:cs typeface="Rajdhani Medium"/>
                <a:sym typeface="Rajdhani Medium"/>
              </a:rPr>
              <a:t>Bisnis</a:t>
            </a:r>
            <a:r>
              <a:rPr lang="en-US" sz="1100" b="1" dirty="0">
                <a:solidFill>
                  <a:schemeClr val="bg2"/>
                </a:solidFill>
                <a:latin typeface="Palatino Linotype" panose="02040502050505030304" pitchFamily="18" charset="0"/>
                <a:ea typeface="Rajdhani Medium"/>
                <a:cs typeface="Rajdhani Medium"/>
                <a:sym typeface="Rajdhani Medium"/>
              </a:rPr>
              <a:t> </a:t>
            </a:r>
            <a:r>
              <a:rPr lang="en-US" sz="1100" b="1" dirty="0" err="1">
                <a:solidFill>
                  <a:schemeClr val="bg2"/>
                </a:solidFill>
                <a:latin typeface="Palatino Linotype" panose="02040502050505030304" pitchFamily="18" charset="0"/>
                <a:ea typeface="Rajdhani Medium"/>
                <a:cs typeface="Rajdhani Medium"/>
                <a:sym typeface="Rajdhani Medium"/>
              </a:rPr>
              <a:t>Darmajaya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alatino Linotype" panose="02040502050505030304" pitchFamily="18" charset="0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66DA4F-FDB5-41EB-8344-3356473F391F}"/>
              </a:ext>
            </a:extLst>
          </p:cNvPr>
          <p:cNvSpPr txBox="1"/>
          <p:nvPr/>
        </p:nvSpPr>
        <p:spPr>
          <a:xfrm>
            <a:off x="3694037" y="338234"/>
            <a:ext cx="5383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jdhani" panose="020B0604020202020204" charset="0"/>
                <a:cs typeface="Rajdhani" panose="020B0604020202020204" charset="0"/>
                <a:sym typeface="Arial"/>
              </a:rPr>
              <a:t>Pertemuan 1 – Kontrak Kuliah dan Pengantar Matakuliah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jdhani" panose="020B0604020202020204" charset="0"/>
              <a:cs typeface="Rajdhani" panose="020B060402020202020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5DF5B-BD97-41CF-B436-9A3BE47BC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089" y="48536"/>
            <a:ext cx="2888948" cy="3919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66338-E5F9-42B2-99A9-4944EAE107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915"/>
          <a:stretch/>
        </p:blipFill>
        <p:spPr>
          <a:xfrm>
            <a:off x="3374794" y="939315"/>
            <a:ext cx="2662892" cy="3720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B9EBE-CACC-4620-888E-7F6CCCC02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395" r="47815"/>
          <a:stretch/>
        </p:blipFill>
        <p:spPr>
          <a:xfrm>
            <a:off x="570790" y="284360"/>
            <a:ext cx="4765446" cy="4574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2A46C-C530-46A3-A45B-D4D57379ED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844" t="26136" r="25025" b="11878"/>
          <a:stretch/>
        </p:blipFill>
        <p:spPr>
          <a:xfrm flipH="1">
            <a:off x="5829338" y="-61472"/>
            <a:ext cx="29535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5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83797D-37BD-49D2-A39B-E88D4C10E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294" t="4780" b="8272"/>
          <a:stretch/>
        </p:blipFill>
        <p:spPr>
          <a:xfrm>
            <a:off x="802861" y="335695"/>
            <a:ext cx="7538277" cy="44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3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12B0-40E9-4BA6-9E2C-85C49D68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445025"/>
            <a:ext cx="7639320" cy="572700"/>
          </a:xfrm>
        </p:spPr>
        <p:txBody>
          <a:bodyPr/>
          <a:lstStyle/>
          <a:p>
            <a:pPr algn="ctr"/>
            <a:r>
              <a:rPr lang="en-US" sz="3200" b="1" i="1" dirty="0"/>
              <a:t>COURSE 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5E771-BAF3-40AC-93B8-1532081F3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1272925"/>
            <a:ext cx="7717500" cy="2838033"/>
          </a:xfrm>
        </p:spPr>
        <p:txBody>
          <a:bodyPr/>
          <a:lstStyle/>
          <a:p>
            <a:pPr marL="114300" indent="0" algn="just">
              <a:buNone/>
            </a:pPr>
            <a:r>
              <a:rPr lang="en-US" sz="1800" dirty="0">
                <a:latin typeface="Sitka Subheading Semibold" pitchFamily="2" charset="0"/>
              </a:rPr>
              <a:t>Mata </a:t>
            </a:r>
            <a:r>
              <a:rPr lang="en-US" sz="1800" dirty="0" err="1">
                <a:latin typeface="Sitka Subheading Semibold" pitchFamily="2" charset="0"/>
              </a:rPr>
              <a:t>kuliah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Manajemen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Perpajakan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ini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dirancang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untuk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meningkatkan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pemahaman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mendalam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mengenai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pengelolaan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perpajakan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secara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strategis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dalam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berbagai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konteks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bisnis</a:t>
            </a:r>
            <a:r>
              <a:rPr lang="en-US" sz="1800" dirty="0">
                <a:latin typeface="Sitka Subheading Semibold" pitchFamily="2" charset="0"/>
              </a:rPr>
              <a:t> dan </a:t>
            </a:r>
            <a:r>
              <a:rPr lang="en-US" sz="1800" dirty="0" err="1">
                <a:latin typeface="Sitka Subheading Semibold" pitchFamily="2" charset="0"/>
              </a:rPr>
              <a:t>keuangan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dengan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mempelajari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tentang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aspek-aspek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penting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dalam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perencanaan</a:t>
            </a:r>
            <a:r>
              <a:rPr lang="en-US" sz="1800" dirty="0">
                <a:latin typeface="Sitka Subheading Semibold" pitchFamily="2" charset="0"/>
              </a:rPr>
              <a:t>, </a:t>
            </a:r>
            <a:r>
              <a:rPr lang="en-US" sz="1800" dirty="0" err="1">
                <a:latin typeface="Sitka Subheading Semibold" pitchFamily="2" charset="0"/>
              </a:rPr>
              <a:t>pelaksanaan</a:t>
            </a:r>
            <a:r>
              <a:rPr lang="en-US" sz="1800" dirty="0">
                <a:latin typeface="Sitka Subheading Semibold" pitchFamily="2" charset="0"/>
              </a:rPr>
              <a:t>, dan </a:t>
            </a:r>
            <a:r>
              <a:rPr lang="en-US" sz="1800" dirty="0" err="1">
                <a:latin typeface="Sitka Subheading Semibold" pitchFamily="2" charset="0"/>
              </a:rPr>
              <a:t>pengendalian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pajak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dengan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memanfaatkan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pengetahuan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akuntansi</a:t>
            </a:r>
            <a:r>
              <a:rPr lang="en-US" sz="1800" dirty="0">
                <a:latin typeface="Sitka Subheading Semibold" pitchFamily="2" charset="0"/>
              </a:rPr>
              <a:t> dan </a:t>
            </a:r>
            <a:r>
              <a:rPr lang="en-US" sz="1800" dirty="0" err="1">
                <a:latin typeface="Sitka Subheading Semibold" pitchFamily="2" charset="0"/>
              </a:rPr>
              <a:t>prinsip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manajemen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keuangan</a:t>
            </a:r>
            <a:r>
              <a:rPr lang="en-US" sz="1800" dirty="0">
                <a:latin typeface="Sitka Subheading Semibold" pitchFamily="2" charset="0"/>
              </a:rPr>
              <a:t> yang </a:t>
            </a:r>
            <a:r>
              <a:rPr lang="en-US" sz="1800" dirty="0" err="1">
                <a:latin typeface="Sitka Subheading Semibold" pitchFamily="2" charset="0"/>
              </a:rPr>
              <a:t>berlaku</a:t>
            </a:r>
            <a:r>
              <a:rPr lang="en-US" sz="1800" dirty="0">
                <a:latin typeface="Sitka Subheading Semibold" pitchFamily="2" charset="0"/>
              </a:rPr>
              <a:t>, </a:t>
            </a:r>
            <a:r>
              <a:rPr lang="en-US" sz="1800" dirty="0" err="1">
                <a:latin typeface="Sitka Subheading Semibold" pitchFamily="2" charset="0"/>
              </a:rPr>
              <a:t>serta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langkah-langkah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apa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saja</a:t>
            </a:r>
            <a:r>
              <a:rPr lang="en-US" sz="1800" dirty="0">
                <a:latin typeface="Sitka Subheading Semibold" pitchFamily="2" charset="0"/>
              </a:rPr>
              <a:t> yang </a:t>
            </a:r>
            <a:r>
              <a:rPr lang="en-US" sz="1800" dirty="0" err="1">
                <a:latin typeface="Sitka Subheading Semibold" pitchFamily="2" charset="0"/>
              </a:rPr>
              <a:t>dapat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diambil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perusahaan</a:t>
            </a:r>
            <a:r>
              <a:rPr lang="en-US" sz="1800" dirty="0">
                <a:latin typeface="Sitka Subheading Semibold" pitchFamily="2" charset="0"/>
              </a:rPr>
              <a:t> agar </a:t>
            </a:r>
            <a:r>
              <a:rPr lang="en-US" sz="1800" dirty="0" err="1">
                <a:latin typeface="Sitka Subheading Semibold" pitchFamily="2" charset="0"/>
              </a:rPr>
              <a:t>mencapai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hasil</a:t>
            </a:r>
            <a:r>
              <a:rPr lang="en-US" sz="1800" dirty="0">
                <a:latin typeface="Sitka Subheading Semibold" pitchFamily="2" charset="0"/>
              </a:rPr>
              <a:t> yang </a:t>
            </a:r>
            <a:r>
              <a:rPr lang="en-US" sz="1800" dirty="0" err="1">
                <a:latin typeface="Sitka Subheading Semibold" pitchFamily="2" charset="0"/>
              </a:rPr>
              <a:t>diinginkan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sesuai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dengan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aturan</a:t>
            </a:r>
            <a:r>
              <a:rPr lang="en-US" sz="1800" dirty="0">
                <a:latin typeface="Sitka Subheading Semibold" pitchFamily="2" charset="0"/>
              </a:rPr>
              <a:t> </a:t>
            </a:r>
            <a:r>
              <a:rPr lang="en-US" sz="1800" dirty="0" err="1">
                <a:latin typeface="Sitka Subheading Semibold" pitchFamily="2" charset="0"/>
              </a:rPr>
              <a:t>perpajakan</a:t>
            </a:r>
            <a:r>
              <a:rPr lang="en-US" sz="1800" dirty="0">
                <a:latin typeface="Sitka Subheading Semibold" pitchFamily="2" charset="0"/>
              </a:rPr>
              <a:t> yang </a:t>
            </a:r>
            <a:r>
              <a:rPr lang="en-US" sz="1800" dirty="0" err="1">
                <a:latin typeface="Sitka Subheading Semibold" pitchFamily="2" charset="0"/>
              </a:rPr>
              <a:t>berlaku</a:t>
            </a:r>
            <a:r>
              <a:rPr lang="en-US" sz="1800" dirty="0">
                <a:latin typeface="Sitka Subheading Semibold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201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4C7E-FA08-4C84-8503-AB206220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72758"/>
            <a:ext cx="8229600" cy="572700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343A40"/>
                </a:solidFill>
                <a:effectLst/>
                <a:latin typeface="-apple-system"/>
              </a:rPr>
              <a:t>COURSE LEARNING OUTCOMES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6DA10-C848-4F0D-A2F7-365669B2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838" y="1145458"/>
            <a:ext cx="8844323" cy="3365070"/>
          </a:xfrm>
        </p:spPr>
        <p:txBody>
          <a:bodyPr/>
          <a:lstStyle/>
          <a:p>
            <a:pPr marL="1030288" marR="93345" indent="-941388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CPMK 1 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Mahasiswa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mampu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merancang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dan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mengambil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keputusan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berdasarkan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konsep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etika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bisnis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dan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profesi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secara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rasional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dalam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strategi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Perencanaan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Perpajakan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(CPL – S4) </a:t>
            </a:r>
          </a:p>
          <a:p>
            <a:pPr marL="1030288" marR="93345" indent="-941388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CPMK 2 	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Mahasiswa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diharapkan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mampu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menganalisis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short case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tentang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Tinjauan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Umum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Strategi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Perencanaan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Pajak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Perencanaan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pajak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melalui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(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Pemilihan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Badan Usaha,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Penyusutan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Aktiva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Tetap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Sewa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Guna Usaha,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Metode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kebijakan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Akuntansi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/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Alternatif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Pembukuan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),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Perencanaan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Pajak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Perusahaan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Multinasional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Perencanaan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Pajak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Pertambahan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Nilai,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Laporan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Keuangan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Fiskal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Pajak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Tangguhan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,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Penentuan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Harga Transfer dan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Pemeriksaan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dan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Penyelidikan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Pajak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sesuai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dengan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peraturan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perpajakan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berlaku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(CPL – PU1, KU1, KK8) </a:t>
            </a:r>
          </a:p>
          <a:p>
            <a:pPr marL="1030288" marR="93345" indent="-941388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CPMK 3 	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Mahasiswa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mampu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secara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mandiri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menyusun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laporan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kewajiban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perpajakan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baik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untuk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wajib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pajak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individu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maupun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badan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dengan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cara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menghitung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dan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melakukan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rekonsiliasi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perpajakan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sesuai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perundang-undangan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perpajakan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yang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berlaku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di Indonesia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dalam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rangka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Pelaksanaan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Manajemen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Perpajakan</a:t>
            </a:r>
            <a:r>
              <a:rPr lang="en-US" sz="15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(CPL – KK8) .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1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8484-5826-42C9-9AC7-76C3A94F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2" y="206820"/>
            <a:ext cx="7862157" cy="572700"/>
          </a:xfrm>
        </p:spPr>
        <p:txBody>
          <a:bodyPr/>
          <a:lstStyle/>
          <a:p>
            <a:r>
              <a:rPr lang="en-US" sz="3200" b="1" i="1" dirty="0" err="1"/>
              <a:t>Indikator</a:t>
            </a:r>
            <a:r>
              <a:rPr lang="en-US" sz="3200" b="1" i="1" dirty="0"/>
              <a:t> </a:t>
            </a:r>
            <a:r>
              <a:rPr lang="en-US" sz="3200" b="1" i="1" dirty="0" err="1"/>
              <a:t>Capaian</a:t>
            </a:r>
            <a:r>
              <a:rPr lang="en-US" sz="3200" b="1" i="1" dirty="0"/>
              <a:t> </a:t>
            </a:r>
            <a:r>
              <a:rPr lang="en-US" sz="3200" b="1" i="1" dirty="0" err="1"/>
              <a:t>Pembelajaran</a:t>
            </a:r>
            <a:r>
              <a:rPr lang="en-US" sz="3200" b="1" i="1" dirty="0"/>
              <a:t> </a:t>
            </a:r>
            <a:r>
              <a:rPr lang="en-US" sz="3200" b="1" i="1" dirty="0" err="1"/>
              <a:t>Matakuliah</a:t>
            </a:r>
            <a:endParaRPr lang="en-US" sz="3200" b="1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2472D-5C2E-4DC1-978C-B91B2282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313" y="779520"/>
            <a:ext cx="8890426" cy="3551000"/>
          </a:xfrm>
          <a:solidFill>
            <a:srgbClr val="E9E0F0"/>
          </a:solidFill>
        </p:spPr>
        <p:txBody>
          <a:bodyPr/>
          <a:lstStyle/>
          <a:p>
            <a:pPr marL="1198563" indent="-1198563" algn="just">
              <a:lnSpc>
                <a:spcPct val="114000"/>
              </a:lnSpc>
              <a:buNone/>
            </a:pPr>
            <a:r>
              <a:rPr lang="en-US" sz="1350" dirty="0">
                <a:latin typeface="Montserrat Medium" panose="00000600000000000000" pitchFamily="2" charset="0"/>
              </a:rPr>
              <a:t>Sub CPMK 1 	</a:t>
            </a:r>
            <a:r>
              <a:rPr lang="en-US" sz="1350" dirty="0" err="1">
                <a:latin typeface="Montserrat Medium" panose="00000600000000000000" pitchFamily="2" charset="0"/>
              </a:rPr>
              <a:t>Mahasiswa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mampu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Menjelaskan</a:t>
            </a:r>
            <a:r>
              <a:rPr lang="en-US" sz="1350" dirty="0">
                <a:latin typeface="Montserrat Medium" panose="00000600000000000000" pitchFamily="2" charset="0"/>
              </a:rPr>
              <a:t>, </a:t>
            </a:r>
            <a:r>
              <a:rPr lang="en-US" sz="1350" dirty="0" err="1">
                <a:latin typeface="Montserrat Medium" panose="00000600000000000000" pitchFamily="2" charset="0"/>
              </a:rPr>
              <a:t>Mengintegrasikan</a:t>
            </a:r>
            <a:r>
              <a:rPr lang="en-US" sz="1350" dirty="0">
                <a:latin typeface="Montserrat Medium" panose="00000600000000000000" pitchFamily="2" charset="0"/>
              </a:rPr>
              <a:t>, dan </a:t>
            </a:r>
            <a:r>
              <a:rPr lang="en-US" sz="1350" dirty="0" err="1">
                <a:latin typeface="Montserrat Medium" panose="00000600000000000000" pitchFamily="2" charset="0"/>
              </a:rPr>
              <a:t>Mengkonsepkan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tentang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Konteks</a:t>
            </a:r>
            <a:r>
              <a:rPr lang="en-US" sz="1350" dirty="0">
                <a:latin typeface="Montserrat Medium" panose="00000600000000000000" pitchFamily="2" charset="0"/>
              </a:rPr>
              <a:t>, </a:t>
            </a:r>
            <a:r>
              <a:rPr lang="en-US" sz="1350" dirty="0" err="1">
                <a:latin typeface="Montserrat Medium" panose="00000600000000000000" pitchFamily="2" charset="0"/>
              </a:rPr>
              <a:t>Definisi</a:t>
            </a:r>
            <a:r>
              <a:rPr lang="en-US" sz="1350" dirty="0">
                <a:latin typeface="Montserrat Medium" panose="00000600000000000000" pitchFamily="2" charset="0"/>
              </a:rPr>
              <a:t>, dan </a:t>
            </a:r>
            <a:r>
              <a:rPr lang="en-US" sz="1350" dirty="0" err="1">
                <a:latin typeface="Montserrat Medium" panose="00000600000000000000" pitchFamily="2" charset="0"/>
              </a:rPr>
              <a:t>Tahapan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dalam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Manajemen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Perpajakan</a:t>
            </a:r>
            <a:r>
              <a:rPr lang="en-US" sz="1350" dirty="0">
                <a:latin typeface="Montserrat Medium" panose="00000600000000000000" pitchFamily="2" charset="0"/>
              </a:rPr>
              <a:t> (A4, K2, K3, P1) </a:t>
            </a:r>
          </a:p>
          <a:p>
            <a:pPr marL="1198563" indent="-1198563" algn="just">
              <a:lnSpc>
                <a:spcPct val="114000"/>
              </a:lnSpc>
              <a:buNone/>
            </a:pPr>
            <a:r>
              <a:rPr lang="en-US" sz="1350" dirty="0">
                <a:latin typeface="Montserrat Medium" panose="00000600000000000000" pitchFamily="2" charset="0"/>
              </a:rPr>
              <a:t>Sub CPMK 2 	</a:t>
            </a:r>
            <a:r>
              <a:rPr lang="en-US" sz="1350" dirty="0" err="1">
                <a:latin typeface="Montserrat Medium" panose="00000600000000000000" pitchFamily="2" charset="0"/>
              </a:rPr>
              <a:t>Mahasiswa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mampu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Mengintegrasikan</a:t>
            </a:r>
            <a:r>
              <a:rPr lang="en-US" sz="1350" dirty="0">
                <a:latin typeface="Montserrat Medium" panose="00000600000000000000" pitchFamily="2" charset="0"/>
              </a:rPr>
              <a:t> dan </a:t>
            </a:r>
            <a:r>
              <a:rPr lang="en-US" sz="1350" dirty="0" err="1">
                <a:latin typeface="Montserrat Medium" panose="00000600000000000000" pitchFamily="2" charset="0"/>
              </a:rPr>
              <a:t>Mengidentifikasi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Fungsi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Laporan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Keuangan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sebagai</a:t>
            </a:r>
            <a:r>
              <a:rPr lang="en-US" sz="1350" dirty="0">
                <a:latin typeface="Montserrat Medium" panose="00000600000000000000" pitchFamily="2" charset="0"/>
              </a:rPr>
              <a:t> Basis </a:t>
            </a:r>
            <a:r>
              <a:rPr lang="en-US" sz="1350" dirty="0" err="1">
                <a:latin typeface="Montserrat Medium" panose="00000600000000000000" pitchFamily="2" charset="0"/>
              </a:rPr>
              <a:t>Perhitungan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Pajak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dalam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Manajemen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Perpajakan</a:t>
            </a:r>
            <a:r>
              <a:rPr lang="en-US" sz="1350" dirty="0">
                <a:latin typeface="Montserrat Medium" panose="00000600000000000000" pitchFamily="2" charset="0"/>
              </a:rPr>
              <a:t> (A4, K2) </a:t>
            </a:r>
          </a:p>
          <a:p>
            <a:pPr marL="1198563" indent="-1198563" algn="just">
              <a:lnSpc>
                <a:spcPct val="114000"/>
              </a:lnSpc>
              <a:buNone/>
            </a:pPr>
            <a:r>
              <a:rPr lang="en-US" sz="1350" dirty="0">
                <a:latin typeface="Montserrat Medium" panose="00000600000000000000" pitchFamily="2" charset="0"/>
              </a:rPr>
              <a:t>Sub CPMK 3	</a:t>
            </a:r>
            <a:r>
              <a:rPr lang="en-US" sz="1350" dirty="0" err="1">
                <a:latin typeface="Montserrat Medium" panose="00000600000000000000" pitchFamily="2" charset="0"/>
              </a:rPr>
              <a:t>Mahasiswa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mampu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Menjelaskan</a:t>
            </a:r>
            <a:r>
              <a:rPr lang="en-US" sz="1350" dirty="0">
                <a:latin typeface="Montserrat Medium" panose="00000600000000000000" pitchFamily="2" charset="0"/>
              </a:rPr>
              <a:t> dan </a:t>
            </a:r>
            <a:r>
              <a:rPr lang="en-US" sz="1350" dirty="0" err="1">
                <a:latin typeface="Montserrat Medium" panose="00000600000000000000" pitchFamily="2" charset="0"/>
              </a:rPr>
              <a:t>Menganalisis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Bentuk</a:t>
            </a:r>
            <a:r>
              <a:rPr lang="en-US" sz="1350" dirty="0">
                <a:latin typeface="Montserrat Medium" panose="00000600000000000000" pitchFamily="2" charset="0"/>
              </a:rPr>
              <a:t> Usaha dan </a:t>
            </a:r>
            <a:r>
              <a:rPr lang="en-US" sz="1350" dirty="0" err="1">
                <a:latin typeface="Montserrat Medium" panose="00000600000000000000" pitchFamily="2" charset="0"/>
              </a:rPr>
              <a:t>Pajak</a:t>
            </a:r>
            <a:r>
              <a:rPr lang="en-US" sz="1350" dirty="0">
                <a:latin typeface="Montserrat Medium" panose="00000600000000000000" pitchFamily="2" charset="0"/>
              </a:rPr>
              <a:t> yang </a:t>
            </a:r>
            <a:r>
              <a:rPr lang="en-US" sz="1350" dirty="0" err="1">
                <a:latin typeface="Montserrat Medium" panose="00000600000000000000" pitchFamily="2" charset="0"/>
              </a:rPr>
              <a:t>Dikenakan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sebagai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Tahapan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utama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dalam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Perencanaan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Pajak</a:t>
            </a:r>
            <a:r>
              <a:rPr lang="en-US" sz="1350" dirty="0">
                <a:latin typeface="Montserrat Medium" panose="00000600000000000000" pitchFamily="2" charset="0"/>
              </a:rPr>
              <a:t> (K2, K4, P4, P5) </a:t>
            </a:r>
          </a:p>
          <a:p>
            <a:pPr marL="1198563" indent="-1198563" algn="just">
              <a:lnSpc>
                <a:spcPct val="114000"/>
              </a:lnSpc>
              <a:buNone/>
            </a:pPr>
            <a:r>
              <a:rPr lang="en-US" sz="1350" dirty="0">
                <a:latin typeface="Montserrat Medium" panose="00000600000000000000" pitchFamily="2" charset="0"/>
              </a:rPr>
              <a:t>Sub CPMK 4	</a:t>
            </a:r>
            <a:r>
              <a:rPr lang="en-US" sz="1350" dirty="0" err="1">
                <a:latin typeface="Montserrat Medium" panose="00000600000000000000" pitchFamily="2" charset="0"/>
              </a:rPr>
              <a:t>Mahasiswa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mampu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Memperbandingkan</a:t>
            </a:r>
            <a:r>
              <a:rPr lang="en-US" sz="1350" dirty="0">
                <a:latin typeface="Montserrat Medium" panose="00000600000000000000" pitchFamily="2" charset="0"/>
              </a:rPr>
              <a:t>, </a:t>
            </a:r>
            <a:r>
              <a:rPr lang="en-US" sz="1350" dirty="0" err="1">
                <a:latin typeface="Montserrat Medium" panose="00000600000000000000" pitchFamily="2" charset="0"/>
              </a:rPr>
              <a:t>Mengklasifikasikan</a:t>
            </a:r>
            <a:r>
              <a:rPr lang="en-US" sz="1350" dirty="0">
                <a:latin typeface="Montserrat Medium" panose="00000600000000000000" pitchFamily="2" charset="0"/>
              </a:rPr>
              <a:t>, dan </a:t>
            </a:r>
            <a:r>
              <a:rPr lang="en-US" sz="1350" dirty="0" err="1">
                <a:latin typeface="Montserrat Medium" panose="00000600000000000000" pitchFamily="2" charset="0"/>
              </a:rPr>
              <a:t>Menganalisis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Perencanaan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Pajak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Penghasilan</a:t>
            </a:r>
            <a:r>
              <a:rPr lang="en-US" sz="1350" dirty="0">
                <a:latin typeface="Montserrat Medium" panose="00000600000000000000" pitchFamily="2" charset="0"/>
              </a:rPr>
              <a:t> Usaha </a:t>
            </a:r>
            <a:r>
              <a:rPr lang="en-US" sz="1350" dirty="0" err="1">
                <a:latin typeface="Montserrat Medium" panose="00000600000000000000" pitchFamily="2" charset="0"/>
              </a:rPr>
              <a:t>untuk</a:t>
            </a:r>
            <a:r>
              <a:rPr lang="en-US" sz="1350" dirty="0">
                <a:latin typeface="Montserrat Medium" panose="00000600000000000000" pitchFamily="2" charset="0"/>
              </a:rPr>
              <a:t> Badan </a:t>
            </a:r>
            <a:r>
              <a:rPr lang="en-US" sz="1350" dirty="0" err="1">
                <a:latin typeface="Montserrat Medium" panose="00000600000000000000" pitchFamily="2" charset="0"/>
              </a:rPr>
              <a:t>maupun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Perorangan</a:t>
            </a:r>
            <a:r>
              <a:rPr lang="en-US" sz="1350" dirty="0">
                <a:latin typeface="Montserrat Medium" panose="00000600000000000000" pitchFamily="2" charset="0"/>
              </a:rPr>
              <a:t>, dan </a:t>
            </a:r>
            <a:r>
              <a:rPr lang="en-US" sz="1350" dirty="0" err="1">
                <a:latin typeface="Montserrat Medium" panose="00000600000000000000" pitchFamily="2" charset="0"/>
              </a:rPr>
              <a:t>Penghasilan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Lainnya</a:t>
            </a:r>
            <a:r>
              <a:rPr lang="en-US" sz="1350" dirty="0">
                <a:latin typeface="Montserrat Medium" panose="00000600000000000000" pitchFamily="2" charset="0"/>
              </a:rPr>
              <a:t> (A4, K3, K4, P2) </a:t>
            </a:r>
          </a:p>
          <a:p>
            <a:pPr marL="1198563" indent="-1198563" algn="just">
              <a:lnSpc>
                <a:spcPct val="114000"/>
              </a:lnSpc>
              <a:buNone/>
            </a:pPr>
            <a:r>
              <a:rPr lang="en-US" sz="1350" dirty="0">
                <a:latin typeface="Montserrat Medium" panose="00000600000000000000" pitchFamily="2" charset="0"/>
              </a:rPr>
              <a:t>Sub CPMK 5	</a:t>
            </a:r>
            <a:r>
              <a:rPr lang="en-US" sz="1350" dirty="0" err="1">
                <a:latin typeface="Montserrat Medium" panose="00000600000000000000" pitchFamily="2" charset="0"/>
              </a:rPr>
              <a:t>Mahasiswa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mampu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Menjelaskan</a:t>
            </a:r>
            <a:r>
              <a:rPr lang="en-US" sz="1350" dirty="0">
                <a:latin typeface="Montserrat Medium" panose="00000600000000000000" pitchFamily="2" charset="0"/>
              </a:rPr>
              <a:t> dan </a:t>
            </a:r>
            <a:r>
              <a:rPr lang="en-US" sz="1350" dirty="0" err="1">
                <a:latin typeface="Montserrat Medium" panose="00000600000000000000" pitchFamily="2" charset="0"/>
              </a:rPr>
              <a:t>Mengindentifikasi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Manajemen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Pajak</a:t>
            </a:r>
            <a:r>
              <a:rPr lang="en-US" sz="1350" dirty="0">
                <a:latin typeface="Montserrat Medium" panose="00000600000000000000" pitchFamily="2" charset="0"/>
              </a:rPr>
              <a:t> pada Withholding Tax </a:t>
            </a:r>
            <a:r>
              <a:rPr lang="en-US" sz="1350" dirty="0" err="1">
                <a:latin typeface="Montserrat Medium" panose="00000600000000000000" pitchFamily="2" charset="0"/>
              </a:rPr>
              <a:t>selain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PPh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Pasal</a:t>
            </a:r>
            <a:r>
              <a:rPr lang="en-US" sz="1350" dirty="0">
                <a:latin typeface="Montserrat Medium" panose="00000600000000000000" pitchFamily="2" charset="0"/>
              </a:rPr>
              <a:t> 21 (K2, P3) </a:t>
            </a:r>
          </a:p>
          <a:p>
            <a:pPr marL="1198563" indent="-1198563" algn="just">
              <a:lnSpc>
                <a:spcPct val="114000"/>
              </a:lnSpc>
              <a:buNone/>
            </a:pPr>
            <a:r>
              <a:rPr lang="en-US" sz="1350" dirty="0">
                <a:latin typeface="Montserrat Medium" panose="00000600000000000000" pitchFamily="2" charset="0"/>
              </a:rPr>
              <a:t>Sub CPMK 6	</a:t>
            </a:r>
            <a:r>
              <a:rPr lang="en-US" sz="1350" dirty="0" err="1">
                <a:latin typeface="Montserrat Medium" panose="00000600000000000000" pitchFamily="2" charset="0"/>
              </a:rPr>
              <a:t>Mahasiswa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mampu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Mengintegrasikan</a:t>
            </a:r>
            <a:r>
              <a:rPr lang="en-US" sz="1350" dirty="0">
                <a:latin typeface="Montserrat Medium" panose="00000600000000000000" pitchFamily="2" charset="0"/>
              </a:rPr>
              <a:t>, </a:t>
            </a:r>
            <a:r>
              <a:rPr lang="en-US" sz="1350" dirty="0" err="1">
                <a:latin typeface="Montserrat Medium" panose="00000600000000000000" pitchFamily="2" charset="0"/>
              </a:rPr>
              <a:t>Mempraktekkan</a:t>
            </a:r>
            <a:r>
              <a:rPr lang="en-US" sz="1350" dirty="0">
                <a:latin typeface="Montserrat Medium" panose="00000600000000000000" pitchFamily="2" charset="0"/>
              </a:rPr>
              <a:t>, dan </a:t>
            </a:r>
            <a:r>
              <a:rPr lang="en-US" sz="1350" dirty="0" err="1">
                <a:latin typeface="Montserrat Medium" panose="00000600000000000000" pitchFamily="2" charset="0"/>
              </a:rPr>
              <a:t>Menganalisis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Perencanaan</a:t>
            </a:r>
            <a:r>
              <a:rPr lang="en-US" sz="1350" dirty="0">
                <a:latin typeface="Montserrat Medium" panose="00000600000000000000" pitchFamily="2" charset="0"/>
              </a:rPr>
              <a:t> dan </a:t>
            </a:r>
            <a:r>
              <a:rPr lang="en-US" sz="1350" dirty="0" err="1">
                <a:latin typeface="Montserrat Medium" panose="00000600000000000000" pitchFamily="2" charset="0"/>
              </a:rPr>
              <a:t>Pengendalian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atas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Pajak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Pertambahan</a:t>
            </a:r>
            <a:r>
              <a:rPr lang="en-US" sz="1350" dirty="0">
                <a:latin typeface="Montserrat Medium" panose="00000600000000000000" pitchFamily="2" charset="0"/>
              </a:rPr>
              <a:t> Nilai dan </a:t>
            </a:r>
            <a:r>
              <a:rPr lang="en-US" sz="1350" dirty="0" err="1">
                <a:latin typeface="Montserrat Medium" panose="00000600000000000000" pitchFamily="2" charset="0"/>
              </a:rPr>
              <a:t>Pajak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Penjualan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atas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Barang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Mewah</a:t>
            </a:r>
            <a:r>
              <a:rPr lang="en-US" sz="1350" dirty="0">
                <a:latin typeface="Montserrat Medium" panose="00000600000000000000" pitchFamily="2" charset="0"/>
              </a:rPr>
              <a:t> (A2, A5, K4, P5) </a:t>
            </a:r>
          </a:p>
          <a:p>
            <a:pPr marL="1198563" indent="-1198563" algn="just">
              <a:lnSpc>
                <a:spcPct val="114000"/>
              </a:lnSpc>
              <a:buNone/>
            </a:pPr>
            <a:r>
              <a:rPr lang="en-US" sz="1350" dirty="0">
                <a:latin typeface="Montserrat Medium" panose="00000600000000000000" pitchFamily="2" charset="0"/>
              </a:rPr>
              <a:t>Sub CPMK 7	</a:t>
            </a:r>
            <a:r>
              <a:rPr lang="en-US" sz="1350" dirty="0" err="1">
                <a:latin typeface="Montserrat Medium" panose="00000600000000000000" pitchFamily="2" charset="0"/>
              </a:rPr>
              <a:t>Mahasiswa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mampu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Mengidentifikasi</a:t>
            </a:r>
            <a:r>
              <a:rPr lang="en-US" sz="1350" dirty="0">
                <a:latin typeface="Montserrat Medium" panose="00000600000000000000" pitchFamily="2" charset="0"/>
              </a:rPr>
              <a:t>, </a:t>
            </a:r>
            <a:r>
              <a:rPr lang="en-US" sz="1350" dirty="0" err="1">
                <a:latin typeface="Montserrat Medium" panose="00000600000000000000" pitchFamily="2" charset="0"/>
              </a:rPr>
              <a:t>Mengklasifikasikan</a:t>
            </a:r>
            <a:r>
              <a:rPr lang="en-US" sz="1350" dirty="0">
                <a:latin typeface="Montserrat Medium" panose="00000600000000000000" pitchFamily="2" charset="0"/>
              </a:rPr>
              <a:t>, dan </a:t>
            </a:r>
            <a:r>
              <a:rPr lang="en-US" sz="1350" dirty="0" err="1">
                <a:latin typeface="Montserrat Medium" panose="00000600000000000000" pitchFamily="2" charset="0"/>
              </a:rPr>
              <a:t>Menganalisis</a:t>
            </a:r>
            <a:r>
              <a:rPr lang="en-US" sz="1350" dirty="0">
                <a:latin typeface="Montserrat Medium" panose="00000600000000000000" pitchFamily="2" charset="0"/>
              </a:rPr>
              <a:t> Tax Organizing, Tax Leading, dan Tax controlling </a:t>
            </a:r>
            <a:r>
              <a:rPr lang="en-US" sz="1350" dirty="0" err="1">
                <a:latin typeface="Montserrat Medium" panose="00000600000000000000" pitchFamily="2" charset="0"/>
              </a:rPr>
              <a:t>dalam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Manajemen</a:t>
            </a:r>
            <a:r>
              <a:rPr lang="en-US" sz="1350" dirty="0">
                <a:latin typeface="Montserrat Medium" panose="00000600000000000000" pitchFamily="2" charset="0"/>
              </a:rPr>
              <a:t> </a:t>
            </a:r>
            <a:r>
              <a:rPr lang="en-US" sz="1350" dirty="0" err="1">
                <a:latin typeface="Montserrat Medium" panose="00000600000000000000" pitchFamily="2" charset="0"/>
              </a:rPr>
              <a:t>Perpajakan</a:t>
            </a:r>
            <a:r>
              <a:rPr lang="en-US" sz="1350" dirty="0">
                <a:latin typeface="Montserrat Medium" panose="00000600000000000000" pitchFamily="2" charset="0"/>
              </a:rPr>
              <a:t> (K2, K3, K4, P3, P4) </a:t>
            </a:r>
          </a:p>
        </p:txBody>
      </p:sp>
    </p:spTree>
    <p:extLst>
      <p:ext uri="{BB962C8B-B14F-4D97-AF65-F5344CB8AC3E}">
        <p14:creationId xmlns:p14="http://schemas.microsoft.com/office/powerpoint/2010/main" val="360652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6D2E-2B69-40BB-A346-F1588B2E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54" y="222188"/>
            <a:ext cx="4711500" cy="572700"/>
          </a:xfrm>
        </p:spPr>
        <p:txBody>
          <a:bodyPr/>
          <a:lstStyle/>
          <a:p>
            <a:r>
              <a:rPr lang="en-US" b="1" i="1" dirty="0">
                <a:solidFill>
                  <a:srgbClr val="343A40"/>
                </a:solidFill>
                <a:effectLst/>
                <a:latin typeface="-apple-system"/>
              </a:rPr>
              <a:t>ASSESSMENT MODEL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4A7A4-368B-4162-915C-DA412112BF45}"/>
              </a:ext>
            </a:extLst>
          </p:cNvPr>
          <p:cNvSpPr txBox="1"/>
          <p:nvPr/>
        </p:nvSpPr>
        <p:spPr>
          <a:xfrm>
            <a:off x="121554" y="1882840"/>
            <a:ext cx="6187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343A40"/>
                </a:solidFill>
                <a:effectLst/>
                <a:latin typeface="-apple-system"/>
              </a:rPr>
              <a:t>MEASUREMENT ASSESSMENT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BEA73-3ED4-456C-838A-93A66170E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141" y="2382950"/>
            <a:ext cx="5394117" cy="262871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ADFCEB-73B3-4A61-8D7E-64CA291E6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116405"/>
              </p:ext>
            </p:extLst>
          </p:nvPr>
        </p:nvGraphicFramePr>
        <p:xfrm>
          <a:off x="368806" y="810483"/>
          <a:ext cx="8406387" cy="822891"/>
        </p:xfrm>
        <a:graphic>
          <a:graphicData uri="http://schemas.openxmlformats.org/drawingml/2006/table">
            <a:tbl>
              <a:tblPr/>
              <a:tblGrid>
                <a:gridCol w="1957413">
                  <a:extLst>
                    <a:ext uri="{9D8B030D-6E8A-4147-A177-3AD203B41FA5}">
                      <a16:colId xmlns:a16="http://schemas.microsoft.com/office/drawing/2014/main" val="344795856"/>
                    </a:ext>
                  </a:extLst>
                </a:gridCol>
                <a:gridCol w="1118521">
                  <a:extLst>
                    <a:ext uri="{9D8B030D-6E8A-4147-A177-3AD203B41FA5}">
                      <a16:colId xmlns:a16="http://schemas.microsoft.com/office/drawing/2014/main" val="635321602"/>
                    </a:ext>
                  </a:extLst>
                </a:gridCol>
                <a:gridCol w="1415629">
                  <a:extLst>
                    <a:ext uri="{9D8B030D-6E8A-4147-A177-3AD203B41FA5}">
                      <a16:colId xmlns:a16="http://schemas.microsoft.com/office/drawing/2014/main" val="2379314827"/>
                    </a:ext>
                  </a:extLst>
                </a:gridCol>
                <a:gridCol w="1468059">
                  <a:extLst>
                    <a:ext uri="{9D8B030D-6E8A-4147-A177-3AD203B41FA5}">
                      <a16:colId xmlns:a16="http://schemas.microsoft.com/office/drawing/2014/main" val="3354799573"/>
                    </a:ext>
                  </a:extLst>
                </a:gridCol>
                <a:gridCol w="1468059">
                  <a:extLst>
                    <a:ext uri="{9D8B030D-6E8A-4147-A177-3AD203B41FA5}">
                      <a16:colId xmlns:a16="http://schemas.microsoft.com/office/drawing/2014/main" val="1954465141"/>
                    </a:ext>
                  </a:extLst>
                </a:gridCol>
                <a:gridCol w="978706">
                  <a:extLst>
                    <a:ext uri="{9D8B030D-6E8A-4147-A177-3AD203B41FA5}">
                      <a16:colId xmlns:a16="http://schemas.microsoft.com/office/drawing/2014/main" val="4125527050"/>
                    </a:ext>
                  </a:extLst>
                </a:gridCol>
              </a:tblGrid>
              <a:tr h="450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KOMPONEN PENILAIAN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UTS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UAS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TUGAS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KEHADIRAN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ETIKA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04726"/>
                  </a:ext>
                </a:extLst>
              </a:tr>
              <a:tr h="367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310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74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BB44-89BB-44D2-99C7-D84C383A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85E12-F05D-4671-A9B6-7A12B0F84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B9B74-4784-4A17-8C97-5B8597BBA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9" y="2065738"/>
            <a:ext cx="842540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0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p59"/>
          <p:cNvSpPr txBox="1">
            <a:spLocks noGrp="1"/>
          </p:cNvSpPr>
          <p:nvPr>
            <p:ph type="title"/>
          </p:nvPr>
        </p:nvSpPr>
        <p:spPr>
          <a:xfrm>
            <a:off x="714300" y="-2249075"/>
            <a:ext cx="3592500" cy="44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895" name="Google Shape;3895;p59"/>
          <p:cNvSpPr txBox="1">
            <a:spLocks noGrp="1"/>
          </p:cNvSpPr>
          <p:nvPr>
            <p:ph type="subTitle" idx="1"/>
          </p:nvPr>
        </p:nvSpPr>
        <p:spPr>
          <a:xfrm>
            <a:off x="714300" y="2154600"/>
            <a:ext cx="3248100" cy="11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dian@darmajaya.ac.id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+628 968 853 8455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EC62AD-15DA-4085-834B-10A2F3F17ECB}"/>
              </a:ext>
            </a:extLst>
          </p:cNvPr>
          <p:cNvSpPr/>
          <p:nvPr/>
        </p:nvSpPr>
        <p:spPr>
          <a:xfrm>
            <a:off x="722908" y="3742221"/>
            <a:ext cx="3380975" cy="614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oogle Shape;3927;p60">
            <a:extLst>
              <a:ext uri="{FF2B5EF4-FFF2-40B4-BE49-F238E27FC236}">
                <a16:creationId xmlns:a16="http://schemas.microsoft.com/office/drawing/2014/main" id="{0EEFF82A-398D-454F-8DD9-3D41A7753F13}"/>
              </a:ext>
            </a:extLst>
          </p:cNvPr>
          <p:cNvGrpSpPr/>
          <p:nvPr/>
        </p:nvGrpSpPr>
        <p:grpSpPr>
          <a:xfrm rot="20884646">
            <a:off x="3072875" y="2627450"/>
            <a:ext cx="889525" cy="1423700"/>
            <a:chOff x="752175" y="129925"/>
            <a:chExt cx="889525" cy="1423700"/>
          </a:xfrm>
        </p:grpSpPr>
        <p:sp>
          <p:nvSpPr>
            <p:cNvPr id="15" name="Google Shape;3928;p60">
              <a:extLst>
                <a:ext uri="{FF2B5EF4-FFF2-40B4-BE49-F238E27FC236}">
                  <a16:creationId xmlns:a16="http://schemas.microsoft.com/office/drawing/2014/main" id="{2B8EE62A-A140-461C-8DA9-76539BFC3682}"/>
                </a:ext>
              </a:extLst>
            </p:cNvPr>
            <p:cNvSpPr/>
            <p:nvPr/>
          </p:nvSpPr>
          <p:spPr>
            <a:xfrm>
              <a:off x="889450" y="770625"/>
              <a:ext cx="208625" cy="82850"/>
            </a:xfrm>
            <a:custGeom>
              <a:avLst/>
              <a:gdLst/>
              <a:ahLst/>
              <a:cxnLst/>
              <a:rect l="l" t="t" r="r" b="b"/>
              <a:pathLst>
                <a:path w="8345" h="3314" extrusionOk="0">
                  <a:moveTo>
                    <a:pt x="3506" y="0"/>
                  </a:moveTo>
                  <a:cubicBezTo>
                    <a:pt x="3141" y="0"/>
                    <a:pt x="2777" y="24"/>
                    <a:pt x="2420" y="70"/>
                  </a:cubicBezTo>
                  <a:cubicBezTo>
                    <a:pt x="1675" y="163"/>
                    <a:pt x="1024" y="504"/>
                    <a:pt x="497" y="1032"/>
                  </a:cubicBezTo>
                  <a:cubicBezTo>
                    <a:pt x="124" y="1373"/>
                    <a:pt x="0" y="1931"/>
                    <a:pt x="155" y="2428"/>
                  </a:cubicBezTo>
                  <a:cubicBezTo>
                    <a:pt x="435" y="2986"/>
                    <a:pt x="1086" y="3141"/>
                    <a:pt x="1706" y="3203"/>
                  </a:cubicBezTo>
                  <a:cubicBezTo>
                    <a:pt x="2348" y="3286"/>
                    <a:pt x="2989" y="3313"/>
                    <a:pt x="3630" y="3313"/>
                  </a:cubicBezTo>
                  <a:cubicBezTo>
                    <a:pt x="3950" y="3313"/>
                    <a:pt x="4271" y="3306"/>
                    <a:pt x="4591" y="3296"/>
                  </a:cubicBezTo>
                  <a:cubicBezTo>
                    <a:pt x="5026" y="3265"/>
                    <a:pt x="5491" y="3234"/>
                    <a:pt x="5925" y="3141"/>
                  </a:cubicBezTo>
                  <a:cubicBezTo>
                    <a:pt x="6794" y="2955"/>
                    <a:pt x="7631" y="2552"/>
                    <a:pt x="8345" y="1993"/>
                  </a:cubicBezTo>
                  <a:lnTo>
                    <a:pt x="8314" y="970"/>
                  </a:lnTo>
                  <a:cubicBezTo>
                    <a:pt x="7197" y="318"/>
                    <a:pt x="5863" y="194"/>
                    <a:pt x="4591" y="70"/>
                  </a:cubicBezTo>
                  <a:cubicBezTo>
                    <a:pt x="4235" y="24"/>
                    <a:pt x="3870" y="0"/>
                    <a:pt x="3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29;p60">
              <a:extLst>
                <a:ext uri="{FF2B5EF4-FFF2-40B4-BE49-F238E27FC236}">
                  <a16:creationId xmlns:a16="http://schemas.microsoft.com/office/drawing/2014/main" id="{057DB06F-EECF-492B-9338-9729482D7F74}"/>
                </a:ext>
              </a:extLst>
            </p:cNvPr>
            <p:cNvSpPr/>
            <p:nvPr/>
          </p:nvSpPr>
          <p:spPr>
            <a:xfrm>
              <a:off x="1126750" y="889975"/>
              <a:ext cx="131850" cy="81800"/>
            </a:xfrm>
            <a:custGeom>
              <a:avLst/>
              <a:gdLst/>
              <a:ahLst/>
              <a:cxnLst/>
              <a:rect l="l" t="t" r="r" b="b"/>
              <a:pathLst>
                <a:path w="5274" h="3272" extrusionOk="0">
                  <a:moveTo>
                    <a:pt x="4305" y="1"/>
                  </a:moveTo>
                  <a:cubicBezTo>
                    <a:pt x="4203" y="1"/>
                    <a:pt x="4101" y="15"/>
                    <a:pt x="4002" y="42"/>
                  </a:cubicBezTo>
                  <a:cubicBezTo>
                    <a:pt x="2575" y="197"/>
                    <a:pt x="1210" y="662"/>
                    <a:pt x="0" y="1438"/>
                  </a:cubicBezTo>
                  <a:lnTo>
                    <a:pt x="466" y="2648"/>
                  </a:lnTo>
                  <a:cubicBezTo>
                    <a:pt x="939" y="3056"/>
                    <a:pt x="1547" y="3271"/>
                    <a:pt x="2154" y="3271"/>
                  </a:cubicBezTo>
                  <a:cubicBezTo>
                    <a:pt x="2423" y="3271"/>
                    <a:pt x="2691" y="3229"/>
                    <a:pt x="2947" y="3144"/>
                  </a:cubicBezTo>
                  <a:cubicBezTo>
                    <a:pt x="3816" y="2834"/>
                    <a:pt x="4498" y="2244"/>
                    <a:pt x="4932" y="1438"/>
                  </a:cubicBezTo>
                  <a:cubicBezTo>
                    <a:pt x="5118" y="1066"/>
                    <a:pt x="5274" y="569"/>
                    <a:pt x="4994" y="259"/>
                  </a:cubicBezTo>
                  <a:cubicBezTo>
                    <a:pt x="4797" y="83"/>
                    <a:pt x="4552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30;p60">
              <a:extLst>
                <a:ext uri="{FF2B5EF4-FFF2-40B4-BE49-F238E27FC236}">
                  <a16:creationId xmlns:a16="http://schemas.microsoft.com/office/drawing/2014/main" id="{F9BB2161-2A43-4CFD-9170-9776882E90D3}"/>
                </a:ext>
              </a:extLst>
            </p:cNvPr>
            <p:cNvSpPr/>
            <p:nvPr/>
          </p:nvSpPr>
          <p:spPr>
            <a:xfrm>
              <a:off x="1275650" y="1035900"/>
              <a:ext cx="131850" cy="82150"/>
            </a:xfrm>
            <a:custGeom>
              <a:avLst/>
              <a:gdLst/>
              <a:ahLst/>
              <a:cxnLst/>
              <a:rect l="l" t="t" r="r" b="b"/>
              <a:pathLst>
                <a:path w="5274" h="3286" extrusionOk="0">
                  <a:moveTo>
                    <a:pt x="4273" y="1"/>
                  </a:moveTo>
                  <a:cubicBezTo>
                    <a:pt x="4182" y="1"/>
                    <a:pt x="4091" y="12"/>
                    <a:pt x="4002" y="37"/>
                  </a:cubicBezTo>
                  <a:cubicBezTo>
                    <a:pt x="2575" y="192"/>
                    <a:pt x="1210" y="688"/>
                    <a:pt x="0" y="1432"/>
                  </a:cubicBezTo>
                  <a:lnTo>
                    <a:pt x="465" y="2642"/>
                  </a:lnTo>
                  <a:cubicBezTo>
                    <a:pt x="930" y="3065"/>
                    <a:pt x="1524" y="3286"/>
                    <a:pt x="2121" y="3286"/>
                  </a:cubicBezTo>
                  <a:cubicBezTo>
                    <a:pt x="2400" y="3286"/>
                    <a:pt x="2680" y="3237"/>
                    <a:pt x="2947" y="3139"/>
                  </a:cubicBezTo>
                  <a:cubicBezTo>
                    <a:pt x="3784" y="2859"/>
                    <a:pt x="4498" y="2239"/>
                    <a:pt x="4901" y="1463"/>
                  </a:cubicBezTo>
                  <a:cubicBezTo>
                    <a:pt x="5118" y="1091"/>
                    <a:pt x="5273" y="595"/>
                    <a:pt x="4994" y="254"/>
                  </a:cubicBezTo>
                  <a:cubicBezTo>
                    <a:pt x="4788" y="93"/>
                    <a:pt x="4531" y="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31;p60">
              <a:extLst>
                <a:ext uri="{FF2B5EF4-FFF2-40B4-BE49-F238E27FC236}">
                  <a16:creationId xmlns:a16="http://schemas.microsoft.com/office/drawing/2014/main" id="{A8D26149-22E6-4AB2-9532-679684DFEBED}"/>
                </a:ext>
              </a:extLst>
            </p:cNvPr>
            <p:cNvSpPr/>
            <p:nvPr/>
          </p:nvSpPr>
          <p:spPr>
            <a:xfrm>
              <a:off x="1242300" y="1218175"/>
              <a:ext cx="262125" cy="151900"/>
            </a:xfrm>
            <a:custGeom>
              <a:avLst/>
              <a:gdLst/>
              <a:ahLst/>
              <a:cxnLst/>
              <a:rect l="l" t="t" r="r" b="b"/>
              <a:pathLst>
                <a:path w="10485" h="6076" extrusionOk="0">
                  <a:moveTo>
                    <a:pt x="5460" y="0"/>
                  </a:moveTo>
                  <a:cubicBezTo>
                    <a:pt x="4650" y="0"/>
                    <a:pt x="3837" y="206"/>
                    <a:pt x="3102" y="624"/>
                  </a:cubicBezTo>
                  <a:cubicBezTo>
                    <a:pt x="2016" y="1121"/>
                    <a:pt x="1055" y="1772"/>
                    <a:pt x="0" y="2300"/>
                  </a:cubicBezTo>
                  <a:lnTo>
                    <a:pt x="0" y="2579"/>
                  </a:lnTo>
                  <a:cubicBezTo>
                    <a:pt x="1086" y="4068"/>
                    <a:pt x="2916" y="4781"/>
                    <a:pt x="4653" y="5401"/>
                  </a:cubicBezTo>
                  <a:cubicBezTo>
                    <a:pt x="5548" y="5727"/>
                    <a:pt x="6490" y="6076"/>
                    <a:pt x="7438" y="6076"/>
                  </a:cubicBezTo>
                  <a:cubicBezTo>
                    <a:pt x="7574" y="6076"/>
                    <a:pt x="7711" y="6068"/>
                    <a:pt x="7848" y="6053"/>
                  </a:cubicBezTo>
                  <a:cubicBezTo>
                    <a:pt x="8934" y="5960"/>
                    <a:pt x="10050" y="5308"/>
                    <a:pt x="10268" y="4192"/>
                  </a:cubicBezTo>
                  <a:cubicBezTo>
                    <a:pt x="10485" y="3044"/>
                    <a:pt x="9616" y="1989"/>
                    <a:pt x="8717" y="1276"/>
                  </a:cubicBezTo>
                  <a:cubicBezTo>
                    <a:pt x="7799" y="432"/>
                    <a:pt x="6632" y="0"/>
                    <a:pt x="5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32;p60">
              <a:extLst>
                <a:ext uri="{FF2B5EF4-FFF2-40B4-BE49-F238E27FC236}">
                  <a16:creationId xmlns:a16="http://schemas.microsoft.com/office/drawing/2014/main" id="{F32BE84A-BF14-47C2-A6A6-D7F4B0ED90DC}"/>
                </a:ext>
              </a:extLst>
            </p:cNvPr>
            <p:cNvSpPr/>
            <p:nvPr/>
          </p:nvSpPr>
          <p:spPr>
            <a:xfrm>
              <a:off x="1175250" y="781350"/>
              <a:ext cx="200550" cy="772275"/>
            </a:xfrm>
            <a:custGeom>
              <a:avLst/>
              <a:gdLst/>
              <a:ahLst/>
              <a:cxnLst/>
              <a:rect l="l" t="t" r="r" b="b"/>
              <a:pathLst>
                <a:path w="8022" h="30891" extrusionOk="0">
                  <a:moveTo>
                    <a:pt x="7472" y="1"/>
                  </a:moveTo>
                  <a:cubicBezTo>
                    <a:pt x="7206" y="1"/>
                    <a:pt x="6913" y="116"/>
                    <a:pt x="6839" y="323"/>
                  </a:cubicBezTo>
                  <a:lnTo>
                    <a:pt x="6870" y="323"/>
                  </a:lnTo>
                  <a:cubicBezTo>
                    <a:pt x="5350" y="4914"/>
                    <a:pt x="4233" y="9629"/>
                    <a:pt x="3116" y="14344"/>
                  </a:cubicBezTo>
                  <a:cubicBezTo>
                    <a:pt x="1876" y="19648"/>
                    <a:pt x="480" y="25077"/>
                    <a:pt x="15" y="30536"/>
                  </a:cubicBezTo>
                  <a:cubicBezTo>
                    <a:pt x="1" y="30783"/>
                    <a:pt x="218" y="30891"/>
                    <a:pt x="467" y="30891"/>
                  </a:cubicBezTo>
                  <a:cubicBezTo>
                    <a:pt x="780" y="30891"/>
                    <a:pt x="1145" y="30720"/>
                    <a:pt x="1162" y="30443"/>
                  </a:cubicBezTo>
                  <a:cubicBezTo>
                    <a:pt x="1597" y="25170"/>
                    <a:pt x="2930" y="19866"/>
                    <a:pt x="4140" y="14716"/>
                  </a:cubicBezTo>
                  <a:cubicBezTo>
                    <a:pt x="5257" y="9939"/>
                    <a:pt x="6373" y="5100"/>
                    <a:pt x="7924" y="448"/>
                  </a:cubicBezTo>
                  <a:cubicBezTo>
                    <a:pt x="8022" y="139"/>
                    <a:pt x="7763" y="1"/>
                    <a:pt x="7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33;p60">
              <a:extLst>
                <a:ext uri="{FF2B5EF4-FFF2-40B4-BE49-F238E27FC236}">
                  <a16:creationId xmlns:a16="http://schemas.microsoft.com/office/drawing/2014/main" id="{1A6CF592-BF97-4644-98C1-8EB0BE342998}"/>
                </a:ext>
              </a:extLst>
            </p:cNvPr>
            <p:cNvSpPr/>
            <p:nvPr/>
          </p:nvSpPr>
          <p:spPr>
            <a:xfrm>
              <a:off x="992900" y="374550"/>
              <a:ext cx="212425" cy="1178375"/>
            </a:xfrm>
            <a:custGeom>
              <a:avLst/>
              <a:gdLst/>
              <a:ahLst/>
              <a:cxnLst/>
              <a:rect l="l" t="t" r="r" b="b"/>
              <a:pathLst>
                <a:path w="8497" h="47135" extrusionOk="0">
                  <a:moveTo>
                    <a:pt x="799" y="1"/>
                  </a:moveTo>
                  <a:cubicBezTo>
                    <a:pt x="445" y="1"/>
                    <a:pt x="0" y="225"/>
                    <a:pt x="81" y="528"/>
                  </a:cubicBezTo>
                  <a:cubicBezTo>
                    <a:pt x="3989" y="15727"/>
                    <a:pt x="6409" y="31268"/>
                    <a:pt x="7340" y="46932"/>
                  </a:cubicBezTo>
                  <a:cubicBezTo>
                    <a:pt x="7350" y="47074"/>
                    <a:pt x="7498" y="47135"/>
                    <a:pt x="7683" y="47135"/>
                  </a:cubicBezTo>
                  <a:cubicBezTo>
                    <a:pt x="8026" y="47135"/>
                    <a:pt x="8497" y="46924"/>
                    <a:pt x="8456" y="46622"/>
                  </a:cubicBezTo>
                  <a:cubicBezTo>
                    <a:pt x="7526" y="30957"/>
                    <a:pt x="5106" y="15417"/>
                    <a:pt x="1198" y="217"/>
                  </a:cubicBezTo>
                  <a:cubicBezTo>
                    <a:pt x="1154" y="66"/>
                    <a:pt x="9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34;p60">
              <a:extLst>
                <a:ext uri="{FF2B5EF4-FFF2-40B4-BE49-F238E27FC236}">
                  <a16:creationId xmlns:a16="http://schemas.microsoft.com/office/drawing/2014/main" id="{0847A7D7-0BF4-41A7-A437-69F1EB5B01E1}"/>
                </a:ext>
              </a:extLst>
            </p:cNvPr>
            <p:cNvSpPr/>
            <p:nvPr/>
          </p:nvSpPr>
          <p:spPr>
            <a:xfrm>
              <a:off x="1183350" y="444925"/>
              <a:ext cx="458350" cy="411100"/>
            </a:xfrm>
            <a:custGeom>
              <a:avLst/>
              <a:gdLst/>
              <a:ahLst/>
              <a:cxnLst/>
              <a:rect l="l" t="t" r="r" b="b"/>
              <a:pathLst>
                <a:path w="18334" h="16444" extrusionOk="0">
                  <a:moveTo>
                    <a:pt x="7724" y="0"/>
                  </a:moveTo>
                  <a:cubicBezTo>
                    <a:pt x="6389" y="0"/>
                    <a:pt x="4964" y="349"/>
                    <a:pt x="4250" y="1435"/>
                  </a:cubicBezTo>
                  <a:cubicBezTo>
                    <a:pt x="4140" y="1595"/>
                    <a:pt x="4044" y="1774"/>
                    <a:pt x="3949" y="1954"/>
                  </a:cubicBezTo>
                  <a:lnTo>
                    <a:pt x="3949" y="1954"/>
                  </a:lnTo>
                  <a:cubicBezTo>
                    <a:pt x="1910" y="3337"/>
                    <a:pt x="599" y="5656"/>
                    <a:pt x="187" y="8073"/>
                  </a:cubicBezTo>
                  <a:cubicBezTo>
                    <a:pt x="32" y="8941"/>
                    <a:pt x="1" y="9965"/>
                    <a:pt x="590" y="10648"/>
                  </a:cubicBezTo>
                  <a:cubicBezTo>
                    <a:pt x="962" y="11020"/>
                    <a:pt x="1459" y="11268"/>
                    <a:pt x="1862" y="11640"/>
                  </a:cubicBezTo>
                  <a:cubicBezTo>
                    <a:pt x="2482" y="12230"/>
                    <a:pt x="2730" y="13129"/>
                    <a:pt x="3196" y="13874"/>
                  </a:cubicBezTo>
                  <a:cubicBezTo>
                    <a:pt x="4561" y="16014"/>
                    <a:pt x="7538" y="16324"/>
                    <a:pt x="10082" y="16417"/>
                  </a:cubicBezTo>
                  <a:cubicBezTo>
                    <a:pt x="10420" y="16431"/>
                    <a:pt x="10766" y="16444"/>
                    <a:pt x="11113" y="16444"/>
                  </a:cubicBezTo>
                  <a:cubicBezTo>
                    <a:pt x="12295" y="16444"/>
                    <a:pt x="13490" y="16299"/>
                    <a:pt x="14425" y="15580"/>
                  </a:cubicBezTo>
                  <a:cubicBezTo>
                    <a:pt x="14983" y="15114"/>
                    <a:pt x="15479" y="14556"/>
                    <a:pt x="15852" y="13936"/>
                  </a:cubicBezTo>
                  <a:cubicBezTo>
                    <a:pt x="16379" y="13191"/>
                    <a:pt x="16844" y="12385"/>
                    <a:pt x="17216" y="11547"/>
                  </a:cubicBezTo>
                  <a:cubicBezTo>
                    <a:pt x="18333" y="8879"/>
                    <a:pt x="17620" y="5622"/>
                    <a:pt x="15728" y="3451"/>
                  </a:cubicBezTo>
                  <a:cubicBezTo>
                    <a:pt x="13866" y="1249"/>
                    <a:pt x="10951" y="101"/>
                    <a:pt x="8066" y="8"/>
                  </a:cubicBezTo>
                  <a:cubicBezTo>
                    <a:pt x="7953" y="3"/>
                    <a:pt x="7839" y="0"/>
                    <a:pt x="7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35;p60">
              <a:extLst>
                <a:ext uri="{FF2B5EF4-FFF2-40B4-BE49-F238E27FC236}">
                  <a16:creationId xmlns:a16="http://schemas.microsoft.com/office/drawing/2014/main" id="{08E64068-E227-4DC2-9D3D-BE16F13781A7}"/>
                </a:ext>
              </a:extLst>
            </p:cNvPr>
            <p:cNvSpPr/>
            <p:nvPr/>
          </p:nvSpPr>
          <p:spPr>
            <a:xfrm>
              <a:off x="1352400" y="596025"/>
              <a:ext cx="124125" cy="106425"/>
            </a:xfrm>
            <a:custGeom>
              <a:avLst/>
              <a:gdLst/>
              <a:ahLst/>
              <a:cxnLst/>
              <a:rect l="l" t="t" r="r" b="b"/>
              <a:pathLst>
                <a:path w="4965" h="4257" extrusionOk="0">
                  <a:moveTo>
                    <a:pt x="2486" y="0"/>
                  </a:moveTo>
                  <a:cubicBezTo>
                    <a:pt x="2055" y="0"/>
                    <a:pt x="1650" y="273"/>
                    <a:pt x="1056" y="478"/>
                  </a:cubicBezTo>
                  <a:cubicBezTo>
                    <a:pt x="776" y="540"/>
                    <a:pt x="528" y="695"/>
                    <a:pt x="342" y="912"/>
                  </a:cubicBezTo>
                  <a:cubicBezTo>
                    <a:pt x="63" y="1316"/>
                    <a:pt x="1" y="1812"/>
                    <a:pt x="187" y="2246"/>
                  </a:cubicBezTo>
                  <a:cubicBezTo>
                    <a:pt x="404" y="2960"/>
                    <a:pt x="900" y="3580"/>
                    <a:pt x="1552" y="3921"/>
                  </a:cubicBezTo>
                  <a:cubicBezTo>
                    <a:pt x="1943" y="4144"/>
                    <a:pt x="2389" y="4256"/>
                    <a:pt x="2838" y="4256"/>
                  </a:cubicBezTo>
                  <a:cubicBezTo>
                    <a:pt x="3138" y="4256"/>
                    <a:pt x="3438" y="4207"/>
                    <a:pt x="3723" y="4107"/>
                  </a:cubicBezTo>
                  <a:cubicBezTo>
                    <a:pt x="3909" y="4076"/>
                    <a:pt x="4064" y="3983"/>
                    <a:pt x="4220" y="3859"/>
                  </a:cubicBezTo>
                  <a:cubicBezTo>
                    <a:pt x="4344" y="3735"/>
                    <a:pt x="4468" y="3580"/>
                    <a:pt x="4530" y="3425"/>
                  </a:cubicBezTo>
                  <a:cubicBezTo>
                    <a:pt x="4902" y="2835"/>
                    <a:pt x="4964" y="2091"/>
                    <a:pt x="4778" y="1409"/>
                  </a:cubicBezTo>
                  <a:cubicBezTo>
                    <a:pt x="4561" y="757"/>
                    <a:pt x="3940" y="292"/>
                    <a:pt x="3227" y="261"/>
                  </a:cubicBezTo>
                  <a:lnTo>
                    <a:pt x="3196" y="261"/>
                  </a:lnTo>
                  <a:cubicBezTo>
                    <a:pt x="2933" y="72"/>
                    <a:pt x="2706" y="0"/>
                    <a:pt x="2486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36;p60">
              <a:extLst>
                <a:ext uri="{FF2B5EF4-FFF2-40B4-BE49-F238E27FC236}">
                  <a16:creationId xmlns:a16="http://schemas.microsoft.com/office/drawing/2014/main" id="{C0C6B2CB-D757-46F2-A8B1-C9259EA5B563}"/>
                </a:ext>
              </a:extLst>
            </p:cNvPr>
            <p:cNvSpPr/>
            <p:nvPr/>
          </p:nvSpPr>
          <p:spPr>
            <a:xfrm>
              <a:off x="1409550" y="452250"/>
              <a:ext cx="60750" cy="172375"/>
            </a:xfrm>
            <a:custGeom>
              <a:avLst/>
              <a:gdLst/>
              <a:ahLst/>
              <a:cxnLst/>
              <a:rect l="l" t="t" r="r" b="b"/>
              <a:pathLst>
                <a:path w="2430" h="6895" extrusionOk="0">
                  <a:moveTo>
                    <a:pt x="2336" y="1"/>
                  </a:moveTo>
                  <a:cubicBezTo>
                    <a:pt x="2183" y="1"/>
                    <a:pt x="1894" y="58"/>
                    <a:pt x="1872" y="149"/>
                  </a:cubicBezTo>
                  <a:cubicBezTo>
                    <a:pt x="1623" y="2476"/>
                    <a:pt x="972" y="4740"/>
                    <a:pt x="10" y="6849"/>
                  </a:cubicBezTo>
                  <a:cubicBezTo>
                    <a:pt x="0" y="6880"/>
                    <a:pt x="52" y="6894"/>
                    <a:pt x="128" y="6894"/>
                  </a:cubicBezTo>
                  <a:cubicBezTo>
                    <a:pt x="279" y="6894"/>
                    <a:pt x="527" y="6839"/>
                    <a:pt x="569" y="6756"/>
                  </a:cubicBezTo>
                  <a:cubicBezTo>
                    <a:pt x="1530" y="4616"/>
                    <a:pt x="2182" y="2352"/>
                    <a:pt x="2430" y="25"/>
                  </a:cubicBezTo>
                  <a:cubicBezTo>
                    <a:pt x="2430" y="9"/>
                    <a:pt x="2392" y="1"/>
                    <a:pt x="2336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7;p60">
              <a:extLst>
                <a:ext uri="{FF2B5EF4-FFF2-40B4-BE49-F238E27FC236}">
                  <a16:creationId xmlns:a16="http://schemas.microsoft.com/office/drawing/2014/main" id="{0FF4B5FA-1D11-4655-A8E6-5FD0DE4BE9D1}"/>
                </a:ext>
              </a:extLst>
            </p:cNvPr>
            <p:cNvSpPr/>
            <p:nvPr/>
          </p:nvSpPr>
          <p:spPr>
            <a:xfrm>
              <a:off x="1424600" y="480875"/>
              <a:ext cx="136750" cy="144425"/>
            </a:xfrm>
            <a:custGeom>
              <a:avLst/>
              <a:gdLst/>
              <a:ahLst/>
              <a:cxnLst/>
              <a:rect l="l" t="t" r="r" b="b"/>
              <a:pathLst>
                <a:path w="5470" h="5777" extrusionOk="0">
                  <a:moveTo>
                    <a:pt x="5252" y="1"/>
                  </a:moveTo>
                  <a:cubicBezTo>
                    <a:pt x="5114" y="1"/>
                    <a:pt x="4932" y="55"/>
                    <a:pt x="4868" y="152"/>
                  </a:cubicBezTo>
                  <a:cubicBezTo>
                    <a:pt x="3596" y="2199"/>
                    <a:pt x="2014" y="4060"/>
                    <a:pt x="153" y="5580"/>
                  </a:cubicBezTo>
                  <a:cubicBezTo>
                    <a:pt x="0" y="5714"/>
                    <a:pt x="153" y="5777"/>
                    <a:pt x="329" y="5777"/>
                  </a:cubicBezTo>
                  <a:cubicBezTo>
                    <a:pt x="439" y="5777"/>
                    <a:pt x="558" y="5752"/>
                    <a:pt x="618" y="5704"/>
                  </a:cubicBezTo>
                  <a:lnTo>
                    <a:pt x="618" y="5673"/>
                  </a:lnTo>
                  <a:cubicBezTo>
                    <a:pt x="2479" y="4091"/>
                    <a:pt x="4092" y="2230"/>
                    <a:pt x="5395" y="152"/>
                  </a:cubicBezTo>
                  <a:cubicBezTo>
                    <a:pt x="5470" y="48"/>
                    <a:pt x="5379" y="1"/>
                    <a:pt x="5252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38;p60">
              <a:extLst>
                <a:ext uri="{FF2B5EF4-FFF2-40B4-BE49-F238E27FC236}">
                  <a16:creationId xmlns:a16="http://schemas.microsoft.com/office/drawing/2014/main" id="{CD1126E7-9954-4711-A626-2659E1E14787}"/>
                </a:ext>
              </a:extLst>
            </p:cNvPr>
            <p:cNvSpPr/>
            <p:nvPr/>
          </p:nvSpPr>
          <p:spPr>
            <a:xfrm>
              <a:off x="1438600" y="551750"/>
              <a:ext cx="182975" cy="87975"/>
            </a:xfrm>
            <a:custGeom>
              <a:avLst/>
              <a:gdLst/>
              <a:ahLst/>
              <a:cxnLst/>
              <a:rect l="l" t="t" r="r" b="b"/>
              <a:pathLst>
                <a:path w="7319" h="3519" extrusionOk="0">
                  <a:moveTo>
                    <a:pt x="7209" y="1"/>
                  </a:moveTo>
                  <a:cubicBezTo>
                    <a:pt x="7078" y="1"/>
                    <a:pt x="6839" y="48"/>
                    <a:pt x="6758" y="109"/>
                  </a:cubicBezTo>
                  <a:cubicBezTo>
                    <a:pt x="4897" y="1660"/>
                    <a:pt x="2664" y="2776"/>
                    <a:pt x="306" y="3366"/>
                  </a:cubicBezTo>
                  <a:cubicBezTo>
                    <a:pt x="41" y="3414"/>
                    <a:pt x="1" y="3519"/>
                    <a:pt x="157" y="3519"/>
                  </a:cubicBezTo>
                  <a:cubicBezTo>
                    <a:pt x="202" y="3519"/>
                    <a:pt x="262" y="3510"/>
                    <a:pt x="337" y="3490"/>
                  </a:cubicBezTo>
                  <a:cubicBezTo>
                    <a:pt x="2881" y="2900"/>
                    <a:pt x="5269" y="1722"/>
                    <a:pt x="7286" y="47"/>
                  </a:cubicBezTo>
                  <a:cubicBezTo>
                    <a:pt x="7318" y="14"/>
                    <a:pt x="7279" y="1"/>
                    <a:pt x="7209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39;p60">
              <a:extLst>
                <a:ext uri="{FF2B5EF4-FFF2-40B4-BE49-F238E27FC236}">
                  <a16:creationId xmlns:a16="http://schemas.microsoft.com/office/drawing/2014/main" id="{B5D34045-1314-4669-8729-6DE82E6F4D40}"/>
                </a:ext>
              </a:extLst>
            </p:cNvPr>
            <p:cNvSpPr/>
            <p:nvPr/>
          </p:nvSpPr>
          <p:spPr>
            <a:xfrm>
              <a:off x="1444700" y="648050"/>
              <a:ext cx="193850" cy="22750"/>
            </a:xfrm>
            <a:custGeom>
              <a:avLst/>
              <a:gdLst/>
              <a:ahLst/>
              <a:cxnLst/>
              <a:rect l="l" t="t" r="r" b="b"/>
              <a:pathLst>
                <a:path w="7754" h="910" extrusionOk="0">
                  <a:moveTo>
                    <a:pt x="7615" y="0"/>
                  </a:moveTo>
                  <a:cubicBezTo>
                    <a:pt x="7490" y="0"/>
                    <a:pt x="7281" y="36"/>
                    <a:pt x="7228" y="72"/>
                  </a:cubicBezTo>
                  <a:cubicBezTo>
                    <a:pt x="6446" y="497"/>
                    <a:pt x="5402" y="662"/>
                    <a:pt x="4324" y="662"/>
                  </a:cubicBezTo>
                  <a:cubicBezTo>
                    <a:pt x="2964" y="662"/>
                    <a:pt x="1548" y="401"/>
                    <a:pt x="528" y="72"/>
                  </a:cubicBezTo>
                  <a:cubicBezTo>
                    <a:pt x="341" y="72"/>
                    <a:pt x="155" y="134"/>
                    <a:pt x="0" y="258"/>
                  </a:cubicBezTo>
                  <a:cubicBezTo>
                    <a:pt x="1166" y="652"/>
                    <a:pt x="2547" y="910"/>
                    <a:pt x="3917" y="910"/>
                  </a:cubicBezTo>
                  <a:cubicBezTo>
                    <a:pt x="5245" y="910"/>
                    <a:pt x="6563" y="667"/>
                    <a:pt x="7662" y="72"/>
                  </a:cubicBezTo>
                  <a:cubicBezTo>
                    <a:pt x="7754" y="20"/>
                    <a:pt x="7707" y="0"/>
                    <a:pt x="7615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40;p60">
              <a:extLst>
                <a:ext uri="{FF2B5EF4-FFF2-40B4-BE49-F238E27FC236}">
                  <a16:creationId xmlns:a16="http://schemas.microsoft.com/office/drawing/2014/main" id="{4C782173-29A4-4DBF-A2E9-CB11B7DA35D4}"/>
                </a:ext>
              </a:extLst>
            </p:cNvPr>
            <p:cNvSpPr/>
            <p:nvPr/>
          </p:nvSpPr>
          <p:spPr>
            <a:xfrm>
              <a:off x="1440200" y="669450"/>
              <a:ext cx="186775" cy="108575"/>
            </a:xfrm>
            <a:custGeom>
              <a:avLst/>
              <a:gdLst/>
              <a:ahLst/>
              <a:cxnLst/>
              <a:rect l="l" t="t" r="r" b="b"/>
              <a:pathLst>
                <a:path w="7471" h="4343" extrusionOk="0">
                  <a:moveTo>
                    <a:pt x="482" y="0"/>
                  </a:moveTo>
                  <a:cubicBezTo>
                    <a:pt x="275" y="0"/>
                    <a:pt x="1" y="153"/>
                    <a:pt x="118" y="271"/>
                  </a:cubicBezTo>
                  <a:cubicBezTo>
                    <a:pt x="1948" y="2194"/>
                    <a:pt x="4275" y="3590"/>
                    <a:pt x="6849" y="4334"/>
                  </a:cubicBezTo>
                  <a:cubicBezTo>
                    <a:pt x="6866" y="4340"/>
                    <a:pt x="6885" y="4342"/>
                    <a:pt x="6905" y="4342"/>
                  </a:cubicBezTo>
                  <a:cubicBezTo>
                    <a:pt x="7112" y="4342"/>
                    <a:pt x="7470" y="4078"/>
                    <a:pt x="7160" y="3993"/>
                  </a:cubicBezTo>
                  <a:cubicBezTo>
                    <a:pt x="4678" y="3280"/>
                    <a:pt x="2445" y="1915"/>
                    <a:pt x="646" y="54"/>
                  </a:cubicBezTo>
                  <a:cubicBezTo>
                    <a:pt x="608" y="16"/>
                    <a:pt x="548" y="0"/>
                    <a:pt x="48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41;p60">
              <a:extLst>
                <a:ext uri="{FF2B5EF4-FFF2-40B4-BE49-F238E27FC236}">
                  <a16:creationId xmlns:a16="http://schemas.microsoft.com/office/drawing/2014/main" id="{B2D94BC5-134F-4F79-BADE-4BB5B9CFCE98}"/>
                </a:ext>
              </a:extLst>
            </p:cNvPr>
            <p:cNvSpPr/>
            <p:nvPr/>
          </p:nvSpPr>
          <p:spPr>
            <a:xfrm>
              <a:off x="1412125" y="681825"/>
              <a:ext cx="29500" cy="185950"/>
            </a:xfrm>
            <a:custGeom>
              <a:avLst/>
              <a:gdLst/>
              <a:ahLst/>
              <a:cxnLst/>
              <a:rect l="l" t="t" r="r" b="b"/>
              <a:pathLst>
                <a:path w="1180" h="7438" extrusionOk="0">
                  <a:moveTo>
                    <a:pt x="1087" y="0"/>
                  </a:moveTo>
                  <a:cubicBezTo>
                    <a:pt x="928" y="0"/>
                    <a:pt x="621" y="64"/>
                    <a:pt x="621" y="179"/>
                  </a:cubicBezTo>
                  <a:cubicBezTo>
                    <a:pt x="497" y="1451"/>
                    <a:pt x="435" y="2723"/>
                    <a:pt x="373" y="3994"/>
                  </a:cubicBezTo>
                  <a:cubicBezTo>
                    <a:pt x="342" y="4956"/>
                    <a:pt x="0" y="6538"/>
                    <a:pt x="342" y="7406"/>
                  </a:cubicBezTo>
                  <a:cubicBezTo>
                    <a:pt x="342" y="7437"/>
                    <a:pt x="435" y="7437"/>
                    <a:pt x="466" y="7437"/>
                  </a:cubicBezTo>
                  <a:lnTo>
                    <a:pt x="528" y="7437"/>
                  </a:lnTo>
                  <a:cubicBezTo>
                    <a:pt x="652" y="7437"/>
                    <a:pt x="1148" y="7220"/>
                    <a:pt x="900" y="7220"/>
                  </a:cubicBezTo>
                  <a:cubicBezTo>
                    <a:pt x="714" y="7220"/>
                    <a:pt x="1117" y="551"/>
                    <a:pt x="1179" y="24"/>
                  </a:cubicBezTo>
                  <a:cubicBezTo>
                    <a:pt x="1179" y="8"/>
                    <a:pt x="1142" y="0"/>
                    <a:pt x="1087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42;p60">
              <a:extLst>
                <a:ext uri="{FF2B5EF4-FFF2-40B4-BE49-F238E27FC236}">
                  <a16:creationId xmlns:a16="http://schemas.microsoft.com/office/drawing/2014/main" id="{92CDB385-31BE-479E-9761-65EB48BE3876}"/>
                </a:ext>
              </a:extLst>
            </p:cNvPr>
            <p:cNvSpPr/>
            <p:nvPr/>
          </p:nvSpPr>
          <p:spPr>
            <a:xfrm>
              <a:off x="1322325" y="679475"/>
              <a:ext cx="99750" cy="176150"/>
            </a:xfrm>
            <a:custGeom>
              <a:avLst/>
              <a:gdLst/>
              <a:ahLst/>
              <a:cxnLst/>
              <a:rect l="l" t="t" r="r" b="b"/>
              <a:pathLst>
                <a:path w="3990" h="7046" extrusionOk="0">
                  <a:moveTo>
                    <a:pt x="3790" y="0"/>
                  </a:moveTo>
                  <a:cubicBezTo>
                    <a:pt x="3648" y="0"/>
                    <a:pt x="3457" y="50"/>
                    <a:pt x="3406" y="118"/>
                  </a:cubicBezTo>
                  <a:cubicBezTo>
                    <a:pt x="1979" y="2227"/>
                    <a:pt x="832" y="4523"/>
                    <a:pt x="25" y="6942"/>
                  </a:cubicBezTo>
                  <a:cubicBezTo>
                    <a:pt x="1" y="7015"/>
                    <a:pt x="72" y="7045"/>
                    <a:pt x="172" y="7045"/>
                  </a:cubicBezTo>
                  <a:cubicBezTo>
                    <a:pt x="326" y="7045"/>
                    <a:pt x="546" y="6974"/>
                    <a:pt x="584" y="6880"/>
                  </a:cubicBezTo>
                  <a:cubicBezTo>
                    <a:pt x="1390" y="4492"/>
                    <a:pt x="2507" y="2196"/>
                    <a:pt x="3934" y="118"/>
                  </a:cubicBezTo>
                  <a:cubicBezTo>
                    <a:pt x="3990" y="34"/>
                    <a:pt x="3907" y="0"/>
                    <a:pt x="3790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43;p60">
              <a:extLst>
                <a:ext uri="{FF2B5EF4-FFF2-40B4-BE49-F238E27FC236}">
                  <a16:creationId xmlns:a16="http://schemas.microsoft.com/office/drawing/2014/main" id="{6644F464-91DC-40DC-8348-C45B4A2C4303}"/>
                </a:ext>
              </a:extLst>
            </p:cNvPr>
            <p:cNvSpPr/>
            <p:nvPr/>
          </p:nvSpPr>
          <p:spPr>
            <a:xfrm>
              <a:off x="1235800" y="672300"/>
              <a:ext cx="167100" cy="152250"/>
            </a:xfrm>
            <a:custGeom>
              <a:avLst/>
              <a:gdLst/>
              <a:ahLst/>
              <a:cxnLst/>
              <a:rect l="l" t="t" r="r" b="b"/>
              <a:pathLst>
                <a:path w="6684" h="6090" extrusionOk="0">
                  <a:moveTo>
                    <a:pt x="6530" y="0"/>
                  </a:moveTo>
                  <a:cubicBezTo>
                    <a:pt x="6404" y="0"/>
                    <a:pt x="6206" y="43"/>
                    <a:pt x="6154" y="95"/>
                  </a:cubicBezTo>
                  <a:cubicBezTo>
                    <a:pt x="3703" y="1584"/>
                    <a:pt x="1594" y="3631"/>
                    <a:pt x="12" y="6050"/>
                  </a:cubicBezTo>
                  <a:cubicBezTo>
                    <a:pt x="0" y="6074"/>
                    <a:pt x="67" y="6089"/>
                    <a:pt x="159" y="6089"/>
                  </a:cubicBezTo>
                  <a:cubicBezTo>
                    <a:pt x="305" y="6089"/>
                    <a:pt x="513" y="6052"/>
                    <a:pt x="570" y="5957"/>
                  </a:cubicBezTo>
                  <a:cubicBezTo>
                    <a:pt x="2121" y="3569"/>
                    <a:pt x="4169" y="1584"/>
                    <a:pt x="6588" y="95"/>
                  </a:cubicBezTo>
                  <a:cubicBezTo>
                    <a:pt x="6684" y="26"/>
                    <a:pt x="6629" y="0"/>
                    <a:pt x="6530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44;p60">
              <a:extLst>
                <a:ext uri="{FF2B5EF4-FFF2-40B4-BE49-F238E27FC236}">
                  <a16:creationId xmlns:a16="http://schemas.microsoft.com/office/drawing/2014/main" id="{30AAC503-5B8E-45CB-B6CB-0459C14A0E18}"/>
                </a:ext>
              </a:extLst>
            </p:cNvPr>
            <p:cNvSpPr/>
            <p:nvPr/>
          </p:nvSpPr>
          <p:spPr>
            <a:xfrm>
              <a:off x="1179825" y="647450"/>
              <a:ext cx="208550" cy="89800"/>
            </a:xfrm>
            <a:custGeom>
              <a:avLst/>
              <a:gdLst/>
              <a:ahLst/>
              <a:cxnLst/>
              <a:rect l="l" t="t" r="r" b="b"/>
              <a:pathLst>
                <a:path w="8342" h="3592" extrusionOk="0">
                  <a:moveTo>
                    <a:pt x="8012" y="1"/>
                  </a:moveTo>
                  <a:cubicBezTo>
                    <a:pt x="7996" y="1"/>
                    <a:pt x="7978" y="2"/>
                    <a:pt x="7959" y="3"/>
                  </a:cubicBezTo>
                  <a:cubicBezTo>
                    <a:pt x="5043" y="251"/>
                    <a:pt x="2313" y="1461"/>
                    <a:pt x="142" y="3415"/>
                  </a:cubicBezTo>
                  <a:cubicBezTo>
                    <a:pt x="0" y="3539"/>
                    <a:pt x="121" y="3592"/>
                    <a:pt x="273" y="3592"/>
                  </a:cubicBezTo>
                  <a:cubicBezTo>
                    <a:pt x="389" y="3592"/>
                    <a:pt x="523" y="3562"/>
                    <a:pt x="576" y="3508"/>
                  </a:cubicBezTo>
                  <a:cubicBezTo>
                    <a:pt x="2592" y="1678"/>
                    <a:pt x="5167" y="530"/>
                    <a:pt x="7897" y="313"/>
                  </a:cubicBezTo>
                  <a:cubicBezTo>
                    <a:pt x="8133" y="284"/>
                    <a:pt x="8341" y="1"/>
                    <a:pt x="8012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45;p60">
              <a:extLst>
                <a:ext uri="{FF2B5EF4-FFF2-40B4-BE49-F238E27FC236}">
                  <a16:creationId xmlns:a16="http://schemas.microsoft.com/office/drawing/2014/main" id="{E77E91A4-107A-4154-AE16-DC670866A406}"/>
                </a:ext>
              </a:extLst>
            </p:cNvPr>
            <p:cNvSpPr/>
            <p:nvPr/>
          </p:nvSpPr>
          <p:spPr>
            <a:xfrm>
              <a:off x="1169450" y="626175"/>
              <a:ext cx="215150" cy="44475"/>
            </a:xfrm>
            <a:custGeom>
              <a:avLst/>
              <a:gdLst/>
              <a:ahLst/>
              <a:cxnLst/>
              <a:rect l="l" t="t" r="r" b="b"/>
              <a:pathLst>
                <a:path w="8606" h="1779" extrusionOk="0">
                  <a:moveTo>
                    <a:pt x="5293" y="1"/>
                  </a:moveTo>
                  <a:cubicBezTo>
                    <a:pt x="3486" y="1"/>
                    <a:pt x="1741" y="372"/>
                    <a:pt x="216" y="1536"/>
                  </a:cubicBezTo>
                  <a:cubicBezTo>
                    <a:pt x="0" y="1687"/>
                    <a:pt x="174" y="1778"/>
                    <a:pt x="362" y="1778"/>
                  </a:cubicBezTo>
                  <a:cubicBezTo>
                    <a:pt x="445" y="1778"/>
                    <a:pt x="531" y="1760"/>
                    <a:pt x="588" y="1723"/>
                  </a:cubicBezTo>
                  <a:cubicBezTo>
                    <a:pt x="1982" y="667"/>
                    <a:pt x="3556" y="340"/>
                    <a:pt x="5185" y="340"/>
                  </a:cubicBezTo>
                  <a:cubicBezTo>
                    <a:pt x="6093" y="340"/>
                    <a:pt x="7018" y="442"/>
                    <a:pt x="7939" y="575"/>
                  </a:cubicBezTo>
                  <a:cubicBezTo>
                    <a:pt x="7948" y="576"/>
                    <a:pt x="7958" y="577"/>
                    <a:pt x="7968" y="577"/>
                  </a:cubicBezTo>
                  <a:cubicBezTo>
                    <a:pt x="8171" y="577"/>
                    <a:pt x="8606" y="294"/>
                    <a:pt x="8281" y="265"/>
                  </a:cubicBezTo>
                  <a:cubicBezTo>
                    <a:pt x="7284" y="111"/>
                    <a:pt x="6280" y="1"/>
                    <a:pt x="5293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46;p60">
              <a:extLst>
                <a:ext uri="{FF2B5EF4-FFF2-40B4-BE49-F238E27FC236}">
                  <a16:creationId xmlns:a16="http://schemas.microsoft.com/office/drawing/2014/main" id="{FF633A7B-98DE-4277-B538-9C4A6354916C}"/>
                </a:ext>
              </a:extLst>
            </p:cNvPr>
            <p:cNvSpPr/>
            <p:nvPr/>
          </p:nvSpPr>
          <p:spPr>
            <a:xfrm>
              <a:off x="1190875" y="562150"/>
              <a:ext cx="207375" cy="67800"/>
            </a:xfrm>
            <a:custGeom>
              <a:avLst/>
              <a:gdLst/>
              <a:ahLst/>
              <a:cxnLst/>
              <a:rect l="l" t="t" r="r" b="b"/>
              <a:pathLst>
                <a:path w="8295" h="2712" extrusionOk="0">
                  <a:moveTo>
                    <a:pt x="2304" y="1"/>
                  </a:moveTo>
                  <a:cubicBezTo>
                    <a:pt x="1631" y="1"/>
                    <a:pt x="954" y="83"/>
                    <a:pt x="289" y="251"/>
                  </a:cubicBezTo>
                  <a:cubicBezTo>
                    <a:pt x="0" y="330"/>
                    <a:pt x="0" y="520"/>
                    <a:pt x="214" y="520"/>
                  </a:cubicBezTo>
                  <a:cubicBezTo>
                    <a:pt x="253" y="520"/>
                    <a:pt x="299" y="513"/>
                    <a:pt x="351" y="499"/>
                  </a:cubicBezTo>
                  <a:cubicBezTo>
                    <a:pt x="936" y="362"/>
                    <a:pt x="1528" y="294"/>
                    <a:pt x="2116" y="294"/>
                  </a:cubicBezTo>
                  <a:cubicBezTo>
                    <a:pt x="4181" y="294"/>
                    <a:pt x="6199" y="1125"/>
                    <a:pt x="7672" y="2671"/>
                  </a:cubicBezTo>
                  <a:cubicBezTo>
                    <a:pt x="7700" y="2699"/>
                    <a:pt x="7750" y="2711"/>
                    <a:pt x="7808" y="2711"/>
                  </a:cubicBezTo>
                  <a:cubicBezTo>
                    <a:pt x="8003" y="2711"/>
                    <a:pt x="8295" y="2573"/>
                    <a:pt x="8199" y="2453"/>
                  </a:cubicBezTo>
                  <a:cubicBezTo>
                    <a:pt x="6634" y="865"/>
                    <a:pt x="4489" y="1"/>
                    <a:pt x="2304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47;p60">
              <a:extLst>
                <a:ext uri="{FF2B5EF4-FFF2-40B4-BE49-F238E27FC236}">
                  <a16:creationId xmlns:a16="http://schemas.microsoft.com/office/drawing/2014/main" id="{BEE581D2-2B83-4A1D-8FC7-47EDDC0A72D0}"/>
                </a:ext>
              </a:extLst>
            </p:cNvPr>
            <p:cNvSpPr/>
            <p:nvPr/>
          </p:nvSpPr>
          <p:spPr>
            <a:xfrm>
              <a:off x="1323225" y="427825"/>
              <a:ext cx="82450" cy="194600"/>
            </a:xfrm>
            <a:custGeom>
              <a:avLst/>
              <a:gdLst/>
              <a:ahLst/>
              <a:cxnLst/>
              <a:rect l="l" t="t" r="r" b="b"/>
              <a:pathLst>
                <a:path w="3298" h="7784" extrusionOk="0">
                  <a:moveTo>
                    <a:pt x="454" y="0"/>
                  </a:moveTo>
                  <a:cubicBezTo>
                    <a:pt x="250" y="0"/>
                    <a:pt x="0" y="153"/>
                    <a:pt x="113" y="289"/>
                  </a:cubicBezTo>
                  <a:cubicBezTo>
                    <a:pt x="1695" y="2429"/>
                    <a:pt x="2595" y="5004"/>
                    <a:pt x="2719" y="7671"/>
                  </a:cubicBezTo>
                  <a:cubicBezTo>
                    <a:pt x="2719" y="7749"/>
                    <a:pt x="2795" y="7783"/>
                    <a:pt x="2891" y="7783"/>
                  </a:cubicBezTo>
                  <a:cubicBezTo>
                    <a:pt x="3062" y="7783"/>
                    <a:pt x="3297" y="7675"/>
                    <a:pt x="3277" y="7516"/>
                  </a:cubicBezTo>
                  <a:lnTo>
                    <a:pt x="3277" y="7485"/>
                  </a:lnTo>
                  <a:cubicBezTo>
                    <a:pt x="3153" y="4818"/>
                    <a:pt x="2223" y="2212"/>
                    <a:pt x="641" y="72"/>
                  </a:cubicBezTo>
                  <a:cubicBezTo>
                    <a:pt x="599" y="21"/>
                    <a:pt x="530" y="0"/>
                    <a:pt x="454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48;p60">
              <a:extLst>
                <a:ext uri="{FF2B5EF4-FFF2-40B4-BE49-F238E27FC236}">
                  <a16:creationId xmlns:a16="http://schemas.microsoft.com/office/drawing/2014/main" id="{A10C1A87-2A3C-47F2-979C-21383BDC10ED}"/>
                </a:ext>
              </a:extLst>
            </p:cNvPr>
            <p:cNvSpPr/>
            <p:nvPr/>
          </p:nvSpPr>
          <p:spPr>
            <a:xfrm>
              <a:off x="1432750" y="673050"/>
              <a:ext cx="123750" cy="167850"/>
            </a:xfrm>
            <a:custGeom>
              <a:avLst/>
              <a:gdLst/>
              <a:ahLst/>
              <a:cxnLst/>
              <a:rect l="l" t="t" r="r" b="b"/>
              <a:pathLst>
                <a:path w="4950" h="6714" extrusionOk="0">
                  <a:moveTo>
                    <a:pt x="462" y="0"/>
                  </a:moveTo>
                  <a:cubicBezTo>
                    <a:pt x="282" y="0"/>
                    <a:pt x="0" y="110"/>
                    <a:pt x="44" y="220"/>
                  </a:cubicBezTo>
                  <a:cubicBezTo>
                    <a:pt x="726" y="2856"/>
                    <a:pt x="1719" y="5493"/>
                    <a:pt x="4325" y="6703"/>
                  </a:cubicBezTo>
                  <a:cubicBezTo>
                    <a:pt x="4340" y="6710"/>
                    <a:pt x="4361" y="6714"/>
                    <a:pt x="4386" y="6714"/>
                  </a:cubicBezTo>
                  <a:cubicBezTo>
                    <a:pt x="4566" y="6714"/>
                    <a:pt x="4950" y="6536"/>
                    <a:pt x="4759" y="6455"/>
                  </a:cubicBezTo>
                  <a:cubicBezTo>
                    <a:pt x="2246" y="5276"/>
                    <a:pt x="1254" y="2608"/>
                    <a:pt x="602" y="65"/>
                  </a:cubicBezTo>
                  <a:cubicBezTo>
                    <a:pt x="593" y="19"/>
                    <a:pt x="536" y="0"/>
                    <a:pt x="46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49;p60">
              <a:extLst>
                <a:ext uri="{FF2B5EF4-FFF2-40B4-BE49-F238E27FC236}">
                  <a16:creationId xmlns:a16="http://schemas.microsoft.com/office/drawing/2014/main" id="{35F2DD41-8377-429E-BEAD-E5A16AF1766C}"/>
                </a:ext>
              </a:extLst>
            </p:cNvPr>
            <p:cNvSpPr/>
            <p:nvPr/>
          </p:nvSpPr>
          <p:spPr>
            <a:xfrm>
              <a:off x="752175" y="162500"/>
              <a:ext cx="466100" cy="358725"/>
            </a:xfrm>
            <a:custGeom>
              <a:avLst/>
              <a:gdLst/>
              <a:ahLst/>
              <a:cxnLst/>
              <a:rect l="l" t="t" r="r" b="b"/>
              <a:pathLst>
                <a:path w="18644" h="14349" extrusionOk="0">
                  <a:moveTo>
                    <a:pt x="10635" y="0"/>
                  </a:moveTo>
                  <a:cubicBezTo>
                    <a:pt x="10493" y="0"/>
                    <a:pt x="10351" y="14"/>
                    <a:pt x="10206" y="45"/>
                  </a:cubicBezTo>
                  <a:cubicBezTo>
                    <a:pt x="9098" y="255"/>
                    <a:pt x="8308" y="1477"/>
                    <a:pt x="7194" y="1477"/>
                  </a:cubicBezTo>
                  <a:cubicBezTo>
                    <a:pt x="7154" y="1477"/>
                    <a:pt x="7114" y="1475"/>
                    <a:pt x="7073" y="1472"/>
                  </a:cubicBezTo>
                  <a:cubicBezTo>
                    <a:pt x="6360" y="1441"/>
                    <a:pt x="5771" y="852"/>
                    <a:pt x="5057" y="758"/>
                  </a:cubicBezTo>
                  <a:cubicBezTo>
                    <a:pt x="4957" y="740"/>
                    <a:pt x="4859" y="732"/>
                    <a:pt x="4762" y="732"/>
                  </a:cubicBezTo>
                  <a:cubicBezTo>
                    <a:pt x="3687" y="732"/>
                    <a:pt x="2793" y="1766"/>
                    <a:pt x="1769" y="2278"/>
                  </a:cubicBezTo>
                  <a:cubicBezTo>
                    <a:pt x="1304" y="2465"/>
                    <a:pt x="838" y="2713"/>
                    <a:pt x="435" y="3023"/>
                  </a:cubicBezTo>
                  <a:cubicBezTo>
                    <a:pt x="63" y="3395"/>
                    <a:pt x="1" y="4109"/>
                    <a:pt x="435" y="4326"/>
                  </a:cubicBezTo>
                  <a:lnTo>
                    <a:pt x="311" y="3488"/>
                  </a:lnTo>
                  <a:lnTo>
                    <a:pt x="311" y="3488"/>
                  </a:lnTo>
                  <a:cubicBezTo>
                    <a:pt x="1087" y="6063"/>
                    <a:pt x="2110" y="8637"/>
                    <a:pt x="3847" y="10685"/>
                  </a:cubicBezTo>
                  <a:cubicBezTo>
                    <a:pt x="5584" y="12732"/>
                    <a:pt x="8128" y="14283"/>
                    <a:pt x="10796" y="14345"/>
                  </a:cubicBezTo>
                  <a:cubicBezTo>
                    <a:pt x="10861" y="14347"/>
                    <a:pt x="10927" y="14349"/>
                    <a:pt x="10992" y="14349"/>
                  </a:cubicBezTo>
                  <a:cubicBezTo>
                    <a:pt x="11702" y="14349"/>
                    <a:pt x="12407" y="14197"/>
                    <a:pt x="13060" y="13942"/>
                  </a:cubicBezTo>
                  <a:cubicBezTo>
                    <a:pt x="14084" y="13476"/>
                    <a:pt x="14952" y="12763"/>
                    <a:pt x="15573" y="11863"/>
                  </a:cubicBezTo>
                  <a:cubicBezTo>
                    <a:pt x="17558" y="9227"/>
                    <a:pt x="18178" y="5846"/>
                    <a:pt x="18520" y="2589"/>
                  </a:cubicBezTo>
                  <a:cubicBezTo>
                    <a:pt x="18644" y="2061"/>
                    <a:pt x="18582" y="1503"/>
                    <a:pt x="18333" y="1038"/>
                  </a:cubicBezTo>
                  <a:cubicBezTo>
                    <a:pt x="18015" y="561"/>
                    <a:pt x="17448" y="383"/>
                    <a:pt x="16862" y="383"/>
                  </a:cubicBezTo>
                  <a:cubicBezTo>
                    <a:pt x="16648" y="383"/>
                    <a:pt x="16432" y="407"/>
                    <a:pt x="16224" y="448"/>
                  </a:cubicBezTo>
                  <a:cubicBezTo>
                    <a:pt x="15480" y="603"/>
                    <a:pt x="14766" y="945"/>
                    <a:pt x="13991" y="945"/>
                  </a:cubicBezTo>
                  <a:cubicBezTo>
                    <a:pt x="12832" y="889"/>
                    <a:pt x="11772" y="0"/>
                    <a:pt x="10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50;p60">
              <a:extLst>
                <a:ext uri="{FF2B5EF4-FFF2-40B4-BE49-F238E27FC236}">
                  <a16:creationId xmlns:a16="http://schemas.microsoft.com/office/drawing/2014/main" id="{260483F9-66AF-4DB5-8348-345B8D4825E9}"/>
                </a:ext>
              </a:extLst>
            </p:cNvPr>
            <p:cNvSpPr/>
            <p:nvPr/>
          </p:nvSpPr>
          <p:spPr>
            <a:xfrm>
              <a:off x="1051525" y="153850"/>
              <a:ext cx="56475" cy="368100"/>
            </a:xfrm>
            <a:custGeom>
              <a:avLst/>
              <a:gdLst/>
              <a:ahLst/>
              <a:cxnLst/>
              <a:rect l="l" t="t" r="r" b="b"/>
              <a:pathLst>
                <a:path w="2259" h="14724" extrusionOk="0">
                  <a:moveTo>
                    <a:pt x="2185" y="1"/>
                  </a:moveTo>
                  <a:cubicBezTo>
                    <a:pt x="2115" y="1"/>
                    <a:pt x="2005" y="31"/>
                    <a:pt x="1986" y="50"/>
                  </a:cubicBezTo>
                  <a:cubicBezTo>
                    <a:pt x="1520" y="670"/>
                    <a:pt x="1644" y="1198"/>
                    <a:pt x="1675" y="1973"/>
                  </a:cubicBezTo>
                  <a:cubicBezTo>
                    <a:pt x="1675" y="3307"/>
                    <a:pt x="1675" y="4610"/>
                    <a:pt x="1551" y="5912"/>
                  </a:cubicBezTo>
                  <a:cubicBezTo>
                    <a:pt x="1334" y="8890"/>
                    <a:pt x="838" y="11806"/>
                    <a:pt x="0" y="14691"/>
                  </a:cubicBezTo>
                  <a:cubicBezTo>
                    <a:pt x="0" y="14713"/>
                    <a:pt x="35" y="14723"/>
                    <a:pt x="81" y="14723"/>
                  </a:cubicBezTo>
                  <a:cubicBezTo>
                    <a:pt x="163" y="14723"/>
                    <a:pt x="280" y="14689"/>
                    <a:pt x="280" y="14629"/>
                  </a:cubicBezTo>
                  <a:lnTo>
                    <a:pt x="311" y="14660"/>
                  </a:lnTo>
                  <a:cubicBezTo>
                    <a:pt x="931" y="12364"/>
                    <a:pt x="1396" y="10007"/>
                    <a:pt x="1675" y="7649"/>
                  </a:cubicBezTo>
                  <a:cubicBezTo>
                    <a:pt x="1800" y="6564"/>
                    <a:pt x="1893" y="5478"/>
                    <a:pt x="1924" y="4424"/>
                  </a:cubicBezTo>
                  <a:cubicBezTo>
                    <a:pt x="1955" y="3307"/>
                    <a:pt x="1582" y="949"/>
                    <a:pt x="2234" y="50"/>
                  </a:cubicBezTo>
                  <a:cubicBezTo>
                    <a:pt x="2258" y="13"/>
                    <a:pt x="2230" y="1"/>
                    <a:pt x="2185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51;p60">
              <a:extLst>
                <a:ext uri="{FF2B5EF4-FFF2-40B4-BE49-F238E27FC236}">
                  <a16:creationId xmlns:a16="http://schemas.microsoft.com/office/drawing/2014/main" id="{7BE161D7-EA6A-4993-A942-B379DE449A72}"/>
                </a:ext>
              </a:extLst>
            </p:cNvPr>
            <p:cNvSpPr/>
            <p:nvPr/>
          </p:nvSpPr>
          <p:spPr>
            <a:xfrm>
              <a:off x="1048500" y="160100"/>
              <a:ext cx="138750" cy="378775"/>
            </a:xfrm>
            <a:custGeom>
              <a:avLst/>
              <a:gdLst/>
              <a:ahLst/>
              <a:cxnLst/>
              <a:rect l="l" t="t" r="r" b="b"/>
              <a:pathLst>
                <a:path w="5550" h="15151" extrusionOk="0">
                  <a:moveTo>
                    <a:pt x="5472" y="0"/>
                  </a:moveTo>
                  <a:cubicBezTo>
                    <a:pt x="5397" y="0"/>
                    <a:pt x="5290" y="40"/>
                    <a:pt x="5271" y="79"/>
                  </a:cubicBezTo>
                  <a:cubicBezTo>
                    <a:pt x="4588" y="5414"/>
                    <a:pt x="3565" y="10874"/>
                    <a:pt x="28" y="15092"/>
                  </a:cubicBezTo>
                  <a:cubicBezTo>
                    <a:pt x="0" y="15134"/>
                    <a:pt x="42" y="15151"/>
                    <a:pt x="102" y="15151"/>
                  </a:cubicBezTo>
                  <a:cubicBezTo>
                    <a:pt x="174" y="15151"/>
                    <a:pt x="274" y="15126"/>
                    <a:pt x="308" y="15092"/>
                  </a:cubicBezTo>
                  <a:cubicBezTo>
                    <a:pt x="3844" y="10843"/>
                    <a:pt x="4867" y="5383"/>
                    <a:pt x="5550" y="48"/>
                  </a:cubicBezTo>
                  <a:cubicBezTo>
                    <a:pt x="5550" y="14"/>
                    <a:pt x="5516" y="0"/>
                    <a:pt x="547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52;p60">
              <a:extLst>
                <a:ext uri="{FF2B5EF4-FFF2-40B4-BE49-F238E27FC236}">
                  <a16:creationId xmlns:a16="http://schemas.microsoft.com/office/drawing/2014/main" id="{F408E2C7-A533-4272-8A38-D56B1F8BEDD1}"/>
                </a:ext>
              </a:extLst>
            </p:cNvPr>
            <p:cNvSpPr/>
            <p:nvPr/>
          </p:nvSpPr>
          <p:spPr>
            <a:xfrm>
              <a:off x="1004475" y="129925"/>
              <a:ext cx="49100" cy="402975"/>
            </a:xfrm>
            <a:custGeom>
              <a:avLst/>
              <a:gdLst/>
              <a:ahLst/>
              <a:cxnLst/>
              <a:rect l="l" t="t" r="r" b="b"/>
              <a:pathLst>
                <a:path w="1964" h="16119" extrusionOk="0">
                  <a:moveTo>
                    <a:pt x="207" y="0"/>
                  </a:moveTo>
                  <a:cubicBezTo>
                    <a:pt x="118" y="0"/>
                    <a:pt x="1" y="56"/>
                    <a:pt x="21" y="138"/>
                  </a:cubicBezTo>
                  <a:cubicBezTo>
                    <a:pt x="1355" y="5349"/>
                    <a:pt x="704" y="10778"/>
                    <a:pt x="1665" y="16051"/>
                  </a:cubicBezTo>
                  <a:cubicBezTo>
                    <a:pt x="1665" y="16098"/>
                    <a:pt x="1711" y="16119"/>
                    <a:pt x="1765" y="16119"/>
                  </a:cubicBezTo>
                  <a:cubicBezTo>
                    <a:pt x="1852" y="16119"/>
                    <a:pt x="1964" y="16066"/>
                    <a:pt x="1944" y="15989"/>
                  </a:cubicBezTo>
                  <a:cubicBezTo>
                    <a:pt x="983" y="10716"/>
                    <a:pt x="1665" y="5256"/>
                    <a:pt x="300" y="45"/>
                  </a:cubicBezTo>
                  <a:cubicBezTo>
                    <a:pt x="290" y="14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53;p60">
              <a:extLst>
                <a:ext uri="{FF2B5EF4-FFF2-40B4-BE49-F238E27FC236}">
                  <a16:creationId xmlns:a16="http://schemas.microsoft.com/office/drawing/2014/main" id="{1EAD3732-E359-4983-B4F3-FDAD0DD2C4A6}"/>
                </a:ext>
              </a:extLst>
            </p:cNvPr>
            <p:cNvSpPr/>
            <p:nvPr/>
          </p:nvSpPr>
          <p:spPr>
            <a:xfrm>
              <a:off x="944500" y="146575"/>
              <a:ext cx="101050" cy="383925"/>
            </a:xfrm>
            <a:custGeom>
              <a:avLst/>
              <a:gdLst/>
              <a:ahLst/>
              <a:cxnLst/>
              <a:rect l="l" t="t" r="r" b="b"/>
              <a:pathLst>
                <a:path w="4042" h="15357" extrusionOk="0">
                  <a:moveTo>
                    <a:pt x="193" y="1"/>
                  </a:moveTo>
                  <a:cubicBezTo>
                    <a:pt x="105" y="1"/>
                    <a:pt x="1" y="52"/>
                    <a:pt x="1" y="124"/>
                  </a:cubicBezTo>
                  <a:cubicBezTo>
                    <a:pt x="94" y="2915"/>
                    <a:pt x="466" y="5676"/>
                    <a:pt x="1086" y="8406"/>
                  </a:cubicBezTo>
                  <a:cubicBezTo>
                    <a:pt x="1614" y="10577"/>
                    <a:pt x="2110" y="13617"/>
                    <a:pt x="3723" y="15323"/>
                  </a:cubicBezTo>
                  <a:cubicBezTo>
                    <a:pt x="3739" y="15346"/>
                    <a:pt x="3768" y="15356"/>
                    <a:pt x="3801" y="15356"/>
                  </a:cubicBezTo>
                  <a:cubicBezTo>
                    <a:pt x="3901" y="15356"/>
                    <a:pt x="4041" y="15269"/>
                    <a:pt x="3971" y="15199"/>
                  </a:cubicBezTo>
                  <a:cubicBezTo>
                    <a:pt x="2420" y="13555"/>
                    <a:pt x="1862" y="10453"/>
                    <a:pt x="1366" y="8313"/>
                  </a:cubicBezTo>
                  <a:cubicBezTo>
                    <a:pt x="745" y="5614"/>
                    <a:pt x="373" y="2853"/>
                    <a:pt x="311" y="93"/>
                  </a:cubicBezTo>
                  <a:cubicBezTo>
                    <a:pt x="311" y="27"/>
                    <a:pt x="256" y="1"/>
                    <a:pt x="193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54;p60">
              <a:extLst>
                <a:ext uri="{FF2B5EF4-FFF2-40B4-BE49-F238E27FC236}">
                  <a16:creationId xmlns:a16="http://schemas.microsoft.com/office/drawing/2014/main" id="{AA10E34A-B77B-4DC9-AA69-30068B9092D4}"/>
                </a:ext>
              </a:extLst>
            </p:cNvPr>
            <p:cNvSpPr/>
            <p:nvPr/>
          </p:nvSpPr>
          <p:spPr>
            <a:xfrm>
              <a:off x="851450" y="150575"/>
              <a:ext cx="180025" cy="374875"/>
            </a:xfrm>
            <a:custGeom>
              <a:avLst/>
              <a:gdLst/>
              <a:ahLst/>
              <a:cxnLst/>
              <a:rect l="l" t="t" r="r" b="b"/>
              <a:pathLst>
                <a:path w="7201" h="14995" extrusionOk="0">
                  <a:moveTo>
                    <a:pt x="7197" y="14884"/>
                  </a:moveTo>
                  <a:lnTo>
                    <a:pt x="7197" y="14898"/>
                  </a:lnTo>
                  <a:lnTo>
                    <a:pt x="7197" y="14898"/>
                  </a:lnTo>
                  <a:cubicBezTo>
                    <a:pt x="7200" y="14893"/>
                    <a:pt x="7201" y="14888"/>
                    <a:pt x="7197" y="14884"/>
                  </a:cubicBezTo>
                  <a:close/>
                  <a:moveTo>
                    <a:pt x="222" y="0"/>
                  </a:moveTo>
                  <a:cubicBezTo>
                    <a:pt x="140" y="0"/>
                    <a:pt x="0" y="44"/>
                    <a:pt x="0" y="88"/>
                  </a:cubicBezTo>
                  <a:cubicBezTo>
                    <a:pt x="280" y="5795"/>
                    <a:pt x="1831" y="11720"/>
                    <a:pt x="6918" y="14977"/>
                  </a:cubicBezTo>
                  <a:cubicBezTo>
                    <a:pt x="6930" y="14989"/>
                    <a:pt x="6949" y="14994"/>
                    <a:pt x="6972" y="14994"/>
                  </a:cubicBezTo>
                  <a:cubicBezTo>
                    <a:pt x="7044" y="14994"/>
                    <a:pt x="7153" y="14944"/>
                    <a:pt x="7188" y="14909"/>
                  </a:cubicBezTo>
                  <a:lnTo>
                    <a:pt x="7188" y="14909"/>
                  </a:lnTo>
                  <a:cubicBezTo>
                    <a:pt x="7191" y="14911"/>
                    <a:pt x="7194" y="14913"/>
                    <a:pt x="7197" y="14915"/>
                  </a:cubicBezTo>
                  <a:lnTo>
                    <a:pt x="7197" y="14898"/>
                  </a:lnTo>
                  <a:lnTo>
                    <a:pt x="7197" y="14898"/>
                  </a:lnTo>
                  <a:cubicBezTo>
                    <a:pt x="7195" y="14902"/>
                    <a:pt x="7192" y="14905"/>
                    <a:pt x="7188" y="14909"/>
                  </a:cubicBezTo>
                  <a:lnTo>
                    <a:pt x="7188" y="14909"/>
                  </a:lnTo>
                  <a:cubicBezTo>
                    <a:pt x="2108" y="11651"/>
                    <a:pt x="559" y="5730"/>
                    <a:pt x="280" y="26"/>
                  </a:cubicBezTo>
                  <a:cubicBezTo>
                    <a:pt x="280" y="8"/>
                    <a:pt x="256" y="0"/>
                    <a:pt x="22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3927;p60">
            <a:extLst>
              <a:ext uri="{FF2B5EF4-FFF2-40B4-BE49-F238E27FC236}">
                <a16:creationId xmlns:a16="http://schemas.microsoft.com/office/drawing/2014/main" id="{265A47D3-CB98-4843-B616-3AF60590C63E}"/>
              </a:ext>
            </a:extLst>
          </p:cNvPr>
          <p:cNvGrpSpPr/>
          <p:nvPr/>
        </p:nvGrpSpPr>
        <p:grpSpPr>
          <a:xfrm rot="1659372">
            <a:off x="3497878" y="2909352"/>
            <a:ext cx="833051" cy="1184701"/>
            <a:chOff x="752175" y="129925"/>
            <a:chExt cx="889525" cy="1423700"/>
          </a:xfrm>
        </p:grpSpPr>
        <p:sp>
          <p:nvSpPr>
            <p:cNvPr id="43" name="Google Shape;3928;p60">
              <a:extLst>
                <a:ext uri="{FF2B5EF4-FFF2-40B4-BE49-F238E27FC236}">
                  <a16:creationId xmlns:a16="http://schemas.microsoft.com/office/drawing/2014/main" id="{2CCF0608-15F4-4E2A-A246-C881CC998456}"/>
                </a:ext>
              </a:extLst>
            </p:cNvPr>
            <p:cNvSpPr/>
            <p:nvPr/>
          </p:nvSpPr>
          <p:spPr>
            <a:xfrm>
              <a:off x="889450" y="770625"/>
              <a:ext cx="208625" cy="82850"/>
            </a:xfrm>
            <a:custGeom>
              <a:avLst/>
              <a:gdLst/>
              <a:ahLst/>
              <a:cxnLst/>
              <a:rect l="l" t="t" r="r" b="b"/>
              <a:pathLst>
                <a:path w="8345" h="3314" extrusionOk="0">
                  <a:moveTo>
                    <a:pt x="3506" y="0"/>
                  </a:moveTo>
                  <a:cubicBezTo>
                    <a:pt x="3141" y="0"/>
                    <a:pt x="2777" y="24"/>
                    <a:pt x="2420" y="70"/>
                  </a:cubicBezTo>
                  <a:cubicBezTo>
                    <a:pt x="1675" y="163"/>
                    <a:pt x="1024" y="504"/>
                    <a:pt x="497" y="1032"/>
                  </a:cubicBezTo>
                  <a:cubicBezTo>
                    <a:pt x="124" y="1373"/>
                    <a:pt x="0" y="1931"/>
                    <a:pt x="155" y="2428"/>
                  </a:cubicBezTo>
                  <a:cubicBezTo>
                    <a:pt x="435" y="2986"/>
                    <a:pt x="1086" y="3141"/>
                    <a:pt x="1706" y="3203"/>
                  </a:cubicBezTo>
                  <a:cubicBezTo>
                    <a:pt x="2348" y="3286"/>
                    <a:pt x="2989" y="3313"/>
                    <a:pt x="3630" y="3313"/>
                  </a:cubicBezTo>
                  <a:cubicBezTo>
                    <a:pt x="3950" y="3313"/>
                    <a:pt x="4271" y="3306"/>
                    <a:pt x="4591" y="3296"/>
                  </a:cubicBezTo>
                  <a:cubicBezTo>
                    <a:pt x="5026" y="3265"/>
                    <a:pt x="5491" y="3234"/>
                    <a:pt x="5925" y="3141"/>
                  </a:cubicBezTo>
                  <a:cubicBezTo>
                    <a:pt x="6794" y="2955"/>
                    <a:pt x="7631" y="2552"/>
                    <a:pt x="8345" y="1993"/>
                  </a:cubicBezTo>
                  <a:lnTo>
                    <a:pt x="8314" y="970"/>
                  </a:lnTo>
                  <a:cubicBezTo>
                    <a:pt x="7197" y="318"/>
                    <a:pt x="5863" y="194"/>
                    <a:pt x="4591" y="70"/>
                  </a:cubicBezTo>
                  <a:cubicBezTo>
                    <a:pt x="4235" y="24"/>
                    <a:pt x="3870" y="0"/>
                    <a:pt x="3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29;p60">
              <a:extLst>
                <a:ext uri="{FF2B5EF4-FFF2-40B4-BE49-F238E27FC236}">
                  <a16:creationId xmlns:a16="http://schemas.microsoft.com/office/drawing/2014/main" id="{6F670291-A568-4613-B21C-54CB072B3F90}"/>
                </a:ext>
              </a:extLst>
            </p:cNvPr>
            <p:cNvSpPr/>
            <p:nvPr/>
          </p:nvSpPr>
          <p:spPr>
            <a:xfrm>
              <a:off x="1126750" y="889975"/>
              <a:ext cx="131850" cy="81800"/>
            </a:xfrm>
            <a:custGeom>
              <a:avLst/>
              <a:gdLst/>
              <a:ahLst/>
              <a:cxnLst/>
              <a:rect l="l" t="t" r="r" b="b"/>
              <a:pathLst>
                <a:path w="5274" h="3272" extrusionOk="0">
                  <a:moveTo>
                    <a:pt x="4305" y="1"/>
                  </a:moveTo>
                  <a:cubicBezTo>
                    <a:pt x="4203" y="1"/>
                    <a:pt x="4101" y="15"/>
                    <a:pt x="4002" y="42"/>
                  </a:cubicBezTo>
                  <a:cubicBezTo>
                    <a:pt x="2575" y="197"/>
                    <a:pt x="1210" y="662"/>
                    <a:pt x="0" y="1438"/>
                  </a:cubicBezTo>
                  <a:lnTo>
                    <a:pt x="466" y="2648"/>
                  </a:lnTo>
                  <a:cubicBezTo>
                    <a:pt x="939" y="3056"/>
                    <a:pt x="1547" y="3271"/>
                    <a:pt x="2154" y="3271"/>
                  </a:cubicBezTo>
                  <a:cubicBezTo>
                    <a:pt x="2423" y="3271"/>
                    <a:pt x="2691" y="3229"/>
                    <a:pt x="2947" y="3144"/>
                  </a:cubicBezTo>
                  <a:cubicBezTo>
                    <a:pt x="3816" y="2834"/>
                    <a:pt x="4498" y="2244"/>
                    <a:pt x="4932" y="1438"/>
                  </a:cubicBezTo>
                  <a:cubicBezTo>
                    <a:pt x="5118" y="1066"/>
                    <a:pt x="5274" y="569"/>
                    <a:pt x="4994" y="259"/>
                  </a:cubicBezTo>
                  <a:cubicBezTo>
                    <a:pt x="4797" y="83"/>
                    <a:pt x="4552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30;p60">
              <a:extLst>
                <a:ext uri="{FF2B5EF4-FFF2-40B4-BE49-F238E27FC236}">
                  <a16:creationId xmlns:a16="http://schemas.microsoft.com/office/drawing/2014/main" id="{E09CF959-B460-46D8-829C-E776DBADA22A}"/>
                </a:ext>
              </a:extLst>
            </p:cNvPr>
            <p:cNvSpPr/>
            <p:nvPr/>
          </p:nvSpPr>
          <p:spPr>
            <a:xfrm>
              <a:off x="1275650" y="1035900"/>
              <a:ext cx="131850" cy="82150"/>
            </a:xfrm>
            <a:custGeom>
              <a:avLst/>
              <a:gdLst/>
              <a:ahLst/>
              <a:cxnLst/>
              <a:rect l="l" t="t" r="r" b="b"/>
              <a:pathLst>
                <a:path w="5274" h="3286" extrusionOk="0">
                  <a:moveTo>
                    <a:pt x="4273" y="1"/>
                  </a:moveTo>
                  <a:cubicBezTo>
                    <a:pt x="4182" y="1"/>
                    <a:pt x="4091" y="12"/>
                    <a:pt x="4002" y="37"/>
                  </a:cubicBezTo>
                  <a:cubicBezTo>
                    <a:pt x="2575" y="192"/>
                    <a:pt x="1210" y="688"/>
                    <a:pt x="0" y="1432"/>
                  </a:cubicBezTo>
                  <a:lnTo>
                    <a:pt x="465" y="2642"/>
                  </a:lnTo>
                  <a:cubicBezTo>
                    <a:pt x="930" y="3065"/>
                    <a:pt x="1524" y="3286"/>
                    <a:pt x="2121" y="3286"/>
                  </a:cubicBezTo>
                  <a:cubicBezTo>
                    <a:pt x="2400" y="3286"/>
                    <a:pt x="2680" y="3237"/>
                    <a:pt x="2947" y="3139"/>
                  </a:cubicBezTo>
                  <a:cubicBezTo>
                    <a:pt x="3784" y="2859"/>
                    <a:pt x="4498" y="2239"/>
                    <a:pt x="4901" y="1463"/>
                  </a:cubicBezTo>
                  <a:cubicBezTo>
                    <a:pt x="5118" y="1091"/>
                    <a:pt x="5273" y="595"/>
                    <a:pt x="4994" y="254"/>
                  </a:cubicBezTo>
                  <a:cubicBezTo>
                    <a:pt x="4788" y="93"/>
                    <a:pt x="4531" y="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31;p60">
              <a:extLst>
                <a:ext uri="{FF2B5EF4-FFF2-40B4-BE49-F238E27FC236}">
                  <a16:creationId xmlns:a16="http://schemas.microsoft.com/office/drawing/2014/main" id="{AD3FCD6E-A18E-450A-95B7-03BAE1123618}"/>
                </a:ext>
              </a:extLst>
            </p:cNvPr>
            <p:cNvSpPr/>
            <p:nvPr/>
          </p:nvSpPr>
          <p:spPr>
            <a:xfrm>
              <a:off x="1242300" y="1218175"/>
              <a:ext cx="262125" cy="151900"/>
            </a:xfrm>
            <a:custGeom>
              <a:avLst/>
              <a:gdLst/>
              <a:ahLst/>
              <a:cxnLst/>
              <a:rect l="l" t="t" r="r" b="b"/>
              <a:pathLst>
                <a:path w="10485" h="6076" extrusionOk="0">
                  <a:moveTo>
                    <a:pt x="5460" y="0"/>
                  </a:moveTo>
                  <a:cubicBezTo>
                    <a:pt x="4650" y="0"/>
                    <a:pt x="3837" y="206"/>
                    <a:pt x="3102" y="624"/>
                  </a:cubicBezTo>
                  <a:cubicBezTo>
                    <a:pt x="2016" y="1121"/>
                    <a:pt x="1055" y="1772"/>
                    <a:pt x="0" y="2300"/>
                  </a:cubicBezTo>
                  <a:lnTo>
                    <a:pt x="0" y="2579"/>
                  </a:lnTo>
                  <a:cubicBezTo>
                    <a:pt x="1086" y="4068"/>
                    <a:pt x="2916" y="4781"/>
                    <a:pt x="4653" y="5401"/>
                  </a:cubicBezTo>
                  <a:cubicBezTo>
                    <a:pt x="5548" y="5727"/>
                    <a:pt x="6490" y="6076"/>
                    <a:pt x="7438" y="6076"/>
                  </a:cubicBezTo>
                  <a:cubicBezTo>
                    <a:pt x="7574" y="6076"/>
                    <a:pt x="7711" y="6068"/>
                    <a:pt x="7848" y="6053"/>
                  </a:cubicBezTo>
                  <a:cubicBezTo>
                    <a:pt x="8934" y="5960"/>
                    <a:pt x="10050" y="5308"/>
                    <a:pt x="10268" y="4192"/>
                  </a:cubicBezTo>
                  <a:cubicBezTo>
                    <a:pt x="10485" y="3044"/>
                    <a:pt x="9616" y="1989"/>
                    <a:pt x="8717" y="1276"/>
                  </a:cubicBezTo>
                  <a:cubicBezTo>
                    <a:pt x="7799" y="432"/>
                    <a:pt x="6632" y="0"/>
                    <a:pt x="5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32;p60">
              <a:extLst>
                <a:ext uri="{FF2B5EF4-FFF2-40B4-BE49-F238E27FC236}">
                  <a16:creationId xmlns:a16="http://schemas.microsoft.com/office/drawing/2014/main" id="{2B1DE8BF-9BAE-43BF-BAA7-39E09F406A28}"/>
                </a:ext>
              </a:extLst>
            </p:cNvPr>
            <p:cNvSpPr/>
            <p:nvPr/>
          </p:nvSpPr>
          <p:spPr>
            <a:xfrm>
              <a:off x="1175250" y="781350"/>
              <a:ext cx="200550" cy="772275"/>
            </a:xfrm>
            <a:custGeom>
              <a:avLst/>
              <a:gdLst/>
              <a:ahLst/>
              <a:cxnLst/>
              <a:rect l="l" t="t" r="r" b="b"/>
              <a:pathLst>
                <a:path w="8022" h="30891" extrusionOk="0">
                  <a:moveTo>
                    <a:pt x="7472" y="1"/>
                  </a:moveTo>
                  <a:cubicBezTo>
                    <a:pt x="7206" y="1"/>
                    <a:pt x="6913" y="116"/>
                    <a:pt x="6839" y="323"/>
                  </a:cubicBezTo>
                  <a:lnTo>
                    <a:pt x="6870" y="323"/>
                  </a:lnTo>
                  <a:cubicBezTo>
                    <a:pt x="5350" y="4914"/>
                    <a:pt x="4233" y="9629"/>
                    <a:pt x="3116" y="14344"/>
                  </a:cubicBezTo>
                  <a:cubicBezTo>
                    <a:pt x="1876" y="19648"/>
                    <a:pt x="480" y="25077"/>
                    <a:pt x="15" y="30536"/>
                  </a:cubicBezTo>
                  <a:cubicBezTo>
                    <a:pt x="1" y="30783"/>
                    <a:pt x="218" y="30891"/>
                    <a:pt x="467" y="30891"/>
                  </a:cubicBezTo>
                  <a:cubicBezTo>
                    <a:pt x="780" y="30891"/>
                    <a:pt x="1145" y="30720"/>
                    <a:pt x="1162" y="30443"/>
                  </a:cubicBezTo>
                  <a:cubicBezTo>
                    <a:pt x="1597" y="25170"/>
                    <a:pt x="2930" y="19866"/>
                    <a:pt x="4140" y="14716"/>
                  </a:cubicBezTo>
                  <a:cubicBezTo>
                    <a:pt x="5257" y="9939"/>
                    <a:pt x="6373" y="5100"/>
                    <a:pt x="7924" y="448"/>
                  </a:cubicBezTo>
                  <a:cubicBezTo>
                    <a:pt x="8022" y="139"/>
                    <a:pt x="7763" y="1"/>
                    <a:pt x="7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33;p60">
              <a:extLst>
                <a:ext uri="{FF2B5EF4-FFF2-40B4-BE49-F238E27FC236}">
                  <a16:creationId xmlns:a16="http://schemas.microsoft.com/office/drawing/2014/main" id="{21C15813-349D-4756-8AD1-A377EF2E80D5}"/>
                </a:ext>
              </a:extLst>
            </p:cNvPr>
            <p:cNvSpPr/>
            <p:nvPr/>
          </p:nvSpPr>
          <p:spPr>
            <a:xfrm>
              <a:off x="992900" y="374550"/>
              <a:ext cx="212425" cy="1178375"/>
            </a:xfrm>
            <a:custGeom>
              <a:avLst/>
              <a:gdLst/>
              <a:ahLst/>
              <a:cxnLst/>
              <a:rect l="l" t="t" r="r" b="b"/>
              <a:pathLst>
                <a:path w="8497" h="47135" extrusionOk="0">
                  <a:moveTo>
                    <a:pt x="799" y="1"/>
                  </a:moveTo>
                  <a:cubicBezTo>
                    <a:pt x="445" y="1"/>
                    <a:pt x="0" y="225"/>
                    <a:pt x="81" y="528"/>
                  </a:cubicBezTo>
                  <a:cubicBezTo>
                    <a:pt x="3989" y="15727"/>
                    <a:pt x="6409" y="31268"/>
                    <a:pt x="7340" y="46932"/>
                  </a:cubicBezTo>
                  <a:cubicBezTo>
                    <a:pt x="7350" y="47074"/>
                    <a:pt x="7498" y="47135"/>
                    <a:pt x="7683" y="47135"/>
                  </a:cubicBezTo>
                  <a:cubicBezTo>
                    <a:pt x="8026" y="47135"/>
                    <a:pt x="8497" y="46924"/>
                    <a:pt x="8456" y="46622"/>
                  </a:cubicBezTo>
                  <a:cubicBezTo>
                    <a:pt x="7526" y="30957"/>
                    <a:pt x="5106" y="15417"/>
                    <a:pt x="1198" y="217"/>
                  </a:cubicBezTo>
                  <a:cubicBezTo>
                    <a:pt x="1154" y="66"/>
                    <a:pt x="9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34;p60">
              <a:extLst>
                <a:ext uri="{FF2B5EF4-FFF2-40B4-BE49-F238E27FC236}">
                  <a16:creationId xmlns:a16="http://schemas.microsoft.com/office/drawing/2014/main" id="{04E862F1-76F6-4335-AC36-82ADEB835348}"/>
                </a:ext>
              </a:extLst>
            </p:cNvPr>
            <p:cNvSpPr/>
            <p:nvPr/>
          </p:nvSpPr>
          <p:spPr>
            <a:xfrm>
              <a:off x="1183350" y="444925"/>
              <a:ext cx="458350" cy="411100"/>
            </a:xfrm>
            <a:custGeom>
              <a:avLst/>
              <a:gdLst/>
              <a:ahLst/>
              <a:cxnLst/>
              <a:rect l="l" t="t" r="r" b="b"/>
              <a:pathLst>
                <a:path w="18334" h="16444" extrusionOk="0">
                  <a:moveTo>
                    <a:pt x="7724" y="0"/>
                  </a:moveTo>
                  <a:cubicBezTo>
                    <a:pt x="6389" y="0"/>
                    <a:pt x="4964" y="349"/>
                    <a:pt x="4250" y="1435"/>
                  </a:cubicBezTo>
                  <a:cubicBezTo>
                    <a:pt x="4140" y="1595"/>
                    <a:pt x="4044" y="1774"/>
                    <a:pt x="3949" y="1954"/>
                  </a:cubicBezTo>
                  <a:lnTo>
                    <a:pt x="3949" y="1954"/>
                  </a:lnTo>
                  <a:cubicBezTo>
                    <a:pt x="1910" y="3337"/>
                    <a:pt x="599" y="5656"/>
                    <a:pt x="187" y="8073"/>
                  </a:cubicBezTo>
                  <a:cubicBezTo>
                    <a:pt x="32" y="8941"/>
                    <a:pt x="1" y="9965"/>
                    <a:pt x="590" y="10648"/>
                  </a:cubicBezTo>
                  <a:cubicBezTo>
                    <a:pt x="962" y="11020"/>
                    <a:pt x="1459" y="11268"/>
                    <a:pt x="1862" y="11640"/>
                  </a:cubicBezTo>
                  <a:cubicBezTo>
                    <a:pt x="2482" y="12230"/>
                    <a:pt x="2730" y="13129"/>
                    <a:pt x="3196" y="13874"/>
                  </a:cubicBezTo>
                  <a:cubicBezTo>
                    <a:pt x="4561" y="16014"/>
                    <a:pt x="7538" y="16324"/>
                    <a:pt x="10082" y="16417"/>
                  </a:cubicBezTo>
                  <a:cubicBezTo>
                    <a:pt x="10420" y="16431"/>
                    <a:pt x="10766" y="16444"/>
                    <a:pt x="11113" y="16444"/>
                  </a:cubicBezTo>
                  <a:cubicBezTo>
                    <a:pt x="12295" y="16444"/>
                    <a:pt x="13490" y="16299"/>
                    <a:pt x="14425" y="15580"/>
                  </a:cubicBezTo>
                  <a:cubicBezTo>
                    <a:pt x="14983" y="15114"/>
                    <a:pt x="15479" y="14556"/>
                    <a:pt x="15852" y="13936"/>
                  </a:cubicBezTo>
                  <a:cubicBezTo>
                    <a:pt x="16379" y="13191"/>
                    <a:pt x="16844" y="12385"/>
                    <a:pt x="17216" y="11547"/>
                  </a:cubicBezTo>
                  <a:cubicBezTo>
                    <a:pt x="18333" y="8879"/>
                    <a:pt x="17620" y="5622"/>
                    <a:pt x="15728" y="3451"/>
                  </a:cubicBezTo>
                  <a:cubicBezTo>
                    <a:pt x="13866" y="1249"/>
                    <a:pt x="10951" y="101"/>
                    <a:pt x="8066" y="8"/>
                  </a:cubicBezTo>
                  <a:cubicBezTo>
                    <a:pt x="7953" y="3"/>
                    <a:pt x="7839" y="0"/>
                    <a:pt x="7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35;p60">
              <a:extLst>
                <a:ext uri="{FF2B5EF4-FFF2-40B4-BE49-F238E27FC236}">
                  <a16:creationId xmlns:a16="http://schemas.microsoft.com/office/drawing/2014/main" id="{09089778-E2EB-4F0F-A15C-9279C92F8E5F}"/>
                </a:ext>
              </a:extLst>
            </p:cNvPr>
            <p:cNvSpPr/>
            <p:nvPr/>
          </p:nvSpPr>
          <p:spPr>
            <a:xfrm>
              <a:off x="1352400" y="596025"/>
              <a:ext cx="124125" cy="106425"/>
            </a:xfrm>
            <a:custGeom>
              <a:avLst/>
              <a:gdLst/>
              <a:ahLst/>
              <a:cxnLst/>
              <a:rect l="l" t="t" r="r" b="b"/>
              <a:pathLst>
                <a:path w="4965" h="4257" extrusionOk="0">
                  <a:moveTo>
                    <a:pt x="2486" y="0"/>
                  </a:moveTo>
                  <a:cubicBezTo>
                    <a:pt x="2055" y="0"/>
                    <a:pt x="1650" y="273"/>
                    <a:pt x="1056" y="478"/>
                  </a:cubicBezTo>
                  <a:cubicBezTo>
                    <a:pt x="776" y="540"/>
                    <a:pt x="528" y="695"/>
                    <a:pt x="342" y="912"/>
                  </a:cubicBezTo>
                  <a:cubicBezTo>
                    <a:pt x="63" y="1316"/>
                    <a:pt x="1" y="1812"/>
                    <a:pt x="187" y="2246"/>
                  </a:cubicBezTo>
                  <a:cubicBezTo>
                    <a:pt x="404" y="2960"/>
                    <a:pt x="900" y="3580"/>
                    <a:pt x="1552" y="3921"/>
                  </a:cubicBezTo>
                  <a:cubicBezTo>
                    <a:pt x="1943" y="4144"/>
                    <a:pt x="2389" y="4256"/>
                    <a:pt x="2838" y="4256"/>
                  </a:cubicBezTo>
                  <a:cubicBezTo>
                    <a:pt x="3138" y="4256"/>
                    <a:pt x="3438" y="4207"/>
                    <a:pt x="3723" y="4107"/>
                  </a:cubicBezTo>
                  <a:cubicBezTo>
                    <a:pt x="3909" y="4076"/>
                    <a:pt x="4064" y="3983"/>
                    <a:pt x="4220" y="3859"/>
                  </a:cubicBezTo>
                  <a:cubicBezTo>
                    <a:pt x="4344" y="3735"/>
                    <a:pt x="4468" y="3580"/>
                    <a:pt x="4530" y="3425"/>
                  </a:cubicBezTo>
                  <a:cubicBezTo>
                    <a:pt x="4902" y="2835"/>
                    <a:pt x="4964" y="2091"/>
                    <a:pt x="4778" y="1409"/>
                  </a:cubicBezTo>
                  <a:cubicBezTo>
                    <a:pt x="4561" y="757"/>
                    <a:pt x="3940" y="292"/>
                    <a:pt x="3227" y="261"/>
                  </a:cubicBezTo>
                  <a:lnTo>
                    <a:pt x="3196" y="261"/>
                  </a:lnTo>
                  <a:cubicBezTo>
                    <a:pt x="2933" y="72"/>
                    <a:pt x="2706" y="0"/>
                    <a:pt x="2486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36;p60">
              <a:extLst>
                <a:ext uri="{FF2B5EF4-FFF2-40B4-BE49-F238E27FC236}">
                  <a16:creationId xmlns:a16="http://schemas.microsoft.com/office/drawing/2014/main" id="{C0D1E754-A551-42D1-9623-766AEE4265C5}"/>
                </a:ext>
              </a:extLst>
            </p:cNvPr>
            <p:cNvSpPr/>
            <p:nvPr/>
          </p:nvSpPr>
          <p:spPr>
            <a:xfrm>
              <a:off x="1409550" y="452250"/>
              <a:ext cx="60750" cy="172375"/>
            </a:xfrm>
            <a:custGeom>
              <a:avLst/>
              <a:gdLst/>
              <a:ahLst/>
              <a:cxnLst/>
              <a:rect l="l" t="t" r="r" b="b"/>
              <a:pathLst>
                <a:path w="2430" h="6895" extrusionOk="0">
                  <a:moveTo>
                    <a:pt x="2336" y="1"/>
                  </a:moveTo>
                  <a:cubicBezTo>
                    <a:pt x="2183" y="1"/>
                    <a:pt x="1894" y="58"/>
                    <a:pt x="1872" y="149"/>
                  </a:cubicBezTo>
                  <a:cubicBezTo>
                    <a:pt x="1623" y="2476"/>
                    <a:pt x="972" y="4740"/>
                    <a:pt x="10" y="6849"/>
                  </a:cubicBezTo>
                  <a:cubicBezTo>
                    <a:pt x="0" y="6880"/>
                    <a:pt x="52" y="6894"/>
                    <a:pt x="128" y="6894"/>
                  </a:cubicBezTo>
                  <a:cubicBezTo>
                    <a:pt x="279" y="6894"/>
                    <a:pt x="527" y="6839"/>
                    <a:pt x="569" y="6756"/>
                  </a:cubicBezTo>
                  <a:cubicBezTo>
                    <a:pt x="1530" y="4616"/>
                    <a:pt x="2182" y="2352"/>
                    <a:pt x="2430" y="25"/>
                  </a:cubicBezTo>
                  <a:cubicBezTo>
                    <a:pt x="2430" y="9"/>
                    <a:pt x="2392" y="1"/>
                    <a:pt x="2336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37;p60">
              <a:extLst>
                <a:ext uri="{FF2B5EF4-FFF2-40B4-BE49-F238E27FC236}">
                  <a16:creationId xmlns:a16="http://schemas.microsoft.com/office/drawing/2014/main" id="{6395DDC9-F2FA-45C2-BF11-79F1A9C3DC61}"/>
                </a:ext>
              </a:extLst>
            </p:cNvPr>
            <p:cNvSpPr/>
            <p:nvPr/>
          </p:nvSpPr>
          <p:spPr>
            <a:xfrm>
              <a:off x="1424600" y="480875"/>
              <a:ext cx="136750" cy="144425"/>
            </a:xfrm>
            <a:custGeom>
              <a:avLst/>
              <a:gdLst/>
              <a:ahLst/>
              <a:cxnLst/>
              <a:rect l="l" t="t" r="r" b="b"/>
              <a:pathLst>
                <a:path w="5470" h="5777" extrusionOk="0">
                  <a:moveTo>
                    <a:pt x="5252" y="1"/>
                  </a:moveTo>
                  <a:cubicBezTo>
                    <a:pt x="5114" y="1"/>
                    <a:pt x="4932" y="55"/>
                    <a:pt x="4868" y="152"/>
                  </a:cubicBezTo>
                  <a:cubicBezTo>
                    <a:pt x="3596" y="2199"/>
                    <a:pt x="2014" y="4060"/>
                    <a:pt x="153" y="5580"/>
                  </a:cubicBezTo>
                  <a:cubicBezTo>
                    <a:pt x="0" y="5714"/>
                    <a:pt x="153" y="5777"/>
                    <a:pt x="329" y="5777"/>
                  </a:cubicBezTo>
                  <a:cubicBezTo>
                    <a:pt x="439" y="5777"/>
                    <a:pt x="558" y="5752"/>
                    <a:pt x="618" y="5704"/>
                  </a:cubicBezTo>
                  <a:lnTo>
                    <a:pt x="618" y="5673"/>
                  </a:lnTo>
                  <a:cubicBezTo>
                    <a:pt x="2479" y="4091"/>
                    <a:pt x="4092" y="2230"/>
                    <a:pt x="5395" y="152"/>
                  </a:cubicBezTo>
                  <a:cubicBezTo>
                    <a:pt x="5470" y="48"/>
                    <a:pt x="5379" y="1"/>
                    <a:pt x="5252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38;p60">
              <a:extLst>
                <a:ext uri="{FF2B5EF4-FFF2-40B4-BE49-F238E27FC236}">
                  <a16:creationId xmlns:a16="http://schemas.microsoft.com/office/drawing/2014/main" id="{1C5D17F3-7B41-4AE0-9D18-8A2305174232}"/>
                </a:ext>
              </a:extLst>
            </p:cNvPr>
            <p:cNvSpPr/>
            <p:nvPr/>
          </p:nvSpPr>
          <p:spPr>
            <a:xfrm>
              <a:off x="1438600" y="551750"/>
              <a:ext cx="182975" cy="87975"/>
            </a:xfrm>
            <a:custGeom>
              <a:avLst/>
              <a:gdLst/>
              <a:ahLst/>
              <a:cxnLst/>
              <a:rect l="l" t="t" r="r" b="b"/>
              <a:pathLst>
                <a:path w="7319" h="3519" extrusionOk="0">
                  <a:moveTo>
                    <a:pt x="7209" y="1"/>
                  </a:moveTo>
                  <a:cubicBezTo>
                    <a:pt x="7078" y="1"/>
                    <a:pt x="6839" y="48"/>
                    <a:pt x="6758" y="109"/>
                  </a:cubicBezTo>
                  <a:cubicBezTo>
                    <a:pt x="4897" y="1660"/>
                    <a:pt x="2664" y="2776"/>
                    <a:pt x="306" y="3366"/>
                  </a:cubicBezTo>
                  <a:cubicBezTo>
                    <a:pt x="41" y="3414"/>
                    <a:pt x="1" y="3519"/>
                    <a:pt x="157" y="3519"/>
                  </a:cubicBezTo>
                  <a:cubicBezTo>
                    <a:pt x="202" y="3519"/>
                    <a:pt x="262" y="3510"/>
                    <a:pt x="337" y="3490"/>
                  </a:cubicBezTo>
                  <a:cubicBezTo>
                    <a:pt x="2881" y="2900"/>
                    <a:pt x="5269" y="1722"/>
                    <a:pt x="7286" y="47"/>
                  </a:cubicBezTo>
                  <a:cubicBezTo>
                    <a:pt x="7318" y="14"/>
                    <a:pt x="7279" y="1"/>
                    <a:pt x="7209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39;p60">
              <a:extLst>
                <a:ext uri="{FF2B5EF4-FFF2-40B4-BE49-F238E27FC236}">
                  <a16:creationId xmlns:a16="http://schemas.microsoft.com/office/drawing/2014/main" id="{5DE3EE2F-D6D1-448A-8768-D2C20175958C}"/>
                </a:ext>
              </a:extLst>
            </p:cNvPr>
            <p:cNvSpPr/>
            <p:nvPr/>
          </p:nvSpPr>
          <p:spPr>
            <a:xfrm>
              <a:off x="1444700" y="648050"/>
              <a:ext cx="193850" cy="22750"/>
            </a:xfrm>
            <a:custGeom>
              <a:avLst/>
              <a:gdLst/>
              <a:ahLst/>
              <a:cxnLst/>
              <a:rect l="l" t="t" r="r" b="b"/>
              <a:pathLst>
                <a:path w="7754" h="910" extrusionOk="0">
                  <a:moveTo>
                    <a:pt x="7615" y="0"/>
                  </a:moveTo>
                  <a:cubicBezTo>
                    <a:pt x="7490" y="0"/>
                    <a:pt x="7281" y="36"/>
                    <a:pt x="7228" y="72"/>
                  </a:cubicBezTo>
                  <a:cubicBezTo>
                    <a:pt x="6446" y="497"/>
                    <a:pt x="5402" y="662"/>
                    <a:pt x="4324" y="662"/>
                  </a:cubicBezTo>
                  <a:cubicBezTo>
                    <a:pt x="2964" y="662"/>
                    <a:pt x="1548" y="401"/>
                    <a:pt x="528" y="72"/>
                  </a:cubicBezTo>
                  <a:cubicBezTo>
                    <a:pt x="341" y="72"/>
                    <a:pt x="155" y="134"/>
                    <a:pt x="0" y="258"/>
                  </a:cubicBezTo>
                  <a:cubicBezTo>
                    <a:pt x="1166" y="652"/>
                    <a:pt x="2547" y="910"/>
                    <a:pt x="3917" y="910"/>
                  </a:cubicBezTo>
                  <a:cubicBezTo>
                    <a:pt x="5245" y="910"/>
                    <a:pt x="6563" y="667"/>
                    <a:pt x="7662" y="72"/>
                  </a:cubicBezTo>
                  <a:cubicBezTo>
                    <a:pt x="7754" y="20"/>
                    <a:pt x="7707" y="0"/>
                    <a:pt x="7615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40;p60">
              <a:extLst>
                <a:ext uri="{FF2B5EF4-FFF2-40B4-BE49-F238E27FC236}">
                  <a16:creationId xmlns:a16="http://schemas.microsoft.com/office/drawing/2014/main" id="{7BA5A81E-D2F6-4517-993E-098EA0229D94}"/>
                </a:ext>
              </a:extLst>
            </p:cNvPr>
            <p:cNvSpPr/>
            <p:nvPr/>
          </p:nvSpPr>
          <p:spPr>
            <a:xfrm>
              <a:off x="1440200" y="669450"/>
              <a:ext cx="186775" cy="108575"/>
            </a:xfrm>
            <a:custGeom>
              <a:avLst/>
              <a:gdLst/>
              <a:ahLst/>
              <a:cxnLst/>
              <a:rect l="l" t="t" r="r" b="b"/>
              <a:pathLst>
                <a:path w="7471" h="4343" extrusionOk="0">
                  <a:moveTo>
                    <a:pt x="482" y="0"/>
                  </a:moveTo>
                  <a:cubicBezTo>
                    <a:pt x="275" y="0"/>
                    <a:pt x="1" y="153"/>
                    <a:pt x="118" y="271"/>
                  </a:cubicBezTo>
                  <a:cubicBezTo>
                    <a:pt x="1948" y="2194"/>
                    <a:pt x="4275" y="3590"/>
                    <a:pt x="6849" y="4334"/>
                  </a:cubicBezTo>
                  <a:cubicBezTo>
                    <a:pt x="6866" y="4340"/>
                    <a:pt x="6885" y="4342"/>
                    <a:pt x="6905" y="4342"/>
                  </a:cubicBezTo>
                  <a:cubicBezTo>
                    <a:pt x="7112" y="4342"/>
                    <a:pt x="7470" y="4078"/>
                    <a:pt x="7160" y="3993"/>
                  </a:cubicBezTo>
                  <a:cubicBezTo>
                    <a:pt x="4678" y="3280"/>
                    <a:pt x="2445" y="1915"/>
                    <a:pt x="646" y="54"/>
                  </a:cubicBezTo>
                  <a:cubicBezTo>
                    <a:pt x="608" y="16"/>
                    <a:pt x="548" y="0"/>
                    <a:pt x="48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41;p60">
              <a:extLst>
                <a:ext uri="{FF2B5EF4-FFF2-40B4-BE49-F238E27FC236}">
                  <a16:creationId xmlns:a16="http://schemas.microsoft.com/office/drawing/2014/main" id="{A425470F-BA47-4BD7-9B67-5DC93F6B6A36}"/>
                </a:ext>
              </a:extLst>
            </p:cNvPr>
            <p:cNvSpPr/>
            <p:nvPr/>
          </p:nvSpPr>
          <p:spPr>
            <a:xfrm>
              <a:off x="1412125" y="681825"/>
              <a:ext cx="29500" cy="185950"/>
            </a:xfrm>
            <a:custGeom>
              <a:avLst/>
              <a:gdLst/>
              <a:ahLst/>
              <a:cxnLst/>
              <a:rect l="l" t="t" r="r" b="b"/>
              <a:pathLst>
                <a:path w="1180" h="7438" extrusionOk="0">
                  <a:moveTo>
                    <a:pt x="1087" y="0"/>
                  </a:moveTo>
                  <a:cubicBezTo>
                    <a:pt x="928" y="0"/>
                    <a:pt x="621" y="64"/>
                    <a:pt x="621" y="179"/>
                  </a:cubicBezTo>
                  <a:cubicBezTo>
                    <a:pt x="497" y="1451"/>
                    <a:pt x="435" y="2723"/>
                    <a:pt x="373" y="3994"/>
                  </a:cubicBezTo>
                  <a:cubicBezTo>
                    <a:pt x="342" y="4956"/>
                    <a:pt x="0" y="6538"/>
                    <a:pt x="342" y="7406"/>
                  </a:cubicBezTo>
                  <a:cubicBezTo>
                    <a:pt x="342" y="7437"/>
                    <a:pt x="435" y="7437"/>
                    <a:pt x="466" y="7437"/>
                  </a:cubicBezTo>
                  <a:lnTo>
                    <a:pt x="528" y="7437"/>
                  </a:lnTo>
                  <a:cubicBezTo>
                    <a:pt x="652" y="7437"/>
                    <a:pt x="1148" y="7220"/>
                    <a:pt x="900" y="7220"/>
                  </a:cubicBezTo>
                  <a:cubicBezTo>
                    <a:pt x="714" y="7220"/>
                    <a:pt x="1117" y="551"/>
                    <a:pt x="1179" y="24"/>
                  </a:cubicBezTo>
                  <a:cubicBezTo>
                    <a:pt x="1179" y="8"/>
                    <a:pt x="1142" y="0"/>
                    <a:pt x="1087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42;p60">
              <a:extLst>
                <a:ext uri="{FF2B5EF4-FFF2-40B4-BE49-F238E27FC236}">
                  <a16:creationId xmlns:a16="http://schemas.microsoft.com/office/drawing/2014/main" id="{B6D22336-FFC1-4506-AF0B-2A1EA742C73B}"/>
                </a:ext>
              </a:extLst>
            </p:cNvPr>
            <p:cNvSpPr/>
            <p:nvPr/>
          </p:nvSpPr>
          <p:spPr>
            <a:xfrm>
              <a:off x="1322325" y="679475"/>
              <a:ext cx="99750" cy="176150"/>
            </a:xfrm>
            <a:custGeom>
              <a:avLst/>
              <a:gdLst/>
              <a:ahLst/>
              <a:cxnLst/>
              <a:rect l="l" t="t" r="r" b="b"/>
              <a:pathLst>
                <a:path w="3990" h="7046" extrusionOk="0">
                  <a:moveTo>
                    <a:pt x="3790" y="0"/>
                  </a:moveTo>
                  <a:cubicBezTo>
                    <a:pt x="3648" y="0"/>
                    <a:pt x="3457" y="50"/>
                    <a:pt x="3406" y="118"/>
                  </a:cubicBezTo>
                  <a:cubicBezTo>
                    <a:pt x="1979" y="2227"/>
                    <a:pt x="832" y="4523"/>
                    <a:pt x="25" y="6942"/>
                  </a:cubicBezTo>
                  <a:cubicBezTo>
                    <a:pt x="1" y="7015"/>
                    <a:pt x="72" y="7045"/>
                    <a:pt x="172" y="7045"/>
                  </a:cubicBezTo>
                  <a:cubicBezTo>
                    <a:pt x="326" y="7045"/>
                    <a:pt x="546" y="6974"/>
                    <a:pt x="584" y="6880"/>
                  </a:cubicBezTo>
                  <a:cubicBezTo>
                    <a:pt x="1390" y="4492"/>
                    <a:pt x="2507" y="2196"/>
                    <a:pt x="3934" y="118"/>
                  </a:cubicBezTo>
                  <a:cubicBezTo>
                    <a:pt x="3990" y="34"/>
                    <a:pt x="3907" y="0"/>
                    <a:pt x="3790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43;p60">
              <a:extLst>
                <a:ext uri="{FF2B5EF4-FFF2-40B4-BE49-F238E27FC236}">
                  <a16:creationId xmlns:a16="http://schemas.microsoft.com/office/drawing/2014/main" id="{FD2910C3-7AB3-4AD9-9ABB-ECB7EC1AA9A9}"/>
                </a:ext>
              </a:extLst>
            </p:cNvPr>
            <p:cNvSpPr/>
            <p:nvPr/>
          </p:nvSpPr>
          <p:spPr>
            <a:xfrm>
              <a:off x="1235800" y="672300"/>
              <a:ext cx="167100" cy="152250"/>
            </a:xfrm>
            <a:custGeom>
              <a:avLst/>
              <a:gdLst/>
              <a:ahLst/>
              <a:cxnLst/>
              <a:rect l="l" t="t" r="r" b="b"/>
              <a:pathLst>
                <a:path w="6684" h="6090" extrusionOk="0">
                  <a:moveTo>
                    <a:pt x="6530" y="0"/>
                  </a:moveTo>
                  <a:cubicBezTo>
                    <a:pt x="6404" y="0"/>
                    <a:pt x="6206" y="43"/>
                    <a:pt x="6154" y="95"/>
                  </a:cubicBezTo>
                  <a:cubicBezTo>
                    <a:pt x="3703" y="1584"/>
                    <a:pt x="1594" y="3631"/>
                    <a:pt x="12" y="6050"/>
                  </a:cubicBezTo>
                  <a:cubicBezTo>
                    <a:pt x="0" y="6074"/>
                    <a:pt x="67" y="6089"/>
                    <a:pt x="159" y="6089"/>
                  </a:cubicBezTo>
                  <a:cubicBezTo>
                    <a:pt x="305" y="6089"/>
                    <a:pt x="513" y="6052"/>
                    <a:pt x="570" y="5957"/>
                  </a:cubicBezTo>
                  <a:cubicBezTo>
                    <a:pt x="2121" y="3569"/>
                    <a:pt x="4169" y="1584"/>
                    <a:pt x="6588" y="95"/>
                  </a:cubicBezTo>
                  <a:cubicBezTo>
                    <a:pt x="6684" y="26"/>
                    <a:pt x="6629" y="0"/>
                    <a:pt x="6530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44;p60">
              <a:extLst>
                <a:ext uri="{FF2B5EF4-FFF2-40B4-BE49-F238E27FC236}">
                  <a16:creationId xmlns:a16="http://schemas.microsoft.com/office/drawing/2014/main" id="{1A431166-8481-45C3-804C-4A75532A2F8A}"/>
                </a:ext>
              </a:extLst>
            </p:cNvPr>
            <p:cNvSpPr/>
            <p:nvPr/>
          </p:nvSpPr>
          <p:spPr>
            <a:xfrm>
              <a:off x="1179825" y="647450"/>
              <a:ext cx="208550" cy="89800"/>
            </a:xfrm>
            <a:custGeom>
              <a:avLst/>
              <a:gdLst/>
              <a:ahLst/>
              <a:cxnLst/>
              <a:rect l="l" t="t" r="r" b="b"/>
              <a:pathLst>
                <a:path w="8342" h="3592" extrusionOk="0">
                  <a:moveTo>
                    <a:pt x="8012" y="1"/>
                  </a:moveTo>
                  <a:cubicBezTo>
                    <a:pt x="7996" y="1"/>
                    <a:pt x="7978" y="2"/>
                    <a:pt x="7959" y="3"/>
                  </a:cubicBezTo>
                  <a:cubicBezTo>
                    <a:pt x="5043" y="251"/>
                    <a:pt x="2313" y="1461"/>
                    <a:pt x="142" y="3415"/>
                  </a:cubicBezTo>
                  <a:cubicBezTo>
                    <a:pt x="0" y="3539"/>
                    <a:pt x="121" y="3592"/>
                    <a:pt x="273" y="3592"/>
                  </a:cubicBezTo>
                  <a:cubicBezTo>
                    <a:pt x="389" y="3592"/>
                    <a:pt x="523" y="3562"/>
                    <a:pt x="576" y="3508"/>
                  </a:cubicBezTo>
                  <a:cubicBezTo>
                    <a:pt x="2592" y="1678"/>
                    <a:pt x="5167" y="530"/>
                    <a:pt x="7897" y="313"/>
                  </a:cubicBezTo>
                  <a:cubicBezTo>
                    <a:pt x="8133" y="284"/>
                    <a:pt x="8341" y="1"/>
                    <a:pt x="8012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45;p60">
              <a:extLst>
                <a:ext uri="{FF2B5EF4-FFF2-40B4-BE49-F238E27FC236}">
                  <a16:creationId xmlns:a16="http://schemas.microsoft.com/office/drawing/2014/main" id="{FB1AF013-CA17-4004-828A-04C531FE8B2F}"/>
                </a:ext>
              </a:extLst>
            </p:cNvPr>
            <p:cNvSpPr/>
            <p:nvPr/>
          </p:nvSpPr>
          <p:spPr>
            <a:xfrm>
              <a:off x="1169450" y="626175"/>
              <a:ext cx="215150" cy="44475"/>
            </a:xfrm>
            <a:custGeom>
              <a:avLst/>
              <a:gdLst/>
              <a:ahLst/>
              <a:cxnLst/>
              <a:rect l="l" t="t" r="r" b="b"/>
              <a:pathLst>
                <a:path w="8606" h="1779" extrusionOk="0">
                  <a:moveTo>
                    <a:pt x="5293" y="1"/>
                  </a:moveTo>
                  <a:cubicBezTo>
                    <a:pt x="3486" y="1"/>
                    <a:pt x="1741" y="372"/>
                    <a:pt x="216" y="1536"/>
                  </a:cubicBezTo>
                  <a:cubicBezTo>
                    <a:pt x="0" y="1687"/>
                    <a:pt x="174" y="1778"/>
                    <a:pt x="362" y="1778"/>
                  </a:cubicBezTo>
                  <a:cubicBezTo>
                    <a:pt x="445" y="1778"/>
                    <a:pt x="531" y="1760"/>
                    <a:pt x="588" y="1723"/>
                  </a:cubicBezTo>
                  <a:cubicBezTo>
                    <a:pt x="1982" y="667"/>
                    <a:pt x="3556" y="340"/>
                    <a:pt x="5185" y="340"/>
                  </a:cubicBezTo>
                  <a:cubicBezTo>
                    <a:pt x="6093" y="340"/>
                    <a:pt x="7018" y="442"/>
                    <a:pt x="7939" y="575"/>
                  </a:cubicBezTo>
                  <a:cubicBezTo>
                    <a:pt x="7948" y="576"/>
                    <a:pt x="7958" y="577"/>
                    <a:pt x="7968" y="577"/>
                  </a:cubicBezTo>
                  <a:cubicBezTo>
                    <a:pt x="8171" y="577"/>
                    <a:pt x="8606" y="294"/>
                    <a:pt x="8281" y="265"/>
                  </a:cubicBezTo>
                  <a:cubicBezTo>
                    <a:pt x="7284" y="111"/>
                    <a:pt x="6280" y="1"/>
                    <a:pt x="5293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46;p60">
              <a:extLst>
                <a:ext uri="{FF2B5EF4-FFF2-40B4-BE49-F238E27FC236}">
                  <a16:creationId xmlns:a16="http://schemas.microsoft.com/office/drawing/2014/main" id="{D7F347EE-43DD-4FD3-AA58-50B664232424}"/>
                </a:ext>
              </a:extLst>
            </p:cNvPr>
            <p:cNvSpPr/>
            <p:nvPr/>
          </p:nvSpPr>
          <p:spPr>
            <a:xfrm>
              <a:off x="1190875" y="562150"/>
              <a:ext cx="207375" cy="67800"/>
            </a:xfrm>
            <a:custGeom>
              <a:avLst/>
              <a:gdLst/>
              <a:ahLst/>
              <a:cxnLst/>
              <a:rect l="l" t="t" r="r" b="b"/>
              <a:pathLst>
                <a:path w="8295" h="2712" extrusionOk="0">
                  <a:moveTo>
                    <a:pt x="2304" y="1"/>
                  </a:moveTo>
                  <a:cubicBezTo>
                    <a:pt x="1631" y="1"/>
                    <a:pt x="954" y="83"/>
                    <a:pt x="289" y="251"/>
                  </a:cubicBezTo>
                  <a:cubicBezTo>
                    <a:pt x="0" y="330"/>
                    <a:pt x="0" y="520"/>
                    <a:pt x="214" y="520"/>
                  </a:cubicBezTo>
                  <a:cubicBezTo>
                    <a:pt x="253" y="520"/>
                    <a:pt x="299" y="513"/>
                    <a:pt x="351" y="499"/>
                  </a:cubicBezTo>
                  <a:cubicBezTo>
                    <a:pt x="936" y="362"/>
                    <a:pt x="1528" y="294"/>
                    <a:pt x="2116" y="294"/>
                  </a:cubicBezTo>
                  <a:cubicBezTo>
                    <a:pt x="4181" y="294"/>
                    <a:pt x="6199" y="1125"/>
                    <a:pt x="7672" y="2671"/>
                  </a:cubicBezTo>
                  <a:cubicBezTo>
                    <a:pt x="7700" y="2699"/>
                    <a:pt x="7750" y="2711"/>
                    <a:pt x="7808" y="2711"/>
                  </a:cubicBezTo>
                  <a:cubicBezTo>
                    <a:pt x="8003" y="2711"/>
                    <a:pt x="8295" y="2573"/>
                    <a:pt x="8199" y="2453"/>
                  </a:cubicBezTo>
                  <a:cubicBezTo>
                    <a:pt x="6634" y="865"/>
                    <a:pt x="4489" y="1"/>
                    <a:pt x="2304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47;p60">
              <a:extLst>
                <a:ext uri="{FF2B5EF4-FFF2-40B4-BE49-F238E27FC236}">
                  <a16:creationId xmlns:a16="http://schemas.microsoft.com/office/drawing/2014/main" id="{AE6E9EF5-3BFA-47ED-8AEF-DFA7AE1C20FF}"/>
                </a:ext>
              </a:extLst>
            </p:cNvPr>
            <p:cNvSpPr/>
            <p:nvPr/>
          </p:nvSpPr>
          <p:spPr>
            <a:xfrm>
              <a:off x="1323225" y="427825"/>
              <a:ext cx="82450" cy="194600"/>
            </a:xfrm>
            <a:custGeom>
              <a:avLst/>
              <a:gdLst/>
              <a:ahLst/>
              <a:cxnLst/>
              <a:rect l="l" t="t" r="r" b="b"/>
              <a:pathLst>
                <a:path w="3298" h="7784" extrusionOk="0">
                  <a:moveTo>
                    <a:pt x="454" y="0"/>
                  </a:moveTo>
                  <a:cubicBezTo>
                    <a:pt x="250" y="0"/>
                    <a:pt x="0" y="153"/>
                    <a:pt x="113" y="289"/>
                  </a:cubicBezTo>
                  <a:cubicBezTo>
                    <a:pt x="1695" y="2429"/>
                    <a:pt x="2595" y="5004"/>
                    <a:pt x="2719" y="7671"/>
                  </a:cubicBezTo>
                  <a:cubicBezTo>
                    <a:pt x="2719" y="7749"/>
                    <a:pt x="2795" y="7783"/>
                    <a:pt x="2891" y="7783"/>
                  </a:cubicBezTo>
                  <a:cubicBezTo>
                    <a:pt x="3062" y="7783"/>
                    <a:pt x="3297" y="7675"/>
                    <a:pt x="3277" y="7516"/>
                  </a:cubicBezTo>
                  <a:lnTo>
                    <a:pt x="3277" y="7485"/>
                  </a:lnTo>
                  <a:cubicBezTo>
                    <a:pt x="3153" y="4818"/>
                    <a:pt x="2223" y="2212"/>
                    <a:pt x="641" y="72"/>
                  </a:cubicBezTo>
                  <a:cubicBezTo>
                    <a:pt x="599" y="21"/>
                    <a:pt x="530" y="0"/>
                    <a:pt x="454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48;p60">
              <a:extLst>
                <a:ext uri="{FF2B5EF4-FFF2-40B4-BE49-F238E27FC236}">
                  <a16:creationId xmlns:a16="http://schemas.microsoft.com/office/drawing/2014/main" id="{8F0E8197-9475-44D4-A13C-B21F6E8BCD36}"/>
                </a:ext>
              </a:extLst>
            </p:cNvPr>
            <p:cNvSpPr/>
            <p:nvPr/>
          </p:nvSpPr>
          <p:spPr>
            <a:xfrm>
              <a:off x="1432750" y="673050"/>
              <a:ext cx="123750" cy="167850"/>
            </a:xfrm>
            <a:custGeom>
              <a:avLst/>
              <a:gdLst/>
              <a:ahLst/>
              <a:cxnLst/>
              <a:rect l="l" t="t" r="r" b="b"/>
              <a:pathLst>
                <a:path w="4950" h="6714" extrusionOk="0">
                  <a:moveTo>
                    <a:pt x="462" y="0"/>
                  </a:moveTo>
                  <a:cubicBezTo>
                    <a:pt x="282" y="0"/>
                    <a:pt x="0" y="110"/>
                    <a:pt x="44" y="220"/>
                  </a:cubicBezTo>
                  <a:cubicBezTo>
                    <a:pt x="726" y="2856"/>
                    <a:pt x="1719" y="5493"/>
                    <a:pt x="4325" y="6703"/>
                  </a:cubicBezTo>
                  <a:cubicBezTo>
                    <a:pt x="4340" y="6710"/>
                    <a:pt x="4361" y="6714"/>
                    <a:pt x="4386" y="6714"/>
                  </a:cubicBezTo>
                  <a:cubicBezTo>
                    <a:pt x="4566" y="6714"/>
                    <a:pt x="4950" y="6536"/>
                    <a:pt x="4759" y="6455"/>
                  </a:cubicBezTo>
                  <a:cubicBezTo>
                    <a:pt x="2246" y="5276"/>
                    <a:pt x="1254" y="2608"/>
                    <a:pt x="602" y="65"/>
                  </a:cubicBezTo>
                  <a:cubicBezTo>
                    <a:pt x="593" y="19"/>
                    <a:pt x="536" y="0"/>
                    <a:pt x="46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49;p60">
              <a:extLst>
                <a:ext uri="{FF2B5EF4-FFF2-40B4-BE49-F238E27FC236}">
                  <a16:creationId xmlns:a16="http://schemas.microsoft.com/office/drawing/2014/main" id="{4ED7069D-67EF-4BFB-B41F-6E718B59357E}"/>
                </a:ext>
              </a:extLst>
            </p:cNvPr>
            <p:cNvSpPr/>
            <p:nvPr/>
          </p:nvSpPr>
          <p:spPr>
            <a:xfrm>
              <a:off x="752175" y="162500"/>
              <a:ext cx="466100" cy="358725"/>
            </a:xfrm>
            <a:custGeom>
              <a:avLst/>
              <a:gdLst/>
              <a:ahLst/>
              <a:cxnLst/>
              <a:rect l="l" t="t" r="r" b="b"/>
              <a:pathLst>
                <a:path w="18644" h="14349" extrusionOk="0">
                  <a:moveTo>
                    <a:pt x="10635" y="0"/>
                  </a:moveTo>
                  <a:cubicBezTo>
                    <a:pt x="10493" y="0"/>
                    <a:pt x="10351" y="14"/>
                    <a:pt x="10206" y="45"/>
                  </a:cubicBezTo>
                  <a:cubicBezTo>
                    <a:pt x="9098" y="255"/>
                    <a:pt x="8308" y="1477"/>
                    <a:pt x="7194" y="1477"/>
                  </a:cubicBezTo>
                  <a:cubicBezTo>
                    <a:pt x="7154" y="1477"/>
                    <a:pt x="7114" y="1475"/>
                    <a:pt x="7073" y="1472"/>
                  </a:cubicBezTo>
                  <a:cubicBezTo>
                    <a:pt x="6360" y="1441"/>
                    <a:pt x="5771" y="852"/>
                    <a:pt x="5057" y="758"/>
                  </a:cubicBezTo>
                  <a:cubicBezTo>
                    <a:pt x="4957" y="740"/>
                    <a:pt x="4859" y="732"/>
                    <a:pt x="4762" y="732"/>
                  </a:cubicBezTo>
                  <a:cubicBezTo>
                    <a:pt x="3687" y="732"/>
                    <a:pt x="2793" y="1766"/>
                    <a:pt x="1769" y="2278"/>
                  </a:cubicBezTo>
                  <a:cubicBezTo>
                    <a:pt x="1304" y="2465"/>
                    <a:pt x="838" y="2713"/>
                    <a:pt x="435" y="3023"/>
                  </a:cubicBezTo>
                  <a:cubicBezTo>
                    <a:pt x="63" y="3395"/>
                    <a:pt x="1" y="4109"/>
                    <a:pt x="435" y="4326"/>
                  </a:cubicBezTo>
                  <a:lnTo>
                    <a:pt x="311" y="3488"/>
                  </a:lnTo>
                  <a:lnTo>
                    <a:pt x="311" y="3488"/>
                  </a:lnTo>
                  <a:cubicBezTo>
                    <a:pt x="1087" y="6063"/>
                    <a:pt x="2110" y="8637"/>
                    <a:pt x="3847" y="10685"/>
                  </a:cubicBezTo>
                  <a:cubicBezTo>
                    <a:pt x="5584" y="12732"/>
                    <a:pt x="8128" y="14283"/>
                    <a:pt x="10796" y="14345"/>
                  </a:cubicBezTo>
                  <a:cubicBezTo>
                    <a:pt x="10861" y="14347"/>
                    <a:pt x="10927" y="14349"/>
                    <a:pt x="10992" y="14349"/>
                  </a:cubicBezTo>
                  <a:cubicBezTo>
                    <a:pt x="11702" y="14349"/>
                    <a:pt x="12407" y="14197"/>
                    <a:pt x="13060" y="13942"/>
                  </a:cubicBezTo>
                  <a:cubicBezTo>
                    <a:pt x="14084" y="13476"/>
                    <a:pt x="14952" y="12763"/>
                    <a:pt x="15573" y="11863"/>
                  </a:cubicBezTo>
                  <a:cubicBezTo>
                    <a:pt x="17558" y="9227"/>
                    <a:pt x="18178" y="5846"/>
                    <a:pt x="18520" y="2589"/>
                  </a:cubicBezTo>
                  <a:cubicBezTo>
                    <a:pt x="18644" y="2061"/>
                    <a:pt x="18582" y="1503"/>
                    <a:pt x="18333" y="1038"/>
                  </a:cubicBezTo>
                  <a:cubicBezTo>
                    <a:pt x="18015" y="561"/>
                    <a:pt x="17448" y="383"/>
                    <a:pt x="16862" y="383"/>
                  </a:cubicBezTo>
                  <a:cubicBezTo>
                    <a:pt x="16648" y="383"/>
                    <a:pt x="16432" y="407"/>
                    <a:pt x="16224" y="448"/>
                  </a:cubicBezTo>
                  <a:cubicBezTo>
                    <a:pt x="15480" y="603"/>
                    <a:pt x="14766" y="945"/>
                    <a:pt x="13991" y="945"/>
                  </a:cubicBezTo>
                  <a:cubicBezTo>
                    <a:pt x="12832" y="889"/>
                    <a:pt x="11772" y="0"/>
                    <a:pt x="10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50;p60">
              <a:extLst>
                <a:ext uri="{FF2B5EF4-FFF2-40B4-BE49-F238E27FC236}">
                  <a16:creationId xmlns:a16="http://schemas.microsoft.com/office/drawing/2014/main" id="{38DD232B-D4C3-40A0-87B7-FE5CC4A23D5C}"/>
                </a:ext>
              </a:extLst>
            </p:cNvPr>
            <p:cNvSpPr/>
            <p:nvPr/>
          </p:nvSpPr>
          <p:spPr>
            <a:xfrm>
              <a:off x="1051525" y="153850"/>
              <a:ext cx="56475" cy="368100"/>
            </a:xfrm>
            <a:custGeom>
              <a:avLst/>
              <a:gdLst/>
              <a:ahLst/>
              <a:cxnLst/>
              <a:rect l="l" t="t" r="r" b="b"/>
              <a:pathLst>
                <a:path w="2259" h="14724" extrusionOk="0">
                  <a:moveTo>
                    <a:pt x="2185" y="1"/>
                  </a:moveTo>
                  <a:cubicBezTo>
                    <a:pt x="2115" y="1"/>
                    <a:pt x="2005" y="31"/>
                    <a:pt x="1986" y="50"/>
                  </a:cubicBezTo>
                  <a:cubicBezTo>
                    <a:pt x="1520" y="670"/>
                    <a:pt x="1644" y="1198"/>
                    <a:pt x="1675" y="1973"/>
                  </a:cubicBezTo>
                  <a:cubicBezTo>
                    <a:pt x="1675" y="3307"/>
                    <a:pt x="1675" y="4610"/>
                    <a:pt x="1551" y="5912"/>
                  </a:cubicBezTo>
                  <a:cubicBezTo>
                    <a:pt x="1334" y="8890"/>
                    <a:pt x="838" y="11806"/>
                    <a:pt x="0" y="14691"/>
                  </a:cubicBezTo>
                  <a:cubicBezTo>
                    <a:pt x="0" y="14713"/>
                    <a:pt x="35" y="14723"/>
                    <a:pt x="81" y="14723"/>
                  </a:cubicBezTo>
                  <a:cubicBezTo>
                    <a:pt x="163" y="14723"/>
                    <a:pt x="280" y="14689"/>
                    <a:pt x="280" y="14629"/>
                  </a:cubicBezTo>
                  <a:lnTo>
                    <a:pt x="311" y="14660"/>
                  </a:lnTo>
                  <a:cubicBezTo>
                    <a:pt x="931" y="12364"/>
                    <a:pt x="1396" y="10007"/>
                    <a:pt x="1675" y="7649"/>
                  </a:cubicBezTo>
                  <a:cubicBezTo>
                    <a:pt x="1800" y="6564"/>
                    <a:pt x="1893" y="5478"/>
                    <a:pt x="1924" y="4424"/>
                  </a:cubicBezTo>
                  <a:cubicBezTo>
                    <a:pt x="1955" y="3307"/>
                    <a:pt x="1582" y="949"/>
                    <a:pt x="2234" y="50"/>
                  </a:cubicBezTo>
                  <a:cubicBezTo>
                    <a:pt x="2258" y="13"/>
                    <a:pt x="2230" y="1"/>
                    <a:pt x="2185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51;p60">
              <a:extLst>
                <a:ext uri="{FF2B5EF4-FFF2-40B4-BE49-F238E27FC236}">
                  <a16:creationId xmlns:a16="http://schemas.microsoft.com/office/drawing/2014/main" id="{110CF2C3-38E6-464E-9B3B-0ECF0BD8FD1B}"/>
                </a:ext>
              </a:extLst>
            </p:cNvPr>
            <p:cNvSpPr/>
            <p:nvPr/>
          </p:nvSpPr>
          <p:spPr>
            <a:xfrm>
              <a:off x="1048500" y="160100"/>
              <a:ext cx="138750" cy="378775"/>
            </a:xfrm>
            <a:custGeom>
              <a:avLst/>
              <a:gdLst/>
              <a:ahLst/>
              <a:cxnLst/>
              <a:rect l="l" t="t" r="r" b="b"/>
              <a:pathLst>
                <a:path w="5550" h="15151" extrusionOk="0">
                  <a:moveTo>
                    <a:pt x="5472" y="0"/>
                  </a:moveTo>
                  <a:cubicBezTo>
                    <a:pt x="5397" y="0"/>
                    <a:pt x="5290" y="40"/>
                    <a:pt x="5271" y="79"/>
                  </a:cubicBezTo>
                  <a:cubicBezTo>
                    <a:pt x="4588" y="5414"/>
                    <a:pt x="3565" y="10874"/>
                    <a:pt x="28" y="15092"/>
                  </a:cubicBezTo>
                  <a:cubicBezTo>
                    <a:pt x="0" y="15134"/>
                    <a:pt x="42" y="15151"/>
                    <a:pt x="102" y="15151"/>
                  </a:cubicBezTo>
                  <a:cubicBezTo>
                    <a:pt x="174" y="15151"/>
                    <a:pt x="274" y="15126"/>
                    <a:pt x="308" y="15092"/>
                  </a:cubicBezTo>
                  <a:cubicBezTo>
                    <a:pt x="3844" y="10843"/>
                    <a:pt x="4867" y="5383"/>
                    <a:pt x="5550" y="48"/>
                  </a:cubicBezTo>
                  <a:cubicBezTo>
                    <a:pt x="5550" y="14"/>
                    <a:pt x="5516" y="0"/>
                    <a:pt x="547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52;p60">
              <a:extLst>
                <a:ext uri="{FF2B5EF4-FFF2-40B4-BE49-F238E27FC236}">
                  <a16:creationId xmlns:a16="http://schemas.microsoft.com/office/drawing/2014/main" id="{455805F3-684D-4766-A80F-7F2AAC5F7A4F}"/>
                </a:ext>
              </a:extLst>
            </p:cNvPr>
            <p:cNvSpPr/>
            <p:nvPr/>
          </p:nvSpPr>
          <p:spPr>
            <a:xfrm>
              <a:off x="1004475" y="129925"/>
              <a:ext cx="49100" cy="402975"/>
            </a:xfrm>
            <a:custGeom>
              <a:avLst/>
              <a:gdLst/>
              <a:ahLst/>
              <a:cxnLst/>
              <a:rect l="l" t="t" r="r" b="b"/>
              <a:pathLst>
                <a:path w="1964" h="16119" extrusionOk="0">
                  <a:moveTo>
                    <a:pt x="207" y="0"/>
                  </a:moveTo>
                  <a:cubicBezTo>
                    <a:pt x="118" y="0"/>
                    <a:pt x="1" y="56"/>
                    <a:pt x="21" y="138"/>
                  </a:cubicBezTo>
                  <a:cubicBezTo>
                    <a:pt x="1355" y="5349"/>
                    <a:pt x="704" y="10778"/>
                    <a:pt x="1665" y="16051"/>
                  </a:cubicBezTo>
                  <a:cubicBezTo>
                    <a:pt x="1665" y="16098"/>
                    <a:pt x="1711" y="16119"/>
                    <a:pt x="1765" y="16119"/>
                  </a:cubicBezTo>
                  <a:cubicBezTo>
                    <a:pt x="1852" y="16119"/>
                    <a:pt x="1964" y="16066"/>
                    <a:pt x="1944" y="15989"/>
                  </a:cubicBezTo>
                  <a:cubicBezTo>
                    <a:pt x="983" y="10716"/>
                    <a:pt x="1665" y="5256"/>
                    <a:pt x="300" y="45"/>
                  </a:cubicBezTo>
                  <a:cubicBezTo>
                    <a:pt x="290" y="14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53;p60">
              <a:extLst>
                <a:ext uri="{FF2B5EF4-FFF2-40B4-BE49-F238E27FC236}">
                  <a16:creationId xmlns:a16="http://schemas.microsoft.com/office/drawing/2014/main" id="{538EA0DE-F817-4EA9-BAE1-A468E427C86A}"/>
                </a:ext>
              </a:extLst>
            </p:cNvPr>
            <p:cNvSpPr/>
            <p:nvPr/>
          </p:nvSpPr>
          <p:spPr>
            <a:xfrm>
              <a:off x="944500" y="146575"/>
              <a:ext cx="101050" cy="383925"/>
            </a:xfrm>
            <a:custGeom>
              <a:avLst/>
              <a:gdLst/>
              <a:ahLst/>
              <a:cxnLst/>
              <a:rect l="l" t="t" r="r" b="b"/>
              <a:pathLst>
                <a:path w="4042" h="15357" extrusionOk="0">
                  <a:moveTo>
                    <a:pt x="193" y="1"/>
                  </a:moveTo>
                  <a:cubicBezTo>
                    <a:pt x="105" y="1"/>
                    <a:pt x="1" y="52"/>
                    <a:pt x="1" y="124"/>
                  </a:cubicBezTo>
                  <a:cubicBezTo>
                    <a:pt x="94" y="2915"/>
                    <a:pt x="466" y="5676"/>
                    <a:pt x="1086" y="8406"/>
                  </a:cubicBezTo>
                  <a:cubicBezTo>
                    <a:pt x="1614" y="10577"/>
                    <a:pt x="2110" y="13617"/>
                    <a:pt x="3723" y="15323"/>
                  </a:cubicBezTo>
                  <a:cubicBezTo>
                    <a:pt x="3739" y="15346"/>
                    <a:pt x="3768" y="15356"/>
                    <a:pt x="3801" y="15356"/>
                  </a:cubicBezTo>
                  <a:cubicBezTo>
                    <a:pt x="3901" y="15356"/>
                    <a:pt x="4041" y="15269"/>
                    <a:pt x="3971" y="15199"/>
                  </a:cubicBezTo>
                  <a:cubicBezTo>
                    <a:pt x="2420" y="13555"/>
                    <a:pt x="1862" y="10453"/>
                    <a:pt x="1366" y="8313"/>
                  </a:cubicBezTo>
                  <a:cubicBezTo>
                    <a:pt x="745" y="5614"/>
                    <a:pt x="373" y="2853"/>
                    <a:pt x="311" y="93"/>
                  </a:cubicBezTo>
                  <a:cubicBezTo>
                    <a:pt x="311" y="27"/>
                    <a:pt x="256" y="1"/>
                    <a:pt x="193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54;p60">
              <a:extLst>
                <a:ext uri="{FF2B5EF4-FFF2-40B4-BE49-F238E27FC236}">
                  <a16:creationId xmlns:a16="http://schemas.microsoft.com/office/drawing/2014/main" id="{5F68327E-9DC5-44C8-B975-84ACDAEBFAD8}"/>
                </a:ext>
              </a:extLst>
            </p:cNvPr>
            <p:cNvSpPr/>
            <p:nvPr/>
          </p:nvSpPr>
          <p:spPr>
            <a:xfrm>
              <a:off x="851450" y="150575"/>
              <a:ext cx="180025" cy="374875"/>
            </a:xfrm>
            <a:custGeom>
              <a:avLst/>
              <a:gdLst/>
              <a:ahLst/>
              <a:cxnLst/>
              <a:rect l="l" t="t" r="r" b="b"/>
              <a:pathLst>
                <a:path w="7201" h="14995" extrusionOk="0">
                  <a:moveTo>
                    <a:pt x="7197" y="14884"/>
                  </a:moveTo>
                  <a:lnTo>
                    <a:pt x="7197" y="14898"/>
                  </a:lnTo>
                  <a:lnTo>
                    <a:pt x="7197" y="14898"/>
                  </a:lnTo>
                  <a:cubicBezTo>
                    <a:pt x="7200" y="14893"/>
                    <a:pt x="7201" y="14888"/>
                    <a:pt x="7197" y="14884"/>
                  </a:cubicBezTo>
                  <a:close/>
                  <a:moveTo>
                    <a:pt x="222" y="0"/>
                  </a:moveTo>
                  <a:cubicBezTo>
                    <a:pt x="140" y="0"/>
                    <a:pt x="0" y="44"/>
                    <a:pt x="0" y="88"/>
                  </a:cubicBezTo>
                  <a:cubicBezTo>
                    <a:pt x="280" y="5795"/>
                    <a:pt x="1831" y="11720"/>
                    <a:pt x="6918" y="14977"/>
                  </a:cubicBezTo>
                  <a:cubicBezTo>
                    <a:pt x="6930" y="14989"/>
                    <a:pt x="6949" y="14994"/>
                    <a:pt x="6972" y="14994"/>
                  </a:cubicBezTo>
                  <a:cubicBezTo>
                    <a:pt x="7044" y="14994"/>
                    <a:pt x="7153" y="14944"/>
                    <a:pt x="7188" y="14909"/>
                  </a:cubicBezTo>
                  <a:lnTo>
                    <a:pt x="7188" y="14909"/>
                  </a:lnTo>
                  <a:cubicBezTo>
                    <a:pt x="7191" y="14911"/>
                    <a:pt x="7194" y="14913"/>
                    <a:pt x="7197" y="14915"/>
                  </a:cubicBezTo>
                  <a:lnTo>
                    <a:pt x="7197" y="14898"/>
                  </a:lnTo>
                  <a:lnTo>
                    <a:pt x="7197" y="14898"/>
                  </a:lnTo>
                  <a:cubicBezTo>
                    <a:pt x="7195" y="14902"/>
                    <a:pt x="7192" y="14905"/>
                    <a:pt x="7188" y="14909"/>
                  </a:cubicBezTo>
                  <a:lnTo>
                    <a:pt x="7188" y="14909"/>
                  </a:lnTo>
                  <a:cubicBezTo>
                    <a:pt x="2108" y="11651"/>
                    <a:pt x="559" y="5730"/>
                    <a:pt x="280" y="26"/>
                  </a:cubicBezTo>
                  <a:cubicBezTo>
                    <a:pt x="280" y="8"/>
                    <a:pt x="256" y="0"/>
                    <a:pt x="22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2020 #10 Yellow - Gray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FFB93B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ala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E9E0F0"/>
      </a:lt1>
      <a:dk2>
        <a:srgbClr val="000000"/>
      </a:dk2>
      <a:lt2>
        <a:srgbClr val="E9E0F0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7AFB5D-6AF2-4F58-B1F5-C75B060F29C7}">
  <we:reference id="wa200003157" version="1.0.0.0" store="en-US" storeType="OMEX"/>
  <we:alternateReferences>
    <we:reference id="wa200003157" version="1.0.0.0" store="WA20000315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5156</TotalTime>
  <Words>498</Words>
  <Application>Microsoft Office PowerPoint</Application>
  <PresentationFormat>On-screen Show (16:9)</PresentationFormat>
  <Paragraphs>36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38" baseType="lpstr">
      <vt:lpstr>Proxima Nova</vt:lpstr>
      <vt:lpstr>Open Sans</vt:lpstr>
      <vt:lpstr>Open Sans SemiBold</vt:lpstr>
      <vt:lpstr>Arial</vt:lpstr>
      <vt:lpstr>Proxima Nova Semibold</vt:lpstr>
      <vt:lpstr>Montserrat</vt:lpstr>
      <vt:lpstr>-apple-system</vt:lpstr>
      <vt:lpstr>Merriweather Light</vt:lpstr>
      <vt:lpstr>Poppins Black</vt:lpstr>
      <vt:lpstr>Josefin Sans</vt:lpstr>
      <vt:lpstr>Times New Roman</vt:lpstr>
      <vt:lpstr>Book Antiqua</vt:lpstr>
      <vt:lpstr>Crimson Text</vt:lpstr>
      <vt:lpstr>Russo One</vt:lpstr>
      <vt:lpstr>Vidaloka</vt:lpstr>
      <vt:lpstr>Sitka Subheading Semibold</vt:lpstr>
      <vt:lpstr>Poppins Light</vt:lpstr>
      <vt:lpstr>Poppins</vt:lpstr>
      <vt:lpstr>Mako</vt:lpstr>
      <vt:lpstr>Roboto</vt:lpstr>
      <vt:lpstr>Montserrat Medium</vt:lpstr>
      <vt:lpstr>Lato</vt:lpstr>
      <vt:lpstr>Palatino Linotype</vt:lpstr>
      <vt:lpstr>Rajdhani</vt:lpstr>
      <vt:lpstr>Pastel Portfolio by Slidesgo</vt:lpstr>
      <vt:lpstr>1_Office Theme</vt:lpstr>
      <vt:lpstr>Minimalist Business Slides XL by Slidesgo</vt:lpstr>
      <vt:lpstr>Slidesgo Final Pages</vt:lpstr>
      <vt:lpstr>1_Slidesgo Final Pages</vt:lpstr>
      <vt:lpstr>Manajemen PAJAK</vt:lpstr>
      <vt:lpstr>PowerPoint Presentation</vt:lpstr>
      <vt:lpstr>PowerPoint Presentation</vt:lpstr>
      <vt:lpstr>COURSE DESCRIPTION</vt:lpstr>
      <vt:lpstr>COURSE LEARNING OUTCOMES</vt:lpstr>
      <vt:lpstr>Indikator Capaian Pembelajaran Matakuliah</vt:lpstr>
      <vt:lpstr>ASSESSMENT MODEL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PORTFOLIO</dc:title>
  <dc:creator>USER</dc:creator>
  <cp:lastModifiedBy>dian mustika</cp:lastModifiedBy>
  <cp:revision>150</cp:revision>
  <dcterms:modified xsi:type="dcterms:W3CDTF">2026-03-04T01:54:51Z</dcterms:modified>
</cp:coreProperties>
</file>