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F8E1-12D5-4365-B55A-261A79CB3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1819D-6421-455F-8154-27798308A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7500-5F8C-43C1-A3AF-D344F553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658C6-57C5-47C4-B6C4-7DA925C3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53911-BCA5-4FC9-BF54-E3732BA7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37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20A9-E68A-463A-ADEA-C9264993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2C381-D3F8-4CCB-8EAC-9EC0E9D00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68ED-563A-47D6-B117-56AC2A2D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FAF16-87B5-45F0-A780-389EF8FE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C4DF-CE9A-4D9B-BC15-0DC26EEE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0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41CF0-6792-4823-8DB8-B32627357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265F0-4095-4F7D-AFFC-B4479E0D1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BEF82-FBA6-45F2-BA3E-14037DE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82EB0-5DD5-45E3-ABF1-0B2D4B43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E309-E746-4C69-A67E-B3C94DC3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38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C4AB-F65F-4A5B-867E-8A79FC12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42389-A3F2-470A-BC52-F9AD234DF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89FA9-8D30-4D92-9505-857EA8EC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3329-614A-4BA0-AA13-1FC3531F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C3516-71CC-4304-B80C-214DFD2A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164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2275-A68C-44AA-8AF9-F3633350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A15E-3DDF-484F-91BF-7E8DFAA00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DDDAF-CBAC-4990-9AC3-1CDCC6AC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50B9-6423-4338-A3B1-714D3DBC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7B26-4B04-40D1-A2D6-091AAF46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003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578E-0B11-46E7-AA91-7F2CAD56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C85C3-4521-445E-90B2-0FFD84E97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67952-74DC-4919-BB86-7FC90A525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38AC0-39F4-43A3-AD0E-224482C7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8F0FE-838E-4552-9C5C-474FC4BD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22D41-973C-4EF5-9E1E-D6412316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388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6CCD-85CB-4036-8910-B8346FC1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57B1F-93FF-4E7E-B3F0-41841B5BE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DD658-EA8C-4AF1-B3E0-0F6E87CB8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1C71C-8478-42D7-99E0-19FC1E373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FD135-AAD6-4AC5-A86E-4340DB266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90ECE-E52E-42AC-98B2-C909432C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9CA10-1B49-4982-BFA5-BA4A3C14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9B9E3-3AC2-4055-9918-C10ADCDA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621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095A-BE3D-4252-BA73-1832A425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B81DE-3E94-4324-A653-499F5B67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9DD06-D0F1-4392-9DB9-E2502CCF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12CD4-4815-4F55-B963-31D7CAD9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071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6A32B-FA28-4913-9290-B72CF82C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7618A-3F93-4F41-8300-0E33E6BE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4894-8EAD-4BC7-B6E1-8A681E6B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072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9CD6-D0C9-4757-B483-EF3B6CFA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ADF38-8814-41EE-A8BC-00C8F1DC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3886-4A5A-4987-BC61-766D7597D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27912-8C47-4771-A221-5E021D6A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C31BD-8A91-4CFE-B91C-C997D3AD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1FFD2-F3F9-4CFB-8639-36281A7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574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36A7-D60C-4B76-91A6-65EA862F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B6CC0-9024-4907-B1FA-4C655E8A9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F8EE1-556B-49EA-8B56-090784CBD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0460C-AFB5-489B-B337-10E8ABA9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2A024-0C62-436E-8D4B-FB90D7D2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496E3-2CC2-4FDA-8DD8-551DB85B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532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B734A7-AFB4-477B-B74C-35B91988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47CC1-CD03-4D1A-9E63-50E8AF91B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D085-EEE4-4BA1-89A3-F5CB274C0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E77A-3E1C-4CB6-BBB7-20219EFA1ACE}" type="datetimeFigureOut">
              <a:rPr lang="id-ID" smtClean="0"/>
              <a:t>12/04/2026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FFE1E-4B4F-466C-A960-A89AD0A5E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93C5F-AEBC-47B9-94D5-327362486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D487-7C3B-46D5-9188-7ABDD924DC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27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1C46C9-2FE3-44A1-BC77-C8EC74BE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5" y="1014413"/>
            <a:ext cx="6836568" cy="4557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839B99-DF69-4950-BEDD-6CB6E765527C}"/>
              </a:ext>
            </a:extLst>
          </p:cNvPr>
          <p:cNvSpPr txBox="1"/>
          <p:nvPr/>
        </p:nvSpPr>
        <p:spPr>
          <a:xfrm>
            <a:off x="357188" y="728663"/>
            <a:ext cx="4629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BASE LEARNING</a:t>
            </a:r>
          </a:p>
          <a:p>
            <a:endParaRPr lang="en-US" dirty="0"/>
          </a:p>
          <a:p>
            <a:pPr algn="ctr"/>
            <a:r>
              <a:rPr lang="en-US" sz="4800" b="1" dirty="0"/>
              <a:t>SINTESIS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149943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5858-FC33-4C27-914C-7504EA0E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TRANSFORMASI DATA → VISUAL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DCB9-CC7C-4E97-87E9-E2BB0811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DATA → LAYOUT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id-ID" b="1" dirty="0" err="1"/>
              <a:t>Layout</a:t>
            </a:r>
            <a:r>
              <a:rPr lang="id-ID" b="1" dirty="0"/>
              <a:t> </a:t>
            </a:r>
            <a:r>
              <a:rPr lang="id-ID" b="1" dirty="0" err="1"/>
              <a:t>Grid</a:t>
            </a:r>
            <a:r>
              <a:rPr lang="id-ID" b="1" dirty="0"/>
              <a:t>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id-ID" dirty="0"/>
              <a:t>Atas: Judul + hero visual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Tengah: Informasi utama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Bawah: </a:t>
            </a:r>
            <a:r>
              <a:rPr lang="id-ID" dirty="0" err="1"/>
              <a:t>Tips</a:t>
            </a:r>
            <a:r>
              <a:rPr lang="id-ID" dirty="0"/>
              <a:t> &amp; CTA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6850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39A-D047-4416-91D8-B17FD73E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CONTOH SKETSA VISUAL (SANGAT PENTING)</a:t>
            </a:r>
            <a:endParaRPr lang="id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AE056-7C38-4E12-86B8-960E4FEA4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>
                <a:solidFill>
                  <a:schemeClr val="accent1"/>
                </a:solidFill>
              </a:rPr>
              <a:t>[</a:t>
            </a:r>
            <a:r>
              <a:rPr lang="id-ID" dirty="0" err="1">
                <a:solidFill>
                  <a:schemeClr val="accent1"/>
                </a:solidFill>
              </a:rPr>
              <a:t>Explore</a:t>
            </a:r>
            <a:r>
              <a:rPr lang="id-ID" dirty="0">
                <a:solidFill>
                  <a:schemeClr val="accent1"/>
                </a:solidFill>
              </a:rPr>
              <a:t> Kampung Vietnam]</a:t>
            </a:r>
            <a:br>
              <a:rPr lang="id-ID" dirty="0"/>
            </a:br>
            <a:br>
              <a:rPr lang="id-ID" dirty="0"/>
            </a:br>
            <a:r>
              <a:rPr lang="id-ID" dirty="0"/>
              <a:t>Ilustrasi utama (danau + bangunan)</a:t>
            </a:r>
            <a:br>
              <a:rPr lang="id-ID" dirty="0"/>
            </a:br>
            <a:br>
              <a:rPr lang="id-ID" dirty="0"/>
            </a:br>
            <a:r>
              <a:rPr lang="en-US" dirty="0"/>
              <a:t>P</a:t>
            </a:r>
            <a:r>
              <a:rPr lang="id-ID" dirty="0"/>
              <a:t>eta lokasi</a:t>
            </a:r>
            <a:br>
              <a:rPr lang="id-ID" dirty="0"/>
            </a:br>
            <a:br>
              <a:rPr lang="id-ID" dirty="0"/>
            </a:br>
            <a:r>
              <a:rPr lang="id-ID" dirty="0" err="1"/>
              <a:t>Spot</a:t>
            </a:r>
            <a:r>
              <a:rPr lang="id-ID" dirty="0"/>
              <a:t> menarik:</a:t>
            </a:r>
            <a:br>
              <a:rPr lang="id-ID" dirty="0"/>
            </a:br>
            <a:r>
              <a:rPr lang="id-ID" dirty="0"/>
              <a:t>- Danau</a:t>
            </a:r>
            <a:br>
              <a:rPr lang="id-ID" dirty="0"/>
            </a:br>
            <a:r>
              <a:rPr lang="id-ID" dirty="0"/>
              <a:t>- Bangunan tua</a:t>
            </a:r>
            <a:br>
              <a:rPr lang="id-ID" dirty="0"/>
            </a:br>
            <a:r>
              <a:rPr lang="id-ID" dirty="0"/>
              <a:t>- Area foto</a:t>
            </a:r>
            <a:br>
              <a:rPr lang="id-ID" dirty="0"/>
            </a:br>
            <a:br>
              <a:rPr lang="id-ID" dirty="0"/>
            </a:br>
            <a:r>
              <a:rPr lang="id-ID" dirty="0"/>
              <a:t>Info:</a:t>
            </a:r>
            <a:br>
              <a:rPr lang="id-ID" dirty="0"/>
            </a:br>
            <a:r>
              <a:rPr lang="id-ID" dirty="0"/>
              <a:t>- Tiket</a:t>
            </a:r>
            <a:br>
              <a:rPr lang="id-ID" dirty="0"/>
            </a:br>
            <a:r>
              <a:rPr lang="id-ID" dirty="0"/>
              <a:t>- Jam buka</a:t>
            </a:r>
            <a:br>
              <a:rPr lang="id-ID" dirty="0"/>
            </a:br>
            <a:br>
              <a:rPr lang="id-ID" dirty="0"/>
            </a:br>
            <a:r>
              <a:rPr lang="id-ID" dirty="0"/>
              <a:t> </a:t>
            </a:r>
            <a:r>
              <a:rPr lang="id-ID" dirty="0" err="1"/>
              <a:t>Tips</a:t>
            </a:r>
            <a:r>
              <a:rPr lang="id-ID" dirty="0"/>
              <a:t>:</a:t>
            </a:r>
            <a:br>
              <a:rPr lang="id-ID" dirty="0"/>
            </a:br>
            <a:r>
              <a:rPr lang="id-ID" dirty="0"/>
              <a:t>- Datang sore hari</a:t>
            </a:r>
            <a:br>
              <a:rPr lang="id-ID" dirty="0"/>
            </a:br>
            <a:r>
              <a:rPr lang="id-ID" dirty="0"/>
              <a:t>- Bawa kamera</a:t>
            </a:r>
          </a:p>
        </p:txBody>
      </p:sp>
    </p:spTree>
    <p:extLst>
      <p:ext uri="{BB962C8B-B14F-4D97-AF65-F5344CB8AC3E}">
        <p14:creationId xmlns:p14="http://schemas.microsoft.com/office/powerpoint/2010/main" val="219208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A9A8-110A-4064-81F8-3860B80E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OUTPUT DESAIN (HASIL AKHIR)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B8490-CE88-4FF8-84E9-6438623D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dirty="0"/>
              <a:t>Mahasiswa bisa menghasilkan:</a:t>
            </a:r>
          </a:p>
          <a:p>
            <a:pPr marL="0" indent="0">
              <a:buNone/>
            </a:pPr>
            <a:r>
              <a:rPr lang="id-ID" b="1" dirty="0"/>
              <a:t>1. </a:t>
            </a:r>
            <a:r>
              <a:rPr lang="id-ID" b="1" dirty="0" err="1"/>
              <a:t>Infografis</a:t>
            </a:r>
            <a:r>
              <a:rPr lang="id-ID" b="1" dirty="0"/>
              <a:t> Wisata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Vertikal (Instagram)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Full</a:t>
            </a:r>
            <a:r>
              <a:rPr lang="id-ID" dirty="0"/>
              <a:t> visual + ikon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id-ID" b="1" dirty="0"/>
              <a:t>2. Poster Promosi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Fokus visual utama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Judul kuat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id-ID" b="1" dirty="0"/>
              <a:t>3. UI Mobile Wisata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Layout</a:t>
            </a:r>
            <a:r>
              <a:rPr lang="id-ID" dirty="0"/>
              <a:t> aplikasi wisata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Scrollable</a:t>
            </a:r>
            <a:r>
              <a:rPr lang="id-ID" dirty="0"/>
              <a:t> info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855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0FE9-B37E-4A8B-A5B0-9E6DAFCF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KUNCI SINTESIS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A25AE-5DC4-4094-BAB7-A01926CC0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DATA → INSIGHT → KONSEP → VISUAL</a:t>
            </a:r>
            <a:endParaRPr lang="en-US" sz="3200" dirty="0"/>
          </a:p>
          <a:p>
            <a:pPr marL="0" indent="0">
              <a:buNone/>
            </a:pPr>
            <a:r>
              <a:rPr lang="id-ID" dirty="0"/>
              <a:t>Contoh: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Data: Banyak </a:t>
            </a:r>
            <a:r>
              <a:rPr lang="id-ID" dirty="0" err="1"/>
              <a:t>spot</a:t>
            </a:r>
            <a:r>
              <a:rPr lang="id-ID" dirty="0"/>
              <a:t> foto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Insight</a:t>
            </a:r>
            <a:r>
              <a:rPr lang="id-ID" dirty="0"/>
              <a:t>: Orang suka konten visual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Konsep: “</a:t>
            </a:r>
            <a:r>
              <a:rPr lang="id-ID" dirty="0" err="1"/>
              <a:t>Instagramable</a:t>
            </a:r>
            <a:r>
              <a:rPr lang="id-ID" dirty="0"/>
              <a:t> Tourism”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Visual: Ikon kamera + </a:t>
            </a:r>
            <a:r>
              <a:rPr lang="id-ID" dirty="0" err="1"/>
              <a:t>highlight</a:t>
            </a:r>
            <a:r>
              <a:rPr lang="id-ID" dirty="0"/>
              <a:t> </a:t>
            </a:r>
            <a:r>
              <a:rPr lang="id-ID" dirty="0" err="1"/>
              <a:t>spot</a:t>
            </a:r>
            <a:r>
              <a:rPr lang="id-ID" dirty="0"/>
              <a:t> 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96484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D1A8-732B-4F4A-BF26-E3175695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TERIMA KASIH</a:t>
            </a:r>
            <a:endParaRPr lang="id-ID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B6C0E-2537-4769-B69C-94ED6E16A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29" y="339725"/>
            <a:ext cx="4119033" cy="6178550"/>
          </a:xfrm>
        </p:spPr>
      </p:pic>
    </p:spTree>
    <p:extLst>
      <p:ext uri="{BB962C8B-B14F-4D97-AF65-F5344CB8AC3E}">
        <p14:creationId xmlns:p14="http://schemas.microsoft.com/office/powerpoint/2010/main" val="92462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AEAC-B27E-4E59-A38F-0E7690D5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1. DATA (HASIL ANALISIS)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2E022-7235-45BA-A7EA-02560F9D2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b="1" dirty="0"/>
              <a:t>Data Utama:</a:t>
            </a:r>
          </a:p>
          <a:p>
            <a:pPr marL="0" indent="0">
              <a:buNone/>
            </a:pPr>
            <a:r>
              <a:rPr lang="en-US" dirty="0"/>
              <a:t> 	</a:t>
            </a:r>
            <a:r>
              <a:rPr lang="id-ID" dirty="0"/>
              <a:t>Lokasi: Kampung Vietnam, Bandar Lampung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Karakter: wisata alam + sejarah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Daya tarik: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Danau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Bangunan tua (nuansa Vietnam)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 err="1"/>
              <a:t>Spot</a:t>
            </a:r>
            <a:r>
              <a:rPr lang="id-ID" dirty="0"/>
              <a:t> foto estetik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Target </a:t>
            </a:r>
            <a:r>
              <a:rPr lang="id-ID" dirty="0" err="1"/>
              <a:t>audiens</a:t>
            </a:r>
            <a:r>
              <a:rPr lang="id-ID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Wisatawan muda (Gen Z / </a:t>
            </a:r>
            <a:r>
              <a:rPr lang="id-ID" dirty="0" err="1"/>
              <a:t>milenial</a:t>
            </a:r>
            <a:r>
              <a:rPr lang="id-ID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Konten kreator (Instagram/</a:t>
            </a:r>
            <a:r>
              <a:rPr lang="id-ID" dirty="0" err="1"/>
              <a:t>TikTok</a:t>
            </a:r>
            <a:r>
              <a:rPr lang="id-ID" dirty="0"/>
              <a:t>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207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D804-5BC8-4F4D-8934-A36E5C32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Analisis</a:t>
            </a:r>
            <a:r>
              <a:rPr lang="en-US" dirty="0"/>
              <a:t> (</a:t>
            </a:r>
            <a:r>
              <a:rPr lang="en-US" dirty="0" err="1"/>
              <a:t>Lanjutan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969E1-16D8-4B32-84D9-4480C8414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Masalah: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Tidak ada informasi visual yang jelas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Kurang menarik secara promosi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Tidak ada panduan wisata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226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35FD-CE32-4B4B-9A61-79A21732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2. INSIGHT (INTI MASALAH)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09F03-92EC-4983-8246-425DCA86E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i="1" dirty="0"/>
              <a:t>“Kampung Vietnam memiliki visual yang kuat, tetapi tidak memiliki media komunikasi visual yang mampu menceritakan pengalaman wisata secara menarik.”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2982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3C1A-D0BC-4ACF-A506-17A843BA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SINTESIS (KONSEP DESAIN)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70EC-7300-4C00-8CBA-D6D65715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Konsep Utama: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“</a:t>
            </a:r>
            <a:r>
              <a:rPr lang="id-ID" dirty="0" err="1"/>
              <a:t>Explore</a:t>
            </a:r>
            <a:r>
              <a:rPr lang="id-ID" dirty="0"/>
              <a:t> </a:t>
            </a:r>
            <a:r>
              <a:rPr lang="id-ID" dirty="0" err="1"/>
              <a:t>Hidden</a:t>
            </a:r>
            <a:r>
              <a:rPr lang="id-ID" dirty="0"/>
              <a:t> </a:t>
            </a:r>
            <a:r>
              <a:rPr lang="id-ID" dirty="0" err="1"/>
              <a:t>Gem</a:t>
            </a:r>
            <a:r>
              <a:rPr lang="id-ID" dirty="0"/>
              <a:t> Kampung Vietnam”</a:t>
            </a:r>
            <a:endParaRPr lang="en-US" dirty="0"/>
          </a:p>
          <a:p>
            <a:r>
              <a:rPr lang="id-ID" dirty="0"/>
              <a:t>Makna: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 err="1"/>
              <a:t>Hidden</a:t>
            </a:r>
            <a:r>
              <a:rPr lang="id-ID" dirty="0"/>
              <a:t> </a:t>
            </a:r>
            <a:r>
              <a:rPr lang="id-ID" dirty="0" err="1"/>
              <a:t>gem</a:t>
            </a:r>
            <a:r>
              <a:rPr lang="id-ID" dirty="0"/>
              <a:t> = tempat unik yang belum terekspos maksimal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 err="1"/>
              <a:t>Explore</a:t>
            </a:r>
            <a:r>
              <a:rPr lang="id-ID" dirty="0"/>
              <a:t> = pengalaman menjelajah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303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01E7-B8F8-4E3F-9066-E307CE3F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ARAH 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8C0BB-3E7E-4B79-8C2C-DDE72CE8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213"/>
            <a:ext cx="10515600" cy="4351338"/>
          </a:xfrm>
        </p:spPr>
        <p:txBody>
          <a:bodyPr/>
          <a:lstStyle/>
          <a:p>
            <a:r>
              <a:rPr lang="id-ID" b="1" dirty="0" err="1"/>
              <a:t>Mood</a:t>
            </a:r>
            <a:r>
              <a:rPr lang="id-ID" b="1" dirty="0"/>
              <a:t> &amp; </a:t>
            </a:r>
            <a:r>
              <a:rPr lang="id-ID" b="1" dirty="0" err="1"/>
              <a:t>Tone</a:t>
            </a:r>
            <a:r>
              <a:rPr lang="id-ID" b="1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Natural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Eksploratif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 err="1"/>
              <a:t>Instagramable</a:t>
            </a:r>
            <a:r>
              <a:rPr lang="id-ID" dirty="0"/>
              <a:t>  </a:t>
            </a:r>
          </a:p>
          <a:p>
            <a:r>
              <a:rPr lang="id-ID" b="1" dirty="0"/>
              <a:t>Gaya Desain:</a:t>
            </a:r>
          </a:p>
          <a:p>
            <a:pPr marL="0" indent="0">
              <a:buNone/>
            </a:pPr>
            <a:r>
              <a:rPr lang="en-US" dirty="0"/>
              <a:t>   	</a:t>
            </a:r>
            <a:r>
              <a:rPr lang="id-ID" dirty="0"/>
              <a:t>Flat </a:t>
            </a:r>
            <a:r>
              <a:rPr lang="id-ID" dirty="0" err="1"/>
              <a:t>illustration</a:t>
            </a:r>
            <a:r>
              <a:rPr lang="id-ID" dirty="0"/>
              <a:t> + semi realistis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Ikon visual sederhana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 err="1"/>
              <a:t>Layout</a:t>
            </a:r>
            <a:r>
              <a:rPr lang="id-ID" dirty="0"/>
              <a:t> modular (</a:t>
            </a:r>
            <a:r>
              <a:rPr lang="id-ID" dirty="0" err="1"/>
              <a:t>grid</a:t>
            </a:r>
            <a:r>
              <a:rPr lang="id-ID" dirty="0"/>
              <a:t>)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047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0E43-A876-4B3C-86A9-9D3FAD18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TRANSFORMASI DATA → VISUAL</a:t>
            </a:r>
            <a:br>
              <a:rPr lang="id-ID" b="1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B15B4-6C04-44F2-8B6E-99882002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-IKON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id-ID" dirty="0"/>
              <a:t>Berikut contoh konkret bagaimana data diubah jadi visual: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3C69B3F-4289-4A45-9327-416975F8C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50365"/>
              </p:ext>
            </p:extLst>
          </p:nvPr>
        </p:nvGraphicFramePr>
        <p:xfrm>
          <a:off x="1117599" y="2719915"/>
          <a:ext cx="8626476" cy="26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238">
                  <a:extLst>
                    <a:ext uri="{9D8B030D-6E8A-4147-A177-3AD203B41FA5}">
                      <a16:colId xmlns:a16="http://schemas.microsoft.com/office/drawing/2014/main" val="378927044"/>
                    </a:ext>
                  </a:extLst>
                </a:gridCol>
                <a:gridCol w="4313238">
                  <a:extLst>
                    <a:ext uri="{9D8B030D-6E8A-4147-A177-3AD203B41FA5}">
                      <a16:colId xmlns:a16="http://schemas.microsoft.com/office/drawing/2014/main" val="18033415"/>
                    </a:ext>
                  </a:extLst>
                </a:gridCol>
              </a:tblGrid>
              <a:tr h="536152">
                <a:tc>
                  <a:txBody>
                    <a:bodyPr/>
                    <a:lstStyle/>
                    <a:p>
                      <a:r>
                        <a:rPr lang="id-ID" sz="240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/>
                        <a:t>Visual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0167405"/>
                  </a:ext>
                </a:extLst>
              </a:tr>
              <a:tr h="536152">
                <a:tc>
                  <a:txBody>
                    <a:bodyPr/>
                    <a:lstStyle/>
                    <a:p>
                      <a:r>
                        <a:rPr lang="id-ID" sz="2400"/>
                        <a:t>Danau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/>
                        <a:t>Ikon air + gelombang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955391"/>
                  </a:ext>
                </a:extLst>
              </a:tr>
              <a:tr h="536152">
                <a:tc>
                  <a:txBody>
                    <a:bodyPr/>
                    <a:lstStyle/>
                    <a:p>
                      <a:r>
                        <a:rPr lang="id-ID" sz="2400"/>
                        <a:t>Bangunan tua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/>
                        <a:t>Ilustrasi rumah klasik Vietnam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515386"/>
                  </a:ext>
                </a:extLst>
              </a:tr>
              <a:tr h="536152">
                <a:tc>
                  <a:txBody>
                    <a:bodyPr/>
                    <a:lstStyle/>
                    <a:p>
                      <a:r>
                        <a:rPr lang="id-ID" sz="2400"/>
                        <a:t>Spot foto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/>
                        <a:t>Ikon kamera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449183"/>
                  </a:ext>
                </a:extLst>
              </a:tr>
              <a:tr h="536152">
                <a:tc>
                  <a:txBody>
                    <a:bodyPr/>
                    <a:lstStyle/>
                    <a:p>
                      <a:r>
                        <a:rPr lang="id-ID" sz="2400"/>
                        <a:t>Akses jalan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Garis peta / rute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016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63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5F3D-1ACC-4836-BA90-644DB33B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d-ID" b="1" dirty="0"/>
              <a:t>TRANSFORMASI DATA → VISUAL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35FE-1C30-41B4-93E8-19D823F2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DATA – INFOGRAFIS</a:t>
            </a:r>
          </a:p>
          <a:p>
            <a:pPr marL="0" indent="0">
              <a:buNone/>
            </a:pPr>
            <a:r>
              <a:rPr lang="id-ID" dirty="0"/>
              <a:t>Struktur Visual:</a:t>
            </a:r>
            <a:endParaRPr lang="en-US" b="1" dirty="0"/>
          </a:p>
          <a:p>
            <a:r>
              <a:rPr lang="id-ID" dirty="0"/>
              <a:t>[HEADER]</a:t>
            </a:r>
            <a:br>
              <a:rPr lang="id-ID" dirty="0"/>
            </a:br>
            <a:r>
              <a:rPr lang="id-ID" dirty="0" err="1"/>
              <a:t>Explore</a:t>
            </a:r>
            <a:r>
              <a:rPr lang="id-ID" dirty="0"/>
              <a:t> Kampung Vietnam</a:t>
            </a:r>
            <a:endParaRPr lang="en-US" dirty="0"/>
          </a:p>
          <a:p>
            <a:endParaRPr lang="en-US" dirty="0"/>
          </a:p>
          <a:p>
            <a:r>
              <a:rPr lang="id-ID" dirty="0"/>
              <a:t>[SECTION 1]</a:t>
            </a:r>
            <a:br>
              <a:rPr lang="id-ID" dirty="0"/>
            </a:br>
            <a:r>
              <a:rPr lang="id-ID" dirty="0"/>
              <a:t>Peta lokasi (map sederhana)</a:t>
            </a:r>
            <a:endParaRPr lang="en-US" dirty="0"/>
          </a:p>
          <a:p>
            <a:endParaRPr lang="en-US" dirty="0"/>
          </a:p>
          <a:p>
            <a:r>
              <a:rPr lang="id-ID" dirty="0"/>
              <a:t>[SECTION 2]</a:t>
            </a:r>
            <a:br>
              <a:rPr lang="id-ID" dirty="0"/>
            </a:br>
            <a:r>
              <a:rPr lang="id-ID" dirty="0" err="1"/>
              <a:t>Spot</a:t>
            </a:r>
            <a:r>
              <a:rPr lang="id-ID" dirty="0"/>
              <a:t> wisata (ikon + label)</a:t>
            </a:r>
            <a:endParaRPr lang="en-US" dirty="0"/>
          </a:p>
          <a:p>
            <a:endParaRPr lang="en-US" dirty="0"/>
          </a:p>
          <a:p>
            <a:r>
              <a:rPr lang="id-ID" dirty="0"/>
              <a:t>[SECTION 3]</a:t>
            </a:r>
            <a:br>
              <a:rPr lang="id-ID" dirty="0"/>
            </a:br>
            <a:r>
              <a:rPr lang="id-ID" dirty="0"/>
              <a:t>Sejarah singkat (</a:t>
            </a:r>
            <a:r>
              <a:rPr lang="id-ID" dirty="0" err="1"/>
              <a:t>timeline</a:t>
            </a:r>
            <a:r>
              <a:rPr lang="id-ID" dirty="0"/>
              <a:t> visual)</a:t>
            </a:r>
            <a:endParaRPr lang="en-US" dirty="0"/>
          </a:p>
          <a:p>
            <a:r>
              <a:rPr lang="id-ID" dirty="0"/>
              <a:t>[SECTION 4]</a:t>
            </a:r>
            <a:br>
              <a:rPr lang="id-ID" dirty="0"/>
            </a:br>
            <a:r>
              <a:rPr lang="id-ID" dirty="0"/>
              <a:t>Fasilitas (ikon)</a:t>
            </a:r>
            <a:endParaRPr lang="en-US" dirty="0"/>
          </a:p>
          <a:p>
            <a:r>
              <a:rPr lang="id-ID" dirty="0"/>
              <a:t>[SECTION 5]</a:t>
            </a:r>
            <a:br>
              <a:rPr lang="id-ID" dirty="0"/>
            </a:br>
            <a:r>
              <a:rPr lang="id-ID" dirty="0" err="1"/>
              <a:t>Tips</a:t>
            </a:r>
            <a:r>
              <a:rPr lang="id-ID" dirty="0"/>
              <a:t> wisata (</a:t>
            </a:r>
            <a:r>
              <a:rPr lang="id-ID" dirty="0" err="1"/>
              <a:t>bullet</a:t>
            </a:r>
            <a:r>
              <a:rPr lang="id-ID" dirty="0"/>
              <a:t> visual)</a:t>
            </a:r>
          </a:p>
        </p:txBody>
      </p:sp>
    </p:spTree>
    <p:extLst>
      <p:ext uri="{BB962C8B-B14F-4D97-AF65-F5344CB8AC3E}">
        <p14:creationId xmlns:p14="http://schemas.microsoft.com/office/powerpoint/2010/main" val="266338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87AE-5CCE-4932-8934-B8CD5B33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TRANSFORMASI DATA → VISUAL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80CE-9108-4030-87D7-5299C8824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93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id-ID" dirty="0">
                <a:solidFill>
                  <a:schemeClr val="accent1"/>
                </a:solidFill>
              </a:rPr>
              <a:t>DATA → WARNA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id-ID" dirty="0">
                <a:solidFill>
                  <a:schemeClr val="accent1"/>
                </a:solidFill>
              </a:rPr>
              <a:t>DATA → TIPOGRAFI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Judul</a:t>
            </a:r>
            <a:r>
              <a:rPr lang="en-US" dirty="0"/>
              <a:t>: </a:t>
            </a:r>
            <a:r>
              <a:rPr lang="en-US" dirty="0" err="1"/>
              <a:t>Sains</a:t>
            </a:r>
            <a:r>
              <a:rPr lang="en-US" dirty="0"/>
              <a:t> Serif Bold (Modern, </a:t>
            </a:r>
            <a:r>
              <a:rPr lang="en-US" dirty="0" err="1"/>
              <a:t>Menarik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Isi : </a:t>
            </a:r>
            <a:r>
              <a:rPr lang="en-US" dirty="0" err="1"/>
              <a:t>Sains</a:t>
            </a:r>
            <a:r>
              <a:rPr lang="en-US" dirty="0"/>
              <a:t> Serif </a:t>
            </a:r>
            <a:r>
              <a:rPr lang="en-US" dirty="0" err="1"/>
              <a:t>Reguler</a:t>
            </a:r>
            <a:r>
              <a:rPr lang="en-US" dirty="0"/>
              <a:t> (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)</a:t>
            </a:r>
          </a:p>
          <a:p>
            <a:endParaRPr lang="id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83886F-9770-4130-B07F-852F0B3BC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62414"/>
              </p:ext>
            </p:extLst>
          </p:nvPr>
        </p:nvGraphicFramePr>
        <p:xfrm>
          <a:off x="1460501" y="1991253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775870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66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/>
                        <a:t>Warna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67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/>
                        <a:t>Alam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Hijau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327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/>
                        <a:t>Danau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/>
                        <a:t>Biru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7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/>
                        <a:t>Sejarah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/>
                        <a:t>Coklat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4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Wisata ceria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Kuning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329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96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504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1. DATA (HASIL ANALISIS)</vt:lpstr>
      <vt:lpstr>Data Analisis (Lanjutan)</vt:lpstr>
      <vt:lpstr>2. INSIGHT (INTI MASALAH)</vt:lpstr>
      <vt:lpstr>SINTESIS (KONSEP DESAIN)</vt:lpstr>
      <vt:lpstr>ARAH VISUAL</vt:lpstr>
      <vt:lpstr>TRANSFORMASI DATA → VISUAL </vt:lpstr>
      <vt:lpstr>TRANSFORMASI DATA → VISUAL</vt:lpstr>
      <vt:lpstr>TRANSFORMASI DATA → VISUAL</vt:lpstr>
      <vt:lpstr>TRANSFORMASI DATA → VISUAL</vt:lpstr>
      <vt:lpstr>CONTOH SKETSA VISUAL (SANGAT PENTING)</vt:lpstr>
      <vt:lpstr>OUTPUT DESAIN (HASIL AKHIR)</vt:lpstr>
      <vt:lpstr>KUNCI SINTESIS 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Abdi Darmawan</dc:creator>
  <cp:lastModifiedBy>Abdi Darmawan</cp:lastModifiedBy>
  <cp:revision>2</cp:revision>
  <dcterms:created xsi:type="dcterms:W3CDTF">2026-04-12T08:14:49Z</dcterms:created>
  <dcterms:modified xsi:type="dcterms:W3CDTF">2026-04-12T08:31:02Z</dcterms:modified>
</cp:coreProperties>
</file>