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9" r:id="rId3"/>
    <p:sldId id="301" r:id="rId4"/>
    <p:sldId id="311" r:id="rId5"/>
    <p:sldId id="302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00" r:id="rId14"/>
  </p:sldIdLst>
  <p:sldSz cx="9144000" cy="6858000" type="screen4x3"/>
  <p:notesSz cx="7045325" cy="9345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0012" autoAdjust="0"/>
  </p:normalViewPr>
  <p:slideViewPr>
    <p:cSldViewPr>
      <p:cViewPr varScale="1">
        <p:scale>
          <a:sx n="66" d="100"/>
          <a:sy n="66" d="100"/>
        </p:scale>
        <p:origin x="11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86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61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3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9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0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Terintegrasi</a:t>
            </a:r>
            <a:r>
              <a:rPr lang="en-US" dirty="0"/>
              <a:t> (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 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terpadu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, </a:t>
            </a:r>
            <a:r>
              <a:rPr lang="en-US" dirty="0" err="1"/>
              <a:t>lembaga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(non-</a:t>
            </a:r>
            <a:r>
              <a:rPr lang="en-US" dirty="0" err="1"/>
              <a:t>kesehatan</a:t>
            </a:r>
            <a:r>
              <a:rPr lang="en-US" dirty="0"/>
              <a:t>/</a:t>
            </a:r>
            <a:r>
              <a:rPr lang="en-US" dirty="0" err="1"/>
              <a:t>sektoral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menyatukan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, dan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Pendekatan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memastikan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pelayanan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berjalan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efektif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efisien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komprehensif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bekerja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sendiri-sendiri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9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Kita </a:t>
            </a:r>
            <a:r>
              <a:rPr lang="en-US" dirty="0" err="1"/>
              <a:t>bahas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persatu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9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75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5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60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71268" y="297400"/>
            <a:ext cx="76611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35312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PAR23427 – Manajemen Proyek 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-36512" y="213269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PERENCANAAN DESTINASI PARIWISATA (KULINER, BUDAYA, BAHARI)</a:t>
            </a:r>
            <a:endParaRPr lang="id-ID" sz="3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5.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Implementasi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Program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196752"/>
            <a:ext cx="4402833" cy="4785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pelaksanaan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rencana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dibuat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Implementasi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Pembangunan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fasilitas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Pelatihan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SDM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Promosi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digital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Penyelenggaraan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event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EA47B-B73C-468E-9597-6E21F12A4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055" y="2284468"/>
            <a:ext cx="3950534" cy="260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1754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6.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dan Monitoring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196752"/>
            <a:ext cx="4402833" cy="4785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keberhasilan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program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perbaikan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Indikator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Evaluasi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Jumlah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kunjungan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daerah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Kepuasan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Dampak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F09460-8DB5-4380-BB0F-90C6D92F8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636912"/>
            <a:ext cx="4828434" cy="27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491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Kesimpulan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556792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sistematis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berkelanjutan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saling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menentukan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keberhasilan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sulit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berkembang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optimal.</a:t>
            </a:r>
          </a:p>
        </p:txBody>
      </p:sp>
    </p:spTree>
    <p:extLst>
      <p:ext uri="{BB962C8B-B14F-4D97-AF65-F5344CB8AC3E}">
        <p14:creationId xmlns:p14="http://schemas.microsoft.com/office/powerpoint/2010/main" val="243531381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Pembahasan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Minggu</a:t>
            </a:r>
            <a:r>
              <a:rPr lang="en-US" sz="36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Konsep dan tahapan perencanaan pariwisata:</a:t>
            </a:r>
          </a:p>
          <a:p>
            <a:pPr marL="457200" indent="-457200" algn="just">
              <a:buFontTx/>
              <a:buChar char="-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 perencanaan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Inventarisasi, analisis, perumusan visi-misi, strategi, implementasi, evaluasi</a:t>
            </a: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Konsep Perencanaan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4330824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sistematis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merancang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berkelanjutan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terarah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manfaat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695B5-9259-4A2D-94FE-BAEE8BD58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921884"/>
            <a:ext cx="4348593" cy="28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0500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92696"/>
            <a:ext cx="8507288" cy="5289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Mengoptimalkan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potensi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kesejahteraan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Menjaga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kelestarian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Prinsip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Berkelanjutan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(sustainable)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Partisipatif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melibatkan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Terintegrasi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Berbasis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data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45720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Tahapan Perencanaan Pariwisata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507288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Tahapan Umum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Inventarisasi Potensi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Analisis Data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Perumusan Visi dan Misi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Perumusan Strategi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Implementasi Program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Evaluasi dan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Monitoring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7034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Inventarisasi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Potensi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196752"/>
            <a:ext cx="8436819" cy="4785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Pengertian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Inventarisasi adalah proses mengidentifikasi dan mencatat seluruh potensi wisata yang dimiliki suatu daerah.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Jenis Potensi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Kuliner: makanan khas, festival kuliner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Budaya: tradisi, seni, adat istiadat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Bahari: pantai, laut,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snorkeling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diving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id-ID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Output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Database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potensi wisata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Peta destinasi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Profil wilayah wisata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E82279-1010-43ED-89D6-EF9FC3AE9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221088"/>
            <a:ext cx="4355976" cy="19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8590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Analisis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Potensi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Wisata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196752"/>
            <a:ext cx="8363273" cy="4785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Tujuan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Menilai kekuatan dan kelemahan destinasi serta peluang dan ancaman yang ada.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Metode Analisis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SWOT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Analysis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Analisis pasar wisata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Analisis daya saing destinasi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Contoh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Kekuatan: budaya unik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Kelemahan: akses sulit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Peluang: tren wisata lokal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Ancaman: kompetitor destinasi lain</a:t>
            </a:r>
          </a:p>
        </p:txBody>
      </p:sp>
    </p:spTree>
    <p:extLst>
      <p:ext uri="{BB962C8B-B14F-4D97-AF65-F5344CB8AC3E}">
        <p14:creationId xmlns:p14="http://schemas.microsoft.com/office/powerpoint/2010/main" val="1281860074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Perumusan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dan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Misi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196752"/>
            <a:ext cx="4906889" cy="4785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Visi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Gambaran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:“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unggulan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berbasis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berkelanjutan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”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Misi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Langkah-langkah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visi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Mengembangkan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atraksi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layanan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Memberdayakan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00049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Perumusan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Strategi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196752"/>
            <a:ext cx="4402833" cy="4785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Pengertian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Strategi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rencana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tindakan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Strategi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Strategi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pemasaran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(digital marketing, branding)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Strategi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infrastruktur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Strategi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pengelolaan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Strategi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pemberdayaan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0B3885-7686-4D2E-B279-EBAC3E243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636912"/>
            <a:ext cx="416279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40842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471</Words>
  <Application>Microsoft Office PowerPoint</Application>
  <PresentationFormat>On-screen Show (4:3)</PresentationFormat>
  <Paragraphs>99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459</cp:revision>
  <cp:lastPrinted>2017-08-29T02:54:51Z</cp:lastPrinted>
  <dcterms:created xsi:type="dcterms:W3CDTF">2010-04-18T12:06:30Z</dcterms:created>
  <dcterms:modified xsi:type="dcterms:W3CDTF">2026-03-27T06:44:00Z</dcterms:modified>
</cp:coreProperties>
</file>