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0012" autoAdjust="0"/>
  </p:normalViewPr>
  <p:slideViewPr>
    <p:cSldViewPr>
      <p:cViewPr varScale="1">
        <p:scale>
          <a:sx n="66" d="100"/>
          <a:sy n="66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82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98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08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7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35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📌 </a:t>
            </a:r>
            <a:r>
              <a:rPr lang="en-US" b="1" dirty="0" err="1"/>
              <a:t>Contoh</a:t>
            </a:r>
            <a:endParaRPr lang="en-US" b="1" dirty="0"/>
          </a:p>
          <a:p>
            <a:r>
              <a:rPr lang="en-US" dirty="0"/>
              <a:t>Rendang (Sumatera Barat) </a:t>
            </a:r>
          </a:p>
          <a:p>
            <a:r>
              <a:rPr lang="en-US" dirty="0" err="1"/>
              <a:t>Gudeg</a:t>
            </a:r>
            <a:r>
              <a:rPr lang="en-US" dirty="0"/>
              <a:t> (Yogyakarta) </a:t>
            </a:r>
          </a:p>
          <a:p>
            <a:r>
              <a:rPr lang="en-US" dirty="0" err="1"/>
              <a:t>Pempek</a:t>
            </a:r>
            <a:r>
              <a:rPr lang="en-US" dirty="0"/>
              <a:t> (Palembang) </a:t>
            </a:r>
          </a:p>
          <a:p>
            <a:r>
              <a:rPr lang="en-US" dirty="0" err="1"/>
              <a:t>Seruit</a:t>
            </a:r>
            <a:r>
              <a:rPr lang="en-US" dirty="0"/>
              <a:t> (Lampung)</a:t>
            </a:r>
          </a:p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3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71268" y="297400"/>
            <a:ext cx="76611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35312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PAR23253 – Perencanaan Destinasi Pariwisata (Kuliner, Budaya, Bahari)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Nia 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PAR23427 – Manajemen Proyek Wisata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-36512" y="213269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PERENCANAAN DESTINASI PARIWISATA (KULINER, BUDAYA, BAHARI)</a:t>
            </a:r>
            <a:endParaRPr lang="id-ID" sz="36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Rantai Nilai Kuliner (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Culinary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Value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Chain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Rantai nilai kuliner 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proses dari bahan baku hingga makanan dikonsumsi oleh wisatawan.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CB813-1B7D-47A2-9501-975C9F96C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6952"/>
            <a:ext cx="9144000" cy="31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318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23570"/>
            <a:ext cx="3970784" cy="52585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Tahapan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Rantai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Nilai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baku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petani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nelayan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Pengolahan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(UMKM,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industri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Distribusi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(pasar, supplier)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Penyajian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restoran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street food)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Konsumsi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oleh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wisatawan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Pentingnya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Value Chain</a:t>
            </a: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Menjamin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produk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Mendukung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keberlanjutan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5C67C-D7B4-4618-AAD7-CADF03D92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680240"/>
            <a:ext cx="4623217" cy="349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8612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Kesimpulan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hanya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tentang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ekonomi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terintegrasi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perencanaan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tarik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utama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pengembangan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destinasi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76544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Pembahasan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Minggu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 dan daya tarik wisata kuliner</a:t>
            </a:r>
          </a:p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	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Gastronomy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tourism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	Identifikasi makanan khas</a:t>
            </a:r>
          </a:p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	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Storytelling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kuliner</a:t>
            </a:r>
          </a:p>
          <a:p>
            <a:pPr algn="just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-	Rantai nilai kuliner</a:t>
            </a:r>
          </a:p>
          <a:p>
            <a:pPr algn="just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Gastronomy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Tourism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4330824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Gastronomy tourism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pariwisata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berfokus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pada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menikmati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sebagai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bagian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27E8C-71A6-4B9D-B3C1-F1473A2AC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72816"/>
            <a:ext cx="4356085" cy="29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50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4704"/>
            <a:ext cx="4330824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Karakteristik </a:t>
            </a:r>
            <a:r>
              <a:rPr lang="id-ID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Gastronomy</a:t>
            </a:r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Tourism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Berbasis pengalaman (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experience-based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Mengandung nilai budaya dan sejarah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Melibatkan interaksi langsung (misalnya: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cooking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class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food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tour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identitas destinasi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764E99-73CB-4D63-AB56-0E3DEA7E9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36" y="2132857"/>
            <a:ext cx="4139952" cy="27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5905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4704"/>
            <a:ext cx="4330824" cy="5217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Contoh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 kuliner Padang (rendang)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street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food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Yogyakarta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seafood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daerah pesisir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Manfaat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 ekonomi lokal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Melestarikan kuliner tradisional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Menarik wisatawan domestik dan mancanegara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DE657-00E0-4853-8DD9-92BE00E31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276872"/>
            <a:ext cx="3635896" cy="20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2785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Identifikasi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Makanan</a:t>
            </a:r>
            <a:r>
              <a:rPr lang="en-US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Khas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375476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Identifikasi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mengenali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menentukan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ciri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khas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suatu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daerah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C59B62-2309-4482-9FF3-2371C9489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002" y="1523107"/>
            <a:ext cx="3480755" cy="46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555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4704"/>
            <a:ext cx="4546848" cy="5217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Kriteria Makanan Khas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 nilai sejarah/budaya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Menggunakan bahan lokal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Memiliki cita rasa unik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Diakui oleh masyarakat setempat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id-ID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Output</a:t>
            </a:r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Identifikasi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Daftar kuliner unggulan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Peta kuliner daerah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Potensi pengembangan wisata kuliner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549FB-F6BF-4CB6-A033-47E2A402B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5" y="875853"/>
            <a:ext cx="4001058" cy="2638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D62707-84FE-4437-BF66-9C2BA93B9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692" y="3709798"/>
            <a:ext cx="4035441" cy="216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915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36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Storytelling</a:t>
            </a:r>
            <a:r>
              <a:rPr lang="id-ID" sz="36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Kuliner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3754760" cy="42813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Storytelling </a:t>
            </a:r>
            <a:r>
              <a:rPr lang="en-US" sz="2600" b="1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kuliner</a:t>
            </a:r>
            <a:r>
              <a:rPr lang="en-US" sz="26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teknik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menyampaikan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cerita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balik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nilai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wisata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</a:t>
            </a:r>
            <a:r>
              <a:rPr lang="en-US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Unsur</a:t>
            </a:r>
            <a:r>
              <a:rPr lang="en-US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Storytelling</a:t>
            </a: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Asal-usul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makanan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Filosofi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makna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budaya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Proses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pembuatan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Kisah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masyarakat</a:t>
            </a:r>
            <a:r>
              <a:rPr lang="en-US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lokal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EF8D02-62CE-4249-AC5A-698C182F9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58" y="1835721"/>
            <a:ext cx="4248743" cy="31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4335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4704"/>
            <a:ext cx="4546848" cy="5217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Contoh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Rendang tidak hanya makanan, tetapi memiliki makna filosofi: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Daging → kepemimpinan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Santan → kebijaksanaan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Rempah → persatuan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sz="2600" b="1" u="sng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📌 Manfaat </a:t>
            </a:r>
            <a:r>
              <a:rPr lang="id-ID" sz="2600" b="1" u="sng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Storytelling</a:t>
            </a:r>
            <a:endParaRPr lang="en-US" sz="2600" b="1" u="sng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Meningkatkan daya tarik wisata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Menciptakan pengalaman emosional</a:t>
            </a:r>
            <a:endParaRPr lang="en-US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Memperkuat </a:t>
            </a:r>
            <a:r>
              <a:rPr lang="id-ID" sz="2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branding</a:t>
            </a:r>
            <a:r>
              <a:rPr lang="id-ID" sz="2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destinasi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3E9010-ACB7-4A9E-B23C-B5A71C4A9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223" y="3364116"/>
            <a:ext cx="3745106" cy="2692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1F56C-15F9-4C95-BB9F-EDABEAB21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117" y="908720"/>
            <a:ext cx="3523339" cy="234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73414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369</Words>
  <Application>Microsoft Office PowerPoint</Application>
  <PresentationFormat>On-screen Show (4:3)</PresentationFormat>
  <Paragraphs>79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Nia Lefani</cp:lastModifiedBy>
  <cp:revision>461</cp:revision>
  <cp:lastPrinted>2017-08-29T02:54:51Z</cp:lastPrinted>
  <dcterms:created xsi:type="dcterms:W3CDTF">2010-04-18T12:06:30Z</dcterms:created>
  <dcterms:modified xsi:type="dcterms:W3CDTF">2026-03-27T09:09:41Z</dcterms:modified>
</cp:coreProperties>
</file>