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99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10" r:id="rId12"/>
    <p:sldId id="311" r:id="rId13"/>
    <p:sldId id="312" r:id="rId14"/>
    <p:sldId id="300" r:id="rId15"/>
  </p:sldIdLst>
  <p:sldSz cx="9144000" cy="6858000" type="screen4x3"/>
  <p:notesSz cx="7045325" cy="9345613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3" userDrawn="1">
          <p15:clr>
            <a:srgbClr val="A4A3A4"/>
          </p15:clr>
        </p15:guide>
        <p15:guide id="2" pos="221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y" initials="R" lastIdx="4" clrIdx="0">
    <p:extLst>
      <p:ext uri="{19B8F6BF-5375-455C-9EA6-DF929625EA0E}">
        <p15:presenceInfo xmlns:p15="http://schemas.microsoft.com/office/powerpoint/2012/main" userId="Ray" providerId="None"/>
      </p:ext>
    </p:extLst>
  </p:cmAuthor>
  <p:cmAuthor id="2" name="user" initials="u" lastIdx="1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2" autoAdjust="0"/>
    <p:restoredTop sz="90012" autoAdjust="0"/>
  </p:normalViewPr>
  <p:slideViewPr>
    <p:cSldViewPr>
      <p:cViewPr varScale="1">
        <p:scale>
          <a:sx n="66" d="100"/>
          <a:sy n="66" d="100"/>
        </p:scale>
        <p:origin x="118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946" y="-96"/>
      </p:cViewPr>
      <p:guideLst>
        <p:guide orient="horz" pos="2943"/>
        <p:guide pos="22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072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8BA5DDAD-591B-4217-B96A-323B84A14E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6257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701675"/>
            <a:ext cx="4670425" cy="3503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6" tIns="46278" rIns="92556" bIns="462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533" y="4439167"/>
            <a:ext cx="5636260" cy="4205526"/>
          </a:xfrm>
          <a:prstGeom prst="rect">
            <a:avLst/>
          </a:prstGeom>
        </p:spPr>
        <p:txBody>
          <a:bodyPr vert="horz" lIns="92556" tIns="46278" rIns="92556" bIns="462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072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C1A58231-9198-4C99-9FBD-A70F6638DE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6335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95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📌 </a:t>
            </a:r>
            <a:r>
              <a:rPr lang="en-US" b="1" dirty="0" err="1"/>
              <a:t>Contoh</a:t>
            </a:r>
            <a:endParaRPr lang="en-US" b="1" dirty="0"/>
          </a:p>
          <a:p>
            <a:r>
              <a:rPr lang="en-US" dirty="0"/>
              <a:t>Tari </a:t>
            </a:r>
            <a:r>
              <a:rPr lang="en-US" dirty="0" err="1"/>
              <a:t>Kecak</a:t>
            </a:r>
            <a:r>
              <a:rPr lang="en-US" dirty="0"/>
              <a:t> (Bali) </a:t>
            </a:r>
          </a:p>
          <a:p>
            <a:r>
              <a:rPr lang="en-US" dirty="0" err="1"/>
              <a:t>Wayang</a:t>
            </a:r>
            <a:r>
              <a:rPr lang="en-US" dirty="0"/>
              <a:t> </a:t>
            </a:r>
            <a:r>
              <a:rPr lang="en-US" dirty="0" err="1"/>
              <a:t>Kulit</a:t>
            </a:r>
            <a:r>
              <a:rPr lang="en-US" dirty="0"/>
              <a:t> (</a:t>
            </a:r>
            <a:r>
              <a:rPr lang="en-US" dirty="0" err="1"/>
              <a:t>Jawa</a:t>
            </a:r>
            <a:r>
              <a:rPr lang="en-US" dirty="0"/>
              <a:t>) </a:t>
            </a:r>
          </a:p>
          <a:p>
            <a:r>
              <a:rPr lang="en-US" dirty="0"/>
              <a:t>Tari </a:t>
            </a:r>
            <a:r>
              <a:rPr lang="en-US" dirty="0" err="1"/>
              <a:t>Saman</a:t>
            </a:r>
            <a:r>
              <a:rPr lang="en-US" dirty="0"/>
              <a:t> (Aceh)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46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48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34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0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98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08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📌 </a:t>
            </a:r>
            <a:r>
              <a:rPr lang="en-US" b="1" dirty="0" err="1"/>
              <a:t>Contoh</a:t>
            </a:r>
            <a:endParaRPr lang="en-US" b="1" dirty="0"/>
          </a:p>
          <a:p>
            <a:r>
              <a:rPr lang="en-US" dirty="0" err="1"/>
              <a:t>Wisata</a:t>
            </a:r>
            <a:r>
              <a:rPr lang="en-US" dirty="0"/>
              <a:t> Candi Borobudur </a:t>
            </a:r>
          </a:p>
          <a:p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adat</a:t>
            </a:r>
            <a:r>
              <a:rPr lang="en-US" dirty="0"/>
              <a:t> Bali </a:t>
            </a:r>
          </a:p>
          <a:p>
            <a:r>
              <a:rPr lang="en-US" dirty="0"/>
              <a:t>Kampung </a:t>
            </a:r>
            <a:r>
              <a:rPr lang="en-US" dirty="0" err="1"/>
              <a:t>budaya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88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36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Benda (Tangible)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Candi, </a:t>
            </a:r>
            <a:r>
              <a:rPr lang="en-US" dirty="0" err="1"/>
              <a:t>rumah</a:t>
            </a:r>
            <a:r>
              <a:rPr lang="en-US" dirty="0"/>
              <a:t> </a:t>
            </a:r>
            <a:r>
              <a:rPr lang="en-US" dirty="0" err="1"/>
              <a:t>adat</a:t>
            </a:r>
            <a:r>
              <a:rPr lang="en-US" dirty="0"/>
              <a:t>, </a:t>
            </a:r>
            <a:r>
              <a:rPr lang="en-US" dirty="0" err="1"/>
              <a:t>artefak</a:t>
            </a:r>
            <a:r>
              <a:rPr lang="en-US" dirty="0"/>
              <a:t> </a:t>
            </a:r>
          </a:p>
          <a:p>
            <a:r>
              <a:rPr lang="en-US" b="1" dirty="0" err="1"/>
              <a:t>Tak</a:t>
            </a:r>
            <a:r>
              <a:rPr lang="en-US" b="1" dirty="0"/>
              <a:t> Benda (Intangible)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Tari </a:t>
            </a:r>
            <a:r>
              <a:rPr lang="en-US" dirty="0" err="1"/>
              <a:t>tradisional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Bahasa </a:t>
            </a:r>
            <a:r>
              <a:rPr lang="en-US" dirty="0" err="1"/>
              <a:t>daerah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Kuliner</a:t>
            </a:r>
            <a:r>
              <a:rPr lang="en-US" dirty="0"/>
              <a:t> </a:t>
            </a:r>
            <a:r>
              <a:rPr lang="en-US" dirty="0" err="1"/>
              <a:t>tradisional</a:t>
            </a:r>
            <a:r>
              <a:rPr lang="en-US" dirty="0"/>
              <a:t> </a:t>
            </a:r>
          </a:p>
          <a:p>
            <a:r>
              <a:rPr lang="en-US" b="1" dirty="0"/>
              <a:t>📌 </a:t>
            </a:r>
            <a:r>
              <a:rPr lang="en-US" b="1" dirty="0" err="1"/>
              <a:t>Contoh</a:t>
            </a:r>
            <a:endParaRPr lang="en-US" b="1" dirty="0"/>
          </a:p>
          <a:p>
            <a:r>
              <a:rPr lang="en-US" dirty="0"/>
              <a:t>Batik (UNESCO) </a:t>
            </a:r>
          </a:p>
          <a:p>
            <a:r>
              <a:rPr lang="en-US" dirty="0" err="1"/>
              <a:t>Wayang</a:t>
            </a:r>
            <a:r>
              <a:rPr lang="en-US" dirty="0"/>
              <a:t> </a:t>
            </a:r>
          </a:p>
          <a:p>
            <a:r>
              <a:rPr lang="en-US" dirty="0"/>
              <a:t>Candi </a:t>
            </a:r>
            <a:r>
              <a:rPr lang="en-US" dirty="0" err="1"/>
              <a:t>Prambanan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95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07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📌 </a:t>
            </a:r>
            <a:r>
              <a:rPr lang="en-US" b="1" dirty="0" err="1"/>
              <a:t>Contoh</a:t>
            </a:r>
            <a:endParaRPr lang="en-US" b="1" dirty="0"/>
          </a:p>
          <a:p>
            <a:r>
              <a:rPr lang="en-US" dirty="0"/>
              <a:t>Festival </a:t>
            </a:r>
            <a:r>
              <a:rPr lang="en-US" dirty="0" err="1"/>
              <a:t>Sekaten</a:t>
            </a:r>
            <a:r>
              <a:rPr lang="en-US" dirty="0"/>
              <a:t> </a:t>
            </a:r>
          </a:p>
          <a:p>
            <a:r>
              <a:rPr lang="en-US" dirty="0"/>
              <a:t>Festival </a:t>
            </a:r>
            <a:r>
              <a:rPr lang="en-US" dirty="0" err="1"/>
              <a:t>Danau</a:t>
            </a:r>
            <a:r>
              <a:rPr lang="en-US" dirty="0"/>
              <a:t> Toba </a:t>
            </a:r>
          </a:p>
          <a:p>
            <a:r>
              <a:rPr lang="en-US" dirty="0"/>
              <a:t>Festival Krakatau (Lampung)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97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23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71268" y="297400"/>
            <a:ext cx="766117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PAR23253 – Perencanaan Destinasi Pariwisata (Kuliner, Budaya, Bahari)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– Nia Lefiani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35312"/>
            <a:ext cx="763284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PAR23253 – Perencanaan Destinasi Pariwisata (Kuliner, Budaya, Bahari)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– Nia Lefiani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E5F97AF-CD45-40DE-9BCE-3C60148170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7048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PAR23253 – Perencanaan Destinasi Pariwisata (Kuliner, Budaya, Bahari)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– Nia Lefiani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BD782C2-0B6B-41B6-B032-B4AAE7AFA9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7048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PAR23427 – Manajemen Proyek Wisata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605E9BE-0D9A-4E76-8D6C-56DE4E9480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2" r:id="rId4"/>
  </p:sldLayoutIdLst>
  <p:transition spd="slow">
    <p:fade thruBlk="1"/>
  </p:transition>
  <p:hf sldNum="0" hd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-36512" y="2132692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PERENCANAAN DESTINASI PARIWISATA (KULINER, BUDAYA, BAHARI)</a:t>
            </a:r>
            <a:endParaRPr lang="id-ID" sz="36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id-ID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PERTEMUAN KE </a:t>
            </a:r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4</a:t>
            </a:r>
            <a:endParaRPr lang="en-US" sz="36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 descr="D:\!!!DATA RETNO_QAC\ARSIP Internal Memo\LOGO IM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5303" r="72530" b="16026"/>
          <a:stretch>
            <a:fillRect/>
          </a:stretch>
        </p:blipFill>
        <p:spPr bwMode="auto">
          <a:xfrm>
            <a:off x="7812360" y="60608"/>
            <a:ext cx="1276350" cy="1280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764704"/>
            <a:ext cx="4330824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600" b="1" u="sng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 Jenis Seni Pertunjukan</a:t>
            </a:r>
            <a:endParaRPr lang="en-US" sz="2600" b="1" u="sng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Tari tradisional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Musik tradisional (gamelan)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Teater (wayang, drama)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id-ID" sz="2600" b="1" u="sng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 Daya Tarik</a:t>
            </a:r>
            <a:endParaRPr lang="en-US" sz="2600" b="1" u="sng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Visual menarik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Interaktif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Mencerminkan identitas budaya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0EB76D-A40A-404C-A19D-EE3956545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836" y="1081468"/>
            <a:ext cx="3582889" cy="23475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81412A-7C5B-4679-9F46-3D04B2FF7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416" y="3789040"/>
            <a:ext cx="3693568" cy="242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20400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d-ID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Kearifan Lokal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700808"/>
            <a:ext cx="8507288" cy="428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Kearifan lokal 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adalah nilai, norma, dan kebiasaan yang berkembang dalam masyarakat dan menjadi pedoman hidup.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96270A-E636-4B0D-B2A5-DF96A790A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501008"/>
            <a:ext cx="3812506" cy="2295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405E50-8A92-460C-BE53-D979013BF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3469300"/>
            <a:ext cx="4139952" cy="231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17058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764704"/>
            <a:ext cx="4330824" cy="52174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 Contoh Kearifan Lokal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Gotong royong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Upacara adat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Sistem pertanian tradisional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 Peran dalam Pariwisata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Menjadi pengalaman unik wisatawan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Menjaga keberlanjutan budaya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Meningkatkan autentisitas destinasi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F6947B-25C0-4D05-B006-D6DBCF4F1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144" y="1844824"/>
            <a:ext cx="3832656" cy="288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11609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d-ID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Kesimpulan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700808"/>
            <a:ext cx="8507288" cy="428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 budaya memiliki potensi besar dalam pengembangan destinasi pariwisata. Warisan budaya, festival, seni pertunjukan, dan kearifan lokal menjadi elemen penting yang menciptakan daya tarik unik dan berkelanjutan.</a:t>
            </a:r>
          </a:p>
        </p:txBody>
      </p:sp>
    </p:spTree>
    <p:extLst>
      <p:ext uri="{BB962C8B-B14F-4D97-AF65-F5344CB8AC3E}">
        <p14:creationId xmlns:p14="http://schemas.microsoft.com/office/powerpoint/2010/main" val="3561596194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/>
              <a:t>	</a:t>
            </a:r>
          </a:p>
          <a:p>
            <a:endParaRPr lang="en-US" sz="4000" b="1"/>
          </a:p>
          <a:p>
            <a:endParaRPr lang="id-ID" sz="2400" b="1">
              <a:sym typeface="Wingdings" panose="05000000000000000000" pitchFamily="2" charset="2"/>
            </a:endParaRPr>
          </a:p>
          <a:p>
            <a:r>
              <a:rPr lang="id-ID" sz="4000" b="1">
                <a:sym typeface="Wingdings" panose="05000000000000000000" pitchFamily="2" charset="2"/>
              </a:rPr>
              <a:t> </a:t>
            </a:r>
            <a:r>
              <a:rPr lang="en-US" sz="4000" b="1"/>
              <a:t>END</a:t>
            </a:r>
            <a:r>
              <a:rPr lang="id-ID" sz="4000" b="1"/>
              <a:t> </a:t>
            </a:r>
            <a:r>
              <a:rPr lang="id-ID" sz="4000" b="1">
                <a:sym typeface="Wingdings" panose="05000000000000000000" pitchFamily="2" charset="2"/>
              </a:rPr>
              <a:t>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83296963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Pembahasan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Minggu</a:t>
            </a:r>
            <a:r>
              <a:rPr lang="en-US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700808"/>
            <a:ext cx="8229600" cy="428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</a:t>
            </a:r>
            <a:r>
              <a:rPr lang="id-ID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otensi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dan keunikan wisata budaya sebagai daya tarik</a:t>
            </a:r>
          </a:p>
          <a:p>
            <a:pPr algn="just"/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-	Warisan budaya</a:t>
            </a:r>
          </a:p>
          <a:p>
            <a:pPr algn="just"/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-	Festival</a:t>
            </a:r>
          </a:p>
          <a:p>
            <a:pPr algn="just"/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-	Seni pertunjukan</a:t>
            </a:r>
          </a:p>
          <a:p>
            <a:pPr algn="just"/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-	Kearifan lokal</a:t>
            </a:r>
          </a:p>
          <a:p>
            <a:pPr algn="just"/>
            <a:endParaRPr lang="id-ID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362876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d-ID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Wisata Budaya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700808"/>
            <a:ext cx="4330824" cy="428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</a:t>
            </a:r>
            <a:r>
              <a:rPr lang="en-US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budaya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adalah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jenis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pariwisata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berfokus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pada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pengalaman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terhadap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nilai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tradisi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seni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dan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kehidupan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masyarakat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suatu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daerah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id-ID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3F5518-A15A-4477-94BC-0987F8ABB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9" t="7050" r="6851" b="4309"/>
          <a:stretch/>
        </p:blipFill>
        <p:spPr>
          <a:xfrm>
            <a:off x="5004048" y="1697857"/>
            <a:ext cx="3168352" cy="452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05002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764704"/>
            <a:ext cx="4330824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600" b="1" u="sng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 Karakteristik</a:t>
            </a:r>
            <a:endParaRPr lang="en-US" sz="2600" b="1" u="sng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Mengandung nilai sejarah dan tradisi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Berbasis masyarakat lokal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Memiliki keunikan dan identitas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Bersifat edukatif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D50DF8-BF72-454C-A5F9-1F0CD1098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122407"/>
            <a:ext cx="4070876" cy="2339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07125B-EAB2-40DF-BB4C-44EA7BC03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644" y="3823146"/>
            <a:ext cx="3275856" cy="219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64459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d-ID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Warisan Budaya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700808"/>
            <a:ext cx="8507288" cy="428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Warisan budaya 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adalah peninggalan masa lalu yang memiliki nilai penting dan dilestarikan untuk generasi berikutnya.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1DE191-D272-4C6A-B4A6-A5CCA2F09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996952"/>
            <a:ext cx="7164288" cy="333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89467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764704"/>
            <a:ext cx="4330824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600" b="1" u="sng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 Jenis Warisan Budaya</a:t>
            </a:r>
            <a:endParaRPr lang="en-US" sz="2600" b="1" u="sng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Tangible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benda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514350" indent="-514350" algn="l">
              <a:buAutoNum type="arabicPeriod"/>
            </a:pPr>
            <a:r>
              <a:rPr lang="id-ID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Intangible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tidak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benda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algn="l"/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id-ID" sz="2600" b="1" u="sng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 Peran dalam Pariwisata</a:t>
            </a:r>
            <a:endParaRPr lang="en-US" sz="2600" b="1" u="sng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Menjadi daya tarik utama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Meningkatkan nilai edukasi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Menarik wisatawan internasional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24AE09-59CE-40EC-BB04-3FB3B26B4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1052736"/>
            <a:ext cx="1616715" cy="2435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212760-CF23-4A7A-8841-79D69C62F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866" y="1766679"/>
            <a:ext cx="2614445" cy="1728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7828A0-F01D-4624-A89D-6BB262FBA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820" y="3494871"/>
            <a:ext cx="3995936" cy="19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54710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d-ID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Festival Budaya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700808"/>
            <a:ext cx="8507288" cy="428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Festival budaya 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adalah kegiatan atau perayaan yang menampilkan tradisi dan budaya suatu daerah.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23C4A1-C2F3-4806-A6F7-2DAEA5740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996952"/>
            <a:ext cx="3841575" cy="25853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41E439-4E51-42A2-99C1-5A3FD8B30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576" y="3005742"/>
            <a:ext cx="4011459" cy="257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74323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764704"/>
            <a:ext cx="4330824" cy="52174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600" b="1" u="sng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 </a:t>
            </a:r>
            <a:r>
              <a:rPr lang="id-ID" sz="2600" b="1" u="sng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Ciri-Ciri</a:t>
            </a:r>
            <a:r>
              <a:rPr lang="id-ID" sz="2600" b="1" u="sng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Festival</a:t>
            </a:r>
            <a:endParaRPr lang="en-US" sz="2600" b="1" u="sng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Bersifat periodik (tahunan)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Melibatkan masyarakat luas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Menampilkan atraksi budaya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id-ID" sz="2600" b="1" u="sng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 Manfaat Festival</a:t>
            </a:r>
            <a:endParaRPr lang="en-US" sz="2600" b="1" u="sng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Meningkatkan kunjungan wisata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Promosi budaya daerah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Mendorong ekonomi lokal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8AE99D-C150-461B-910C-E01B0EEDF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185503"/>
            <a:ext cx="3313760" cy="2179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98D905-BFC4-40C0-9481-A7B2EB17B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716" y="3668690"/>
            <a:ext cx="3271434" cy="217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53074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d-ID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Seni Pertunjukan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700808"/>
            <a:ext cx="8507288" cy="428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Seni pertunjukan 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adalah ekspresi seni yang ditampilkan di hadapan penonton.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4331BD-AEE9-4206-9048-C3C07E513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48" y="3068960"/>
            <a:ext cx="4012255" cy="26642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6E8CD6-1318-497B-9CFC-76E3A75B0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3068960"/>
            <a:ext cx="4012255" cy="26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53143"/>
      </p:ext>
    </p:extLst>
  </p:cSld>
  <p:clrMapOvr>
    <a:masterClrMapping/>
  </p:clrMapOvr>
  <p:transition spd="slow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0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0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11599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11599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Q3QTRDQiIvPg0KCQk8dWljb2xvciBuYW1lPSJnbG93IiB2YWx1ZT0iMHgzNUQzMzQiLz4NCgkJPHVpY29sb3IgbmFtZT0idGV4dCIgdmFsdWU9IjB4RkZGRkZGIi8+DQoJCTx1aWNvbG9yIG5hbWU9ImxpZ2h0IiB2YWx1ZT0iMHgxRjY2OEYiLz4NCgkJPHVpY29sb3IgbmFtZT0ic2hhZG93IiB2YWx1ZT0iMHgwMDAwMDAiLz4NCgkJPHVpY29sb3IgbmFtZT0iYmFja2dyb3VuZCIgdmFsdWU9IjB4NDY5QUE5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emplate dj 2010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G:\laptop nebeng\gambar\&quot;/&gt;&lt;property id=&quot;20224&quot; value=&quot;D:\template ppt\template darmajaya\flash template&quot;/&gt;&lt;property id=&quot;20250&quot; value=&quot;0&quot;/&gt;&lt;property id=&quot;20251&quot; value=&quot;0&quot;/&gt;&lt;property id=&quot;20259&quot; value=&quot;1&quot;/&gt;&lt;object type=&quot;2&quot; unique_id=&quot;11561&quot;&gt;&lt;object type=&quot;3&quot; unique_id=&quot;11562&quot;&gt;&lt;property id=&quot;20148&quot; value=&quot;5&quot;/&gt;&lt;property id=&quot;20300&quot; value=&quot;Slide 1 - &amp;quot;Sub title …………….&amp;quot;&quot;/&gt;&lt;property id=&quot;20307&quot; value=&quot;256&quot;/&gt;&lt;property id=&quot;20309&quot; value=&quot;-1&quot;/&gt;&lt;/object&gt;&lt;object type=&quot;3&quot; unique_id=&quot;11563&quot;&gt;&lt;property id=&quot;20148&quot; value=&quot;5&quot;/&gt;&lt;property id=&quot;20300&quot; value=&quot;Slide 2 - &amp;quot;Introducing Template dj 2010&amp;quot;&quot;/&gt;&lt;property id=&quot;20307&quot; value=&quot;258&quot;/&gt;&lt;property id=&quot;20309&quot; value=&quot;-1&quot;/&gt;&lt;/object&gt;&lt;object type=&quot;3&quot; unique_id=&quot;11564&quot;&gt;&lt;property id=&quot;20148&quot; value=&quot;5&quot;/&gt;&lt;property id=&quot;20300&quot; value=&quot;Slide 3&quot;/&gt;&lt;property id=&quot;20307&quot; value=&quot;259&quot;/&gt;&lt;property id=&quot;20309&quot; value=&quot;-1&quot;/&gt;&lt;/object&gt;&lt;object type=&quot;3&quot; unique_id=&quot;11565&quot;&gt;&lt;property id=&quot;20148&quot; value=&quot;5&quot;/&gt;&lt;property id=&quot;20300&quot; value=&quot;Slide 4&quot;/&gt;&lt;property id=&quot;20307&quot; value=&quot;260&quot;/&gt;&lt;property id=&quot;20309&quot; value=&quot;-1&quot;/&gt;&lt;/object&gt;&lt;object type=&quot;3&quot; unique_id=&quot;11566&quot;&gt;&lt;property id=&quot;20148&quot; value=&quot;5&quot;/&gt;&lt;property id=&quot;20300&quot; value=&quot;Slide 5&quot;/&gt;&lt;property id=&quot;20307&quot; value=&quot;261&quot;/&gt;&lt;property id=&quot;20309&quot; value=&quot;-1&quot;/&gt;&lt;/object&gt;&lt;object type=&quot;3&quot; unique_id=&quot;11567&quot;&gt;&lt;property id=&quot;20148&quot; value=&quot;5&quot;/&gt;&lt;property id=&quot;20300&quot; value=&quot;Slide 6 - &amp;quot;Quick Styles&amp;quot;&quot;/&gt;&lt;property id=&quot;20307&quot; value=&quot;262&quot;/&gt;&lt;property id=&quot;20309&quot; value=&quot;-1&quot;/&gt;&lt;/object&gt;&lt;object type=&quot;3&quot; unique_id=&quot;11568&quot;&gt;&lt;property id=&quot;20148&quot; value=&quot;5&quot;/&gt;&lt;property id=&quot;20300&quot; value=&quot;Slide 7 - &amp;quot;PowerPoint 2007&amp;quot;&quot;/&gt;&lt;property id=&quot;20307&quot; value=&quot;263&quot;/&gt;&lt;property id=&quot;20309&quot; value=&quot;-1&quot;/&gt;&lt;/object&gt;&lt;object type=&quot;3&quot; unique_id=&quot;11569&quot;&gt;&lt;property id=&quot;20148&quot; value=&quot;5&quot;/&gt;&lt;property id=&quot;20300&quot; value=&quot;Slide 8 - &amp;quot;Text, graphics and pictures&amp;quot;&quot;/&gt;&lt;property id=&quot;20307&quot; value=&quot;264&quot;/&gt;&lt;property id=&quot;20309&quot; value=&quot;-1&quot;/&gt;&lt;/object&gt;&lt;object type=&quot;3&quot; unique_id=&quot;11570&quot;&gt;&lt;property id=&quot;20148&quot; value=&quot;5&quot;/&gt;&lt;property id=&quot;20300&quot; value=&quot;Slide 9 - &amp;quot;Superior Text&amp;quot;&quot;/&gt;&lt;property id=&quot;20307&quot; value=&quot;265&quot;/&gt;&lt;property id=&quot;20309&quot; value=&quot;-1&quot;/&gt;&lt;/object&gt;&lt;object type=&quot;3&quot; unique_id=&quot;11571&quot;&gt;&lt;property id=&quot;20148&quot; value=&quot;5&quot;/&gt;&lt;property id=&quot;20300&quot; value=&quot;Slide 10 - &amp;quot;The Power of OfficeArt Graphics&amp;quot;&quot;/&gt;&lt;property id=&quot;20307&quot; value=&quot;266&quot;/&gt;&lt;property id=&quot;20309&quot; value=&quot;-1&quot;/&gt;&lt;/object&gt;&lt;object type=&quot;3&quot; unique_id=&quot;11572&quot;&gt;&lt;property id=&quot;20148&quot; value=&quot;5&quot;/&gt;&lt;property id=&quot;20300&quot; value=&quot;Slide 11 - &amp;quot;Picture This…&amp;quot;&quot;/&gt;&lt;property id=&quot;20307&quot; value=&quot;267&quot;/&gt;&lt;property id=&quot;20309&quot; value=&quot;-1&quot;/&gt;&lt;/object&gt;&lt;object type=&quot;3&quot; unique_id=&quot;11573&quot;&gt;&lt;property id=&quot;20148&quot; value=&quot;5&quot;/&gt;&lt;property id=&quot;20300&quot; value=&quot;Slide 12 - &amp;quot;Picture This…&amp;quot;&quot;/&gt;&lt;property id=&quot;20307&quot; value=&quot;268&quot;/&gt;&lt;property id=&quot;20309&quot; value=&quot;-1&quot;/&gt;&lt;/object&gt;&lt;object type=&quot;3&quot; unique_id=&quot;11574&quot;&gt;&lt;property id=&quot;20148&quot; value=&quot;5&quot;/&gt;&lt;property id=&quot;20300&quot; value=&quot;Slide 13 - &amp;quot;Smart art&amp;quot;&quot;/&gt;&lt;property id=&quot;20307&quot; value=&quot;270&quot;/&gt;&lt;property id=&quot;20309&quot; value=&quot;-1&quot;/&gt;&lt;/object&gt;&lt;object type=&quot;3&quot; unique_id=&quot;11575&quot;&gt;&lt;property id=&quot;20148&quot; value=&quot;5&quot;/&gt;&lt;property id=&quot;20300&quot; value=&quot;Slide 14 - &amp;quot;Visualize It!&amp;quot;&quot;/&gt;&lt;property id=&quot;20307&quot; value=&quot;271&quot;/&gt;&lt;property id=&quot;20309&quot; value=&quot;-1&quot;/&gt;&lt;/object&gt;&lt;object type=&quot;3&quot; unique_id=&quot;11576&quot;&gt;&lt;property id=&quot;20148&quot; value=&quot;5&quot;/&gt;&lt;property id=&quot;20300&quot; value=&quot;Slide 15&quot;/&gt;&lt;property id=&quot;20307&quot; value=&quot;272&quot;/&gt;&lt;property id=&quot;20309&quot; value=&quot;-1&quot;/&gt;&lt;/object&gt;&lt;object type=&quot;3&quot; unique_id=&quot;11577&quot;&gt;&lt;property id=&quot;20148&quot; value=&quot;5&quot;/&gt;&lt;property id=&quot;20300&quot; value=&quot;Slide 16&quot;/&gt;&lt;property id=&quot;20307&quot; value=&quot;273&quot;/&gt;&lt;property id=&quot;20309&quot; value=&quot;-1&quot;/&gt;&lt;/object&gt;&lt;object type=&quot;3&quot; unique_id=&quot;11578&quot;&gt;&lt;property id=&quot;20148&quot; value=&quot;5&quot;/&gt;&lt;property id=&quot;20300&quot; value=&quot;Slide 17 - &amp;quot;end&amp;quot;&quot;/&gt;&lt;property id=&quot;20307&quot; value=&quot;275&quot;/&gt;&lt;property id=&quot;20309&quot; value=&quot;-1&quot;/&gt;&lt;/object&gt;&lt;/object&gt;&lt;object type=&quot;8&quot; unique_id=&quot;11597&quot;&gt;&lt;/object&gt;&lt;object type=&quot;4&quot; unique_id=&quot;11598&quot;&gt;&lt;object type=&quot;5&quot; unique_id=&quot;11599&quot;&gt;&lt;property id=&quot;20149&quot; value=&quot;Supadi,S.Kom&quot;/&gt;&lt;property id=&quot;20150&quot; value=&quot;Dosen Teknik Informatika&quot;/&gt;&lt;property id=&quot;20151&quot; value=&quot;foto.jpg&quot;/&gt;&lt;property id=&quot;20153&quot; value=&quot;sup4di@gmail.com&quot;/&gt;&lt;property id=&quot;20155&quot; value=&quot;Salah satu dosen teknik informatika ............................&amp;#x0D;&amp;#x0A;&quot;/&gt;&lt;property id=&quot;20159&quot; value=&quot;logo ibi small.png&quot;/&gt;&lt;/object&gt;&lt;/object&gt;&lt;object type=&quot;10&quot; unique_id=&quot;11663&quot;&gt;&lt;object type=&quot;11&quot; unique_id=&quot;11664&quot;&gt;&lt;property id=&quot;20180&quot; value=&quot;0&quot;/&gt;&lt;property id=&quot;20181&quot; value=&quot;0&quot;/&gt;&lt;property id=&quot;20182&quot; value=&quot;0&quot;/&gt;&lt;property id=&quot;20183&quot; value=&quot;1&quot;/&gt;&lt;/object&gt;&lt;object type=&quot;12&quot; unique_id=&quot;11665&quot;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169C2A0-AF40-4581-811B-D2D32B1C8107}&quot;/&gt;&lt;filename val=&quot;D:\template ppt\template darmajaya\flash template\data\asimages\{5169C2A0-AF40-4581-811B-D2D32B1C8107}.png&quot;/&gt;&lt;hasEffects val=&quot;1&quot;/&gt;&lt;left val=&quot;-3.12&quot;/&gt;&lt;top val=&quot;65.28&quot;/&gt;&lt;width val=&quot;708.72&quot;/&gt;&lt;height val=&quot;146.64&quot;/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3503</TotalTime>
  <Words>357</Words>
  <Application>Microsoft Office PowerPoint</Application>
  <PresentationFormat>On-screen Show (4:3)</PresentationFormat>
  <Paragraphs>86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IBI Darmajaya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 title …………….</dc:title>
  <dc:creator>CTC</dc:creator>
  <cp:lastModifiedBy>Nia Lefani</cp:lastModifiedBy>
  <cp:revision>464</cp:revision>
  <cp:lastPrinted>2017-08-29T02:54:51Z</cp:lastPrinted>
  <dcterms:created xsi:type="dcterms:W3CDTF">2010-04-18T12:06:30Z</dcterms:created>
  <dcterms:modified xsi:type="dcterms:W3CDTF">2026-03-31T02:17:08Z</dcterms:modified>
</cp:coreProperties>
</file>