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00" r:id="rId13"/>
  </p:sldIdLst>
  <p:sldSz cx="9144000" cy="6858000" type="screen4x3"/>
  <p:notesSz cx="7045325" cy="9345613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7" autoAdjust="0"/>
    <p:restoredTop sz="94590" autoAdjust="0"/>
  </p:normalViewPr>
  <p:slideViewPr>
    <p:cSldViewPr>
      <p:cViewPr varScale="1">
        <p:scale>
          <a:sx n="99" d="100"/>
          <a:sy n="99" d="100"/>
        </p:scale>
        <p:origin x="143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87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01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1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Materi ini diharapkan memberikan wawasan yang lebih mendalam mengenai nilai-nilai karakter yang harus dikembangkan, sekaligus menyadarkan mahasiswa akan keragaman praktik korupsi yang terjadi di masyarakat.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04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48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58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59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55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85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14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16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94764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Pendidikan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Kareakter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Anti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Korupsi_Nia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Lefiani,SE.,MM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Pendidikan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Kareakter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Anti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Korupsi_Nia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Lefiani,SE.,MM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Pendidikan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Kareakter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Anti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Korupsi_Nia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Lefiani,SE.,MM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Pendidikan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Kareakter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Anti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Korupsi_Nia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Lefiani,SE.,MM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Pendidikan Kareakter Anti Korupsi</a:t>
            </a: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2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95DAEEE-972A-5735-BA2A-E171EED7A524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EE6EE6-5BEC-F921-E4B0-6DFBFE5AEF97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err="1"/>
              <a:t>D.Kategori</a:t>
            </a:r>
            <a:r>
              <a:rPr lang="en-US" sz="2800" dirty="0"/>
              <a:t> </a:t>
            </a:r>
            <a:r>
              <a:rPr lang="en-US" sz="2800" dirty="0" err="1"/>
              <a:t>Korupsi</a:t>
            </a:r>
            <a:endParaRPr lang="id-ID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700808"/>
            <a:ext cx="4176464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AutoNum type="arabicPeriod"/>
            </a:pP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Korupsi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Administratif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Penyalahgunaan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kewenangan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birokrasi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Pegawai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menerima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suap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mempercepat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proses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administrasi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Korupsi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Politik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Penyalahgunaan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jabatan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publik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kepentingan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politik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pribadi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Money politics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pemilu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16A1FE-8BF9-428F-8FF2-A087CBD74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1700808"/>
            <a:ext cx="2283534" cy="2009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CAED35-6DE0-4EE5-9983-F4C0A1084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1849" y="4114035"/>
            <a:ext cx="3039327" cy="20097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EE454B-CAF0-3AC2-C1D2-F4A3F4ACD2D4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228F4A-0F91-D1DB-152A-093AE32F7D20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9092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427984" y="764704"/>
            <a:ext cx="4176464" cy="5472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Korupsi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Yudisial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Penyalahgunaan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kewenangan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bidang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Hakim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menerima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suap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memenangkan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perkara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Korupsi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Ekonomi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Praktik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kecurangan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aktivitas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ekonomi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bisnis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Penggelapan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pajak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manipulasi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tender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proyek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5.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Korupsi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Penyalahgunaan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norma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kepercayaan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Pemimpin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organisasi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menggunakan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dana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kepentingan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pribadi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BB2C53-B118-4FAD-BD9A-7DD69611A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482" y="746820"/>
            <a:ext cx="2371642" cy="1889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21A9A7-B4B1-492B-BCB7-BC9EEFFD9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5" y="2728548"/>
            <a:ext cx="2304256" cy="1889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88854B-7450-414E-9F44-F37E890F33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8671" y="4710277"/>
            <a:ext cx="2238145" cy="18890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79B699E-AC22-2582-1FC6-0322753ED356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CE7D7E-6B9C-04A3-9702-5E156FF0ED7D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40310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54868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	</a:t>
            </a:r>
          </a:p>
          <a:p>
            <a:endParaRPr lang="en-US" sz="4000" b="1" dirty="0"/>
          </a:p>
          <a:p>
            <a:endParaRPr lang="id-ID" sz="2400" b="1" dirty="0"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J"/>
            </a:pPr>
            <a:r>
              <a:rPr lang="en-US" sz="4000" b="1" dirty="0"/>
              <a:t>END</a:t>
            </a:r>
            <a:r>
              <a:rPr lang="id-ID" sz="4000" b="1" dirty="0"/>
              <a:t> </a:t>
            </a:r>
            <a:r>
              <a:rPr lang="id-ID" sz="4000" b="1" dirty="0">
                <a:sym typeface="Wingdings" panose="05000000000000000000" pitchFamily="2" charset="2"/>
              </a:rPr>
              <a:t></a:t>
            </a:r>
            <a:endParaRPr lang="en-US" sz="4000" b="1" dirty="0">
              <a:sym typeface="Wingdings" panose="05000000000000000000" pitchFamily="2" charset="2"/>
            </a:endParaRPr>
          </a:p>
          <a:p>
            <a:r>
              <a:rPr lang="en-US" sz="4000" b="1" dirty="0">
                <a:sym typeface="Wingdings" panose="05000000000000000000" pitchFamily="2" charset="2"/>
              </a:rPr>
              <a:t>See you next week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9B65B6-1544-0CBD-4E70-70ABAFC8EAAB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96B706-2538-2D9B-E692-815F0BF886B1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340768"/>
            <a:ext cx="4176464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Pengantar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Pertemuan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2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Pada pertemuan kedua ini, mahasiswa akan diajak memahami lebih jauh tentang ruang lingkup pendidikan karakter anti korupsi, serta mengenali berbagai kategori karakter dan bentuk korupsi. </a:t>
            </a:r>
            <a:endPara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A39C96-62B2-47C5-A966-A92114782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2152472"/>
            <a:ext cx="2962688" cy="25530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F8413D-328F-E61B-1E49-B96898FB2FBB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706D2B-B035-F597-9946-AB94B5E026A7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03380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latin typeface="Cambria" panose="02040503050406030204" pitchFamily="18" charset="0"/>
              </a:rPr>
              <a:t>B. </a:t>
            </a:r>
            <a:r>
              <a:rPr lang="id-ID" sz="2800" dirty="0"/>
              <a:t>Ruang Lingkup Pendidikan Karakter Anti Korupsi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700808"/>
            <a:ext cx="7848872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Lingkup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Individu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Penanaman nilai dasar seperti kejujuran, disiplin, tanggung jawab, dan integritas.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Pembentukan kepribadian yang mampu menolak segala bentuk kecurangan.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Contoh: Mahasiswa yang menolak plagiarisme dalam tugas kuliah.</a:t>
            </a:r>
            <a:endPara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803F83-CFE3-ADE3-BD91-74648DEB7ED0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AB8FF3-92CB-3D2E-8DEA-29C999132786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83421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908720"/>
            <a:ext cx="7848872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Lingkup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Keluarga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Pendidikan karakter dimulai dari keluarga sebagai lingkungan pertama.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Orang tua menanamkan sikap jujur, adil, dan kerja keras sejak dini.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Contoh: Anak diajarkan untuk tidak mengambil barang milik saudara tanpa izin.</a:t>
            </a:r>
            <a:endPara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08871F-9D33-9397-5FAE-2F914776EFEA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C49A66-F545-F314-9C83-AC0E50570256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58626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908720"/>
            <a:ext cx="7848872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Lingkup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Sekolah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/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Perguruan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Tinggi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Lingkungan akademik sebagai sarana pembiasaan nilai anti korupsi.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Kegiatan belajar-mengajar menekankan pentingnya integritas akademik.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Contoh: Kebijakan kampus yang tegas terhadap kecurangan ujian.</a:t>
            </a:r>
            <a:endPara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67D7EA-89D5-EC25-4CCB-12E8611D5224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2A56CB-337E-E35B-6B58-8F988DA88620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93642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908720"/>
            <a:ext cx="7848872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Lingkup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Masyarakat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Lingkungan sosial turut mempengaruhi perilaku individu.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 gotong royong, saling percaya, dan kepedulian sosial mengurangi peluang korupsi.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Contoh: Warga menolak pungutan liar dalam pelayanan publik.</a:t>
            </a:r>
            <a:endPara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C77950-B53C-4FF2-9280-67A819B0CAE3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98BE8D-D141-E050-80EB-2C560E485827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25038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908720"/>
            <a:ext cx="7848872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5.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Lingkup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Negara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Peran pemerintah dalam menciptakan sistem hukum dan birokrasi yang bersih.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Penegakan hukum tegas terhadap pelaku korupsi.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id-ID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Contoh: KPK melakukan OTT (Operasi Tangkap Tangan) terhadap pejabat koruptif.</a:t>
            </a:r>
            <a:endPara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52F911-37C7-6FB4-329B-E297772CD7BA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C8BD90-A09D-1D9D-777A-8413A7268B59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21036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err="1"/>
              <a:t>C.Kategori</a:t>
            </a:r>
            <a:r>
              <a:rPr lang="en-US" sz="2800" dirty="0"/>
              <a:t> </a:t>
            </a:r>
            <a:r>
              <a:rPr lang="en-US" sz="2800" dirty="0" err="1"/>
              <a:t>Karakter</a:t>
            </a:r>
            <a:endParaRPr lang="id-ID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700808"/>
            <a:ext cx="4176464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AutoNum type="arabicPeriod"/>
            </a:pP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Karakter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Moral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Berkaitan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benar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salah.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Kejujuran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keadilan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keberanian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moral.</a:t>
            </a:r>
          </a:p>
          <a:p>
            <a:pPr marL="342900" indent="-342900" algn="just">
              <a:buFontTx/>
              <a:buChar char="-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Karakter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Kinerja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Berkaitan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etos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kerja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produktivitas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Disiplin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kerja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keras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tanggung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jawab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268FE8-23B3-4541-9C5B-FCCD3F478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1696492"/>
            <a:ext cx="2742122" cy="2088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1D1FB6-928D-42A9-9865-40ED1EF7B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7952" y="3933056"/>
            <a:ext cx="2806290" cy="20882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1FE3126-46A0-F73F-4420-DEE4CEC9FC01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EDD6B1-5BC5-B72A-529A-F1F053CEFEEB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04628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980728"/>
            <a:ext cx="4176464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Karakter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Relasional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Berkaitan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interaksi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sosial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Kepedulian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empati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kerjasama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Karakter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Spiritualitas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Berkaitan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keyakinan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religius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makna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hidup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Keimanan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ketulusan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rasa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syukur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645DE5-B9FD-4C61-AB74-07395EB15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980728"/>
            <a:ext cx="3505689" cy="19814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F81A6F-838D-45AF-9A78-10E17C572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3429000"/>
            <a:ext cx="3581900" cy="24196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6B5729-BE3B-4DCE-B7C7-AA586578EB18}"/>
              </a:ext>
            </a:extLst>
          </p:cNvPr>
          <p:cNvSpPr/>
          <p:nvPr/>
        </p:nvSpPr>
        <p:spPr>
          <a:xfrm>
            <a:off x="2915816" y="332656"/>
            <a:ext cx="36724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421849-DDE8-E5F3-58CD-1221F2F378D8}"/>
              </a:ext>
            </a:extLst>
          </p:cNvPr>
          <p:cNvSpPr/>
          <p:nvPr/>
        </p:nvSpPr>
        <p:spPr>
          <a:xfrm>
            <a:off x="378678" y="6381327"/>
            <a:ext cx="8009746" cy="2666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75416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3433</TotalTime>
  <Words>448</Words>
  <Application>Microsoft Macintosh PowerPoint</Application>
  <PresentationFormat>On-screen Show (4:3)</PresentationFormat>
  <Paragraphs>73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Macbook Pro</cp:lastModifiedBy>
  <cp:revision>468</cp:revision>
  <cp:lastPrinted>2017-08-29T02:54:51Z</cp:lastPrinted>
  <dcterms:created xsi:type="dcterms:W3CDTF">2010-04-18T12:06:30Z</dcterms:created>
  <dcterms:modified xsi:type="dcterms:W3CDTF">2026-03-06T07:38:22Z</dcterms:modified>
</cp:coreProperties>
</file>