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00" r:id="rId12"/>
  </p:sldIdLst>
  <p:sldSz cx="9144000" cy="6858000" type="screen4x3"/>
  <p:notesSz cx="7045325" cy="9345613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7" autoAdjust="0"/>
    <p:restoredTop sz="94590" autoAdjust="0"/>
  </p:normalViewPr>
  <p:slideViewPr>
    <p:cSldViewPr>
      <p:cViewPr varScale="1">
        <p:scale>
          <a:sx n="99" d="100"/>
          <a:sy n="99" d="100"/>
        </p:scale>
        <p:origin x="143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9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/>
              <a:t>Contoh</a:t>
            </a:r>
            <a:r>
              <a:rPr lang="en-US" i="1" dirty="0"/>
              <a:t> </a:t>
            </a:r>
            <a:r>
              <a:rPr lang="en-US" i="1" dirty="0" err="1"/>
              <a:t>dalam</a:t>
            </a:r>
            <a:r>
              <a:rPr lang="en-US" i="1" dirty="0"/>
              <a:t> </a:t>
            </a:r>
            <a:r>
              <a:rPr lang="en-US" i="1" dirty="0" err="1"/>
              <a:t>perilaku</a:t>
            </a:r>
            <a:r>
              <a:rPr lang="en-US" i="1" dirty="0"/>
              <a:t>: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dan </a:t>
            </a:r>
            <a:r>
              <a:rPr lang="en-US" dirty="0" err="1"/>
              <a:t>berhati-hati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48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/>
              <a:t>Contoh</a:t>
            </a:r>
            <a:r>
              <a:rPr lang="en-US" i="1" dirty="0"/>
              <a:t> </a:t>
            </a:r>
            <a:r>
              <a:rPr lang="en-US" i="1" dirty="0" err="1"/>
              <a:t>dalam</a:t>
            </a:r>
            <a:r>
              <a:rPr lang="en-US" i="1" dirty="0"/>
              <a:t> </a:t>
            </a:r>
            <a:r>
              <a:rPr lang="en-US" i="1" dirty="0" err="1"/>
              <a:t>perilaku</a:t>
            </a:r>
            <a:r>
              <a:rPr lang="en-US" i="1" dirty="0"/>
              <a:t>: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memimpin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dan </a:t>
            </a:r>
            <a:r>
              <a:rPr lang="en-US" dirty="0" err="1"/>
              <a:t>berani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etis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/>
              <a:t>Contoh</a:t>
            </a:r>
            <a:r>
              <a:rPr lang="en-US" i="1" dirty="0"/>
              <a:t> </a:t>
            </a:r>
            <a:r>
              <a:rPr lang="en-US" i="1" dirty="0" err="1"/>
              <a:t>dalam</a:t>
            </a:r>
            <a:r>
              <a:rPr lang="en-US" i="1" dirty="0"/>
              <a:t> </a:t>
            </a:r>
            <a:r>
              <a:rPr lang="en-US" i="1" dirty="0" err="1"/>
              <a:t>perilaku</a:t>
            </a:r>
            <a:r>
              <a:rPr lang="en-US" i="1" dirty="0"/>
              <a:t>: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dan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47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58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46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42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89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24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94764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Pendidikan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Kareakter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Anti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Korupsi_Nia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Lefiani,SE.,MM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Pendidikan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Kareakter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Anti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Korupsi_Nia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Lefiani,SE.,MM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Pendidikan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Kareakter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Anti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Korupsi_Nia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Lefiani,SE.,MM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Pendidikan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Kareakter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Anti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Korupsi_Nia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Lefiani,SE.,MM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4000" b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Pendidikan Karakter </a:t>
            </a:r>
            <a:r>
              <a:rPr lang="fi-FI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Anti Korupsi</a:t>
            </a: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5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56EAA8-D683-88DF-77D4-63EE891CDAA4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27FA69-AE30-A949-B958-34342D9A0159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908720"/>
            <a:ext cx="792088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AutoNum type="arabicPeriod"/>
            </a:pP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Makna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Menerima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Kesediaan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menerima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kelebihan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kekurangan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tanpa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menyalahkan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keadaan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AutoNum type="arabicPeriod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Langkah-langkah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Mengenali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jujur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Menghargai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proses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belajar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perubahan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membandingkan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orang lain.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Fokus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pengembangan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potensi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menerima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dirinya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adanya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fokus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meningkatkan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kualitas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akademik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tanpa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meniru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curang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orang lain.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5A5F60-B455-A832-5127-B9AC871A261C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9AAEBD-510C-5C27-C3DB-6F5360701BC0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7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54868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	</a:t>
            </a:r>
          </a:p>
          <a:p>
            <a:endParaRPr lang="en-US" sz="4000" b="1" dirty="0"/>
          </a:p>
          <a:p>
            <a:endParaRPr lang="id-ID" sz="2400" b="1" dirty="0"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J"/>
            </a:pPr>
            <a:r>
              <a:rPr lang="en-US" sz="4000" b="1" dirty="0"/>
              <a:t>END</a:t>
            </a:r>
            <a:r>
              <a:rPr lang="id-ID" sz="4000" b="1" dirty="0"/>
              <a:t> </a:t>
            </a:r>
            <a:r>
              <a:rPr lang="id-ID" sz="4000" b="1" dirty="0">
                <a:sym typeface="Wingdings" panose="05000000000000000000" pitchFamily="2" charset="2"/>
              </a:rPr>
              <a:t></a:t>
            </a:r>
            <a:endParaRPr lang="en-US" sz="4000" b="1" dirty="0">
              <a:sym typeface="Wingdings" panose="05000000000000000000" pitchFamily="2" charset="2"/>
            </a:endParaRPr>
          </a:p>
          <a:p>
            <a:r>
              <a:rPr lang="en-US" sz="4000" b="1" dirty="0">
                <a:sym typeface="Wingdings" panose="05000000000000000000" pitchFamily="2" charset="2"/>
              </a:rPr>
              <a:t>See you next week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45A90C-7BB9-AFE4-05B4-46101F2FFFB2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5B5407-4124-D882-FA07-CCB6BD9AF882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d-ID" sz="2800" dirty="0"/>
              <a:t>Tipe-tipe Fisik Manusia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412776"/>
            <a:ext cx="4392488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Tipe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fisik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sering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dikaitkan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kepribadian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tertentu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Meskipun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klasifikasi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bersifat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mutlak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namun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membantu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memahami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perbedaan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individu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Tipe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Ektomorf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Tubuh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ramping,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tinggi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wajah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sempit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otot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kecil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Kepribadian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umum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Pemalu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sensitif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mudah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cemas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namun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tekun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berpikir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F49AD7-51B6-4A79-B5A6-D835D1769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053" y="2132856"/>
            <a:ext cx="2800741" cy="29150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738408-5A92-457D-99D2-B7FA17AEE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3267546"/>
            <a:ext cx="2103955" cy="10887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194081-FE2F-322B-CC1C-D5D47661D79A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F406D-9C77-E4AF-E4FC-C59E3156AC63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83421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764704"/>
            <a:ext cx="4392488" cy="54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Tipe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Mesomorf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Tubuh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atletis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berotot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bahu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Kepribadian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umum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Percaya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energik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tegas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berorientasi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hasil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Tipe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Endomorf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Tubuh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bulat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berlemak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wajah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Kepribadian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umum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Ramah,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suka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bersosialisasi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mudah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bergaul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namun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terkadang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sensitif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terhadap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kritik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Catatan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tipe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fisik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lain.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Semua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individu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berpotensi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mengembangkan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terlepas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kondisi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fisiknya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87EEA9-CD49-4A2F-AD00-FF290AB7F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908720"/>
            <a:ext cx="2719537" cy="22193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9FF4CF-BB14-4475-BCEA-2D5EC0F83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274" y="3573016"/>
            <a:ext cx="3096582" cy="22193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54BC67-FBC3-E9E6-BAF3-E16B47630EA1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21EDC5-A340-37A3-659D-8CBB104DF916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402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412776"/>
            <a:ext cx="8075240" cy="4752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Pemahaman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tipe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kepribadian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penting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agar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individu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mampu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memahami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perilakunya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orang lain.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Berikut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empat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tipe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kepribadian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klasik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Sanguinis (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Ekstrovert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Ceria)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Optimis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ramah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mudah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bergaul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penuh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semangat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Kelemahan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Kurang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konsisten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mudah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bosan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sanguinis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berpartisipasi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kegiatan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namun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perlu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belajar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disiplin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Koleris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Pemimpin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Tegas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Ambisius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logis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suka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tantangan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percaya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Kelemahan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Cenderung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kepala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dominan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koleris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pemimpin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efektif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bila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mampu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mengendalikan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emosi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sz="2000" dirty="0"/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34EF16B-134B-413D-954C-D796CD4FE2F8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d-ID" sz="2800" dirty="0"/>
              <a:t>Tipe-tipe Kepribadian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C61C7A-AB0D-7848-0B47-E76034CC0400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37D2A5-E0EC-E9E5-8C5E-910086E71804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43064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764704"/>
            <a:ext cx="8075240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Melankolis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Perfeksionis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Teratur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Teliti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analitis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terorganisir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sensitif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Kelemahan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Mudah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khawatir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terlalu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kritis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melankolis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cocok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penelitian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pekerjaan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membutuhkan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ketelitian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Plegmatis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Tenang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Stabil)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Sabar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bijaksana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pendengar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menghindari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konflik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Kelemahan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Kurang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berinisiatif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mudah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menyerah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plegmatis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mampu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menjaga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harmoni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kelompok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perlu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didorong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Catatan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konteks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anti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setiap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tipe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kepribadian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diarahkan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mengembangkan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kejujuran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tanggung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jawab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konsistensi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moral.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FCA7E6-DFBB-6AF9-B6B1-31E36EDE02CE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F57EBF-AAE7-89A1-EDDB-3182394E46FA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33058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412776"/>
            <a:ext cx="4608512" cy="47525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berarti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memahami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segala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aspek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fisik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psikologis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maupun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mengenali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mengoptimalkan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potensi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memperbaiki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kelemahan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Mengenal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Ciri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Fisik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Menyadari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keunikan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tubuh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menerima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kondisi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fisik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merawat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percaya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kondisi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fisiknya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mudah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tampil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berkomunikasi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34EF16B-134B-413D-954C-D796CD4FE2F8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d-ID" sz="2800" dirty="0"/>
              <a:t>Mengenal Diri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E2C9E7-6FD6-4446-A53E-9CDEA5995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916832"/>
            <a:ext cx="2629267" cy="34390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ACE0F8-AEDB-5432-C997-E6ED6186E550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2B736D-AD6B-4008-5D82-9BED76E7D754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68311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764704"/>
            <a:ext cx="5112568" cy="540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Kepribadian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Mengetahui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pola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perilaku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emosi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pribadi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agar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menyesuaikan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berbagai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situasi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memahami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dirinya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mudah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emosional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belajar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mengendalikan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amarah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menghadapi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konflik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Watak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/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Temperamen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Watak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menunjukkan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kebiasaan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terbentuk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pengalaman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sedangkan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temperamen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berkaitan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sifat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bawaan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temperamen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koleris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perlu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belajar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empati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agar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dianggap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orang lain.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C3F922-03A1-4BAC-9CBA-BC512F74E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052736"/>
            <a:ext cx="2409802" cy="2016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DBDE21-B2B7-4D5C-A061-1982E2D74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129" y="3861048"/>
            <a:ext cx="2809912" cy="16222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2B4666-9396-2026-DE83-5CDCD0E4380C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146D3F-543E-988D-7258-9E350A18F48E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11273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764704"/>
            <a:ext cx="5112568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Bakat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Potensi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alami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memungkinkan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unggul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bidang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tertentu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berbakat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berbicara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publik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menggunakannya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mengedukasi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anti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5.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Kekuatan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Kelemahan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kemampuan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dimiliki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batasan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pribadi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pengembangan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dirinya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kurang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teliti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berusaha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memperbaiki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mencatat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membuat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jadwal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rapi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25A11B-2C15-4B58-A0EF-2966F9FEE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124744"/>
            <a:ext cx="2507687" cy="2080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1A65A7-F619-4117-AF6E-AE8DE79FB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438" y="3723200"/>
            <a:ext cx="2686425" cy="20100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D70390-E562-389C-F3C2-1305FF880484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EBCB43-302E-0E22-00D9-BF70F66D9468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33042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916832"/>
            <a:ext cx="4608512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Menerima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berarti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menerima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segala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aspek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maupun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negatif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penuh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kesadaran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Penerimaan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membantu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individu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percaya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mudah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terpengaruh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tekanan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godaan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34EF16B-134B-413D-954C-D796CD4FE2F8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err="1"/>
              <a:t>Menerima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endParaRPr lang="id-ID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8D2DE3-0E55-492E-B694-A56478BEC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2060848"/>
            <a:ext cx="2114845" cy="20862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250BC5-3F65-E7F2-49B7-C39F9CED9763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655FE1-ADAB-402B-943C-361D341AAA73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64166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3849</TotalTime>
  <Words>732</Words>
  <Application>Microsoft Macintosh PowerPoint</Application>
  <PresentationFormat>On-screen Show (4:3)</PresentationFormat>
  <Paragraphs>80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Macbook Pro</cp:lastModifiedBy>
  <cp:revision>497</cp:revision>
  <cp:lastPrinted>2017-08-29T02:54:51Z</cp:lastPrinted>
  <dcterms:created xsi:type="dcterms:W3CDTF">2010-04-18T12:06:30Z</dcterms:created>
  <dcterms:modified xsi:type="dcterms:W3CDTF">2026-03-06T07:40:24Z</dcterms:modified>
</cp:coreProperties>
</file>