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0" r:id="rId17"/>
  </p:sldIdLst>
  <p:sldSz cx="9144000" cy="6858000" type="screen4x3"/>
  <p:notesSz cx="7045325" cy="9345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590" autoAdjust="0"/>
  </p:normalViewPr>
  <p:slideViewPr>
    <p:cSldViewPr>
      <p:cViewPr varScale="1">
        <p:scale>
          <a:sx n="99" d="100"/>
          <a:sy n="99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Mandiri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teman</a:t>
            </a:r>
            <a:r>
              <a:rPr lang="en-US" dirty="0"/>
              <a:t>.</a:t>
            </a:r>
          </a:p>
          <a:p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Kreatif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ide </a:t>
            </a:r>
            <a:r>
              <a:rPr lang="en-US" dirty="0" err="1"/>
              <a:t>kampanye</a:t>
            </a:r>
            <a:r>
              <a:rPr lang="en-US" dirty="0"/>
              <a:t> anti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media digital yang </a:t>
            </a:r>
            <a:r>
              <a:rPr lang="en-US" dirty="0" err="1"/>
              <a:t>menarik</a:t>
            </a:r>
            <a:r>
              <a:rPr lang="en-US" dirty="0"/>
              <a:t>.</a:t>
            </a:r>
          </a:p>
          <a:p>
            <a:r>
              <a:rPr lang="en-US" b="1" dirty="0" err="1"/>
              <a:t>Pegawai</a:t>
            </a:r>
            <a:r>
              <a:rPr lang="en-US" b="1" dirty="0"/>
              <a:t> </a:t>
            </a:r>
            <a:r>
              <a:rPr lang="en-US" b="1" dirty="0" err="1"/>
              <a:t>Inovatif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agar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kecurangan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3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2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6CB3CD-80CC-2D10-B351-BA15DA2BD45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AD668-8E57-3159-BBE6-912A3DF0D7D1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980728"/>
            <a:ext cx="784887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Menumbuhkan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Menanamkan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refleksi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kompromi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pertemanan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6DA726-2AC3-EB9F-0C15-7EF9CF7A4C35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46BAB-9F91-D2B4-C1DF-EA72710D885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359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Mandiri, Kreatif, dan Inovatif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439248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Kreatif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Inovatif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5E60FC-3351-4007-B642-F95EC93931D3}"/>
              </a:ext>
            </a:extLst>
          </p:cNvPr>
          <p:cNvSpPr txBox="1">
            <a:spLocks/>
          </p:cNvSpPr>
          <p:nvPr/>
        </p:nvSpPr>
        <p:spPr>
          <a:xfrm>
            <a:off x="2159852" y="4807496"/>
            <a:ext cx="4378760" cy="106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menerapkan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gagasan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D40C0-D116-42BD-BE35-BEFAAB739C83}"/>
              </a:ext>
            </a:extLst>
          </p:cNvPr>
          <p:cNvSpPr txBox="1">
            <a:spLocks/>
          </p:cNvSpPr>
          <p:nvPr/>
        </p:nvSpPr>
        <p:spPr>
          <a:xfrm>
            <a:off x="2164420" y="1412776"/>
            <a:ext cx="437876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bergantung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orang lain,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5E55FF-5A1D-4F7B-9C93-2445592C3C52}"/>
              </a:ext>
            </a:extLst>
          </p:cNvPr>
          <p:cNvSpPr txBox="1">
            <a:spLocks/>
          </p:cNvSpPr>
          <p:nvPr/>
        </p:nvSpPr>
        <p:spPr>
          <a:xfrm>
            <a:off x="2140412" y="3212976"/>
            <a:ext cx="43787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gagasan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bermanfaat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9DAB40-B0A0-CAC5-E6C2-35E518D415A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71814-B79C-9089-5A41-61F911438A5D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93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980728"/>
            <a:ext cx="784887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Nilai Anti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bergantung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orang lain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Kemandirian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menumbuhkan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sementara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inovasi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A6BA1-C5B1-9C98-BFD7-BD9D143C19F3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980B7-0571-C4B9-916E-5C6CEAC40CC3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483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980728"/>
            <a:ext cx="784887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Kreatif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Inovatif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gagal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mencoba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risiko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diperhitungkan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menemukan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inisiatif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rasa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ingin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0CDEE-1E76-D77E-4E9A-CC3C0E40889F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4FA60-38A3-85B6-85BC-CB81509ED44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385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980728"/>
            <a:ext cx="784887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Kemandirian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Kreativitas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Melatih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pemecahan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nyata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menyalahkan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1B5970-FF6F-16E4-161F-803F2D5A5AEE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68519-304F-EF98-5F81-13EC8BC880D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809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Refleksi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763284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menumbuhkan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inovatif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masa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93E07-AD94-89DC-49B6-A46119D58666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CC6E2-287A-D1FF-719E-3C7769CEF4AB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420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1F5008-45CC-BBEA-E7EC-881BBAA9B509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A98B8-4056-B42A-4D34-50DDB2D2960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  <a:p>
            <a:r>
              <a:rPr lang="id-ID" sz="2400" dirty="0"/>
              <a:t>Mengembangkan diri:</a:t>
            </a:r>
            <a:r>
              <a:rPr lang="en-US" sz="2400" dirty="0"/>
              <a:t> </a:t>
            </a:r>
            <a:r>
              <a:rPr lang="id-ID" sz="2400" dirty="0"/>
              <a:t>Mental yang kuat dan</a:t>
            </a:r>
          </a:p>
          <a:p>
            <a:r>
              <a:rPr lang="id-ID" sz="2400" dirty="0"/>
              <a:t>Sehat</a:t>
            </a:r>
            <a:r>
              <a:rPr lang="en-US" sz="2400" dirty="0"/>
              <a:t>, </a:t>
            </a:r>
            <a:r>
              <a:rPr lang="id-ID" sz="2400" dirty="0"/>
              <a:t>Integritas diri</a:t>
            </a:r>
            <a:r>
              <a:rPr lang="en-US" sz="2400" dirty="0"/>
              <a:t>, </a:t>
            </a:r>
            <a:r>
              <a:rPr lang="id-ID" sz="2400" dirty="0"/>
              <a:t>Mandiri, kreatif dan</a:t>
            </a:r>
            <a:r>
              <a:rPr lang="en-US" sz="2400" dirty="0"/>
              <a:t> </a:t>
            </a:r>
            <a:r>
              <a:rPr lang="id-ID" sz="2400" dirty="0"/>
              <a:t>inovatif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916832"/>
            <a:ext cx="777686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akademik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kemandirian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inovatif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mengajarkan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menumbuhkan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keberanian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beradaptasi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menjunjung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/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D86707-392E-6299-342A-AC6685CD86C9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11A26-0AAD-73C3-5893-77E78284A6F0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400" dirty="0"/>
              <a:t>Mental yang Kuat dan Sehat</a:t>
            </a:r>
            <a:endParaRPr lang="id-ID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3016" y="1988839"/>
            <a:ext cx="388843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Mental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jernih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/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E696A-D12E-4F7D-95D6-928982348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69407"/>
            <a:ext cx="2638793" cy="26197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B2544D-A664-CE29-4F08-4B1A972F88C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7A597-0AFE-C8ED-D162-8BB8A1FECDC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3303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3016" y="1268760"/>
            <a:ext cx="388843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Mental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psikologis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di mana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mengendalikan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keseimbangan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pikiran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92466-A266-43E6-8582-4FEE9294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75261"/>
            <a:ext cx="2781688" cy="2467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ADF925-21EB-36FF-6FF3-35C74E894EF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800EE-1241-09F5-4826-DBC15F6FCF67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464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3016" y="1268760"/>
            <a:ext cx="76134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memperbaiki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kesulitan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1517B-EC2B-C792-D0EC-0501D76B79B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16C76-A1AD-0158-D1F5-B327950BC4FC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721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3016" y="692696"/>
            <a:ext cx="76134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Pentingnya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bermental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tergoda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Mental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Mental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Melatih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bersyukur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pergaulan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melemahkan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Rajin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berolahraga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keseimbangan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spiritualitas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F3123-3BC0-8D67-7E71-57E0A6CC8557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3C9375-224F-9FC0-6D67-678CF99F55DF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211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776" y="548640"/>
            <a:ext cx="8193024" cy="86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Integritas Diri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412776"/>
            <a:ext cx="439248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kesatuan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pikiran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perkataan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sekalipun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peluang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melakukannya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CF0C4-21C5-495D-B5F1-67C3CE49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84784"/>
            <a:ext cx="2648320" cy="2353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3EC35C-58BB-E1EA-CEDB-1AFF5D333FC5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E310D-6D78-5AA9-8076-E074692DBEF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240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980728"/>
            <a:ext cx="784887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 yang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Terkandung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memutarbalikkan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menyembunyikan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situasi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proporsional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Keteladanan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11DD61-BB63-924B-B5CE-A1D5CFF1207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D84AC-BFAF-2365-0532-A9C5C99BDDA4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956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980728"/>
            <a:ext cx="784887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Berintegritas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perkataan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keuntungan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janji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komitmen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meskipun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memanfaatkan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368581-DA3B-B229-D912-A82627BA9090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D837C-77B5-EFED-2B7C-3E0C27CA9C37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29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700</Words>
  <Application>Microsoft Macintosh PowerPoint</Application>
  <PresentationFormat>On-screen Show (4:3)</PresentationFormat>
  <Paragraphs>91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Macbook Pro</cp:lastModifiedBy>
  <cp:revision>508</cp:revision>
  <cp:lastPrinted>2017-08-29T02:54:51Z</cp:lastPrinted>
  <dcterms:created xsi:type="dcterms:W3CDTF">2010-04-18T12:06:30Z</dcterms:created>
  <dcterms:modified xsi:type="dcterms:W3CDTF">2026-03-06T07:41:20Z</dcterms:modified>
</cp:coreProperties>
</file>