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57" autoAdjust="0"/>
    <p:restoredTop sz="94590" autoAdjust="0"/>
  </p:normalViewPr>
  <p:slideViewPr>
    <p:cSldViewPr>
      <p:cViewPr varScale="1">
        <p:scale>
          <a:sx n="99" d="100"/>
          <a:sy n="99" d="100"/>
        </p:scale>
        <p:origin x="143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Mata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kuliah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mengkaji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terutama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antikorupsi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48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1.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antikorupsi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pengirim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2.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antikorupsi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US" dirty="0"/>
              <a:t>3.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Saluran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pertemuan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tatap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muka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email,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media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akademik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0260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5.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tanggapan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klarifikasi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US" dirty="0"/>
              <a:t>6.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Gangguan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dipahami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294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terkait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akademik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dipatuhi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plagiarisme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kecurangan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Mengajarkan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akademik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Mengajak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berkomitmen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prinsip-prinsip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antikorupsi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Mengungkapkan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perasaan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setuju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praktik-praktik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sekitar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sesama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diskusi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tugas-tugas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akademik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745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Diskusi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presentasi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percakapan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Surat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resmi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email,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laporan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penelitian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artikel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jurnal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Kontak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gerakan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postur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tubuh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percaya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Pembicaraan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percakapan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telepon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diskusi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forum.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Infografis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presentasi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berbasis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visual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diagram,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foto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video.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8209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bahasa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dimengerti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laporan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penyalahgunaan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5407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Menyesuaikan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antikorupsi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berasal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latar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belakang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bertanya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5.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rekam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jejak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dipercaya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166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41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94764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Pendidikan Karakter Anti Korupsi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340985F-BD30-AED0-2374-76F5E39BB7D9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F47723-E809-D8D4-50C7-CE5A22798747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54868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See you next week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26E2654-5DD9-FA45-4131-AED092683074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7A63EAE-062C-F588-42BA-A252F0EA07DE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Komunikasi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kunci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elemen-elemen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fungsi-fungsi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prinsip-prinsip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efektivitas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memerangi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6ECEC16-4323-47E6-9BC0-5443DE8BBCAB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3F94E1-9CF2-8F1E-A970-37CD8EDAD8D1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283421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Elemen-Komunikasi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dipahami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pengiriman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pengirim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Elemen-elemen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Pengirim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(Sender):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mengirimkan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AutoNum type="arabicPeriod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(Message):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AutoNum type="arabicPeriod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Saluran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(Medium):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sarana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mengirim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(Receiver):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B7DE3F7-3306-7B3C-CB73-619BA2C3E4A4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0F8153-690A-35FC-5FE3-20A59D6B58FD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36982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Elemen-Komunikasi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+mj-lt"/>
              <a:buAutoNum type="arabicPeriod" startAt="5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Umpan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Balik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(Feedback):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Respon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pengirim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Font typeface="+mj-lt"/>
              <a:buAutoNum type="arabicPeriod" startAt="5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 startAt="5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Gangguan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(Noise):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menghambat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fisik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psikologis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E95249C-891C-9EE2-A8E1-2FAD9D2D8731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00FF43-F59C-6414-8151-998EE4EC5279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8811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412776"/>
            <a:ext cx="7776864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sehari-hari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lain: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data,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lain. 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Edukasi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topik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Persuasi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Mempengaruhi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mengubah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Ekspresif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perasaan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emosi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perasaan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lain.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064886B-A493-2F68-921D-3DB923B33B45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F78833-9FB6-0B43-3AA1-DB8A2BE7184D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15321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Jenis-Jenis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412776"/>
            <a:ext cx="7776864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penyampaiannya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Lisan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kata-kata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diucapkan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tulisan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Nonverbal: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isyarat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tubuh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ekspresi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bahasa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tubuh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Verbal: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di mana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kata-kata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Visual: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gambar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grafik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elemen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visual lain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AF691E-7A22-A7E1-1D99-B0F08C5B63ED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9413531-72D9-7B59-6B91-38EEA1AC5D1A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51350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Efektivitas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412776"/>
            <a:ext cx="7776864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Efektivitas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diukur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dipahami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dampak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diinginkan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memengaruhi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efektivitas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Kejelasan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sederhana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dipahami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Keselarasan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dicapai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223440B-91C3-548C-870F-D1C5FD27DFE4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7F5F6-80F5-7FCC-2806-65D3678494B8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65654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764704"/>
            <a:ext cx="7776864" cy="5904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Adaptasi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Audiens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Komunikator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audiens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menyesuaikan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audiens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dituju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Umpan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Balik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kesempatan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pertanyaan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5.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Kepercayaan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Kredibilitas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Komunikator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dipercaya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kredibilitas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C10804A-6855-74B9-24D9-82E5BC216C81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F37429F-87E4-FBE8-6544-A59FCEA5B859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22869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0FA98FF-3D27-4849-8270-17593FD2B9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137154"/>
              </p:ext>
            </p:extLst>
          </p:nvPr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117233961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895153567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2195006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Nilai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Makna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Contoh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Perilaku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45593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Kejujuran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Berani berkata benar dan menyampaikan informasi secara terbuka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Tidak menutupi informasi penting dalam laporan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96485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Tanggung Jawab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Melaksanakan kewajiban dengan baik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SE"/>
                        <a:t>Menyelesaikan tugas dengan penuh integritas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730058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Keadilan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Menilai sesuai fakta dan situasi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Memberikan kesempatan yang setara dalam diskusi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73679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Disiplin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Patuh terhadap aturan dan tata tertib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SE"/>
                        <a:t>Menjaga jadwal komunikasi dan pertemuan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464923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Peduli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Peka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terhadap</a:t>
                      </a:r>
                      <a:r>
                        <a:rPr lang="en-US" dirty="0"/>
                        <a:t> </a:t>
                      </a:r>
                      <a:r>
                        <a:rPr lang="en-US"/>
                        <a:t>ketidakadilan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sosial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Mengajak</a:t>
                      </a:r>
                      <a:r>
                        <a:rPr lang="en-US" dirty="0"/>
                        <a:t> orang lain </a:t>
                      </a:r>
                      <a:r>
                        <a:rPr lang="en-US" dirty="0" err="1"/>
                        <a:t>untuk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tidak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terlibat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dalam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kecurangan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8166759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6DED1DE8-F3AE-A28C-8F09-F1C33E30C09D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1A1A531-A5B6-3343-FBFF-C307EEF1DF94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23618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4319</TotalTime>
  <Words>891</Words>
  <Application>Microsoft Macintosh PowerPoint</Application>
  <PresentationFormat>On-screen Show (4:3)</PresentationFormat>
  <Paragraphs>91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Macbook Pro</cp:lastModifiedBy>
  <cp:revision>531</cp:revision>
  <cp:lastPrinted>2017-08-29T02:54:51Z</cp:lastPrinted>
  <dcterms:created xsi:type="dcterms:W3CDTF">2010-04-18T12:06:30Z</dcterms:created>
  <dcterms:modified xsi:type="dcterms:W3CDTF">2026-03-06T07:43:11Z</dcterms:modified>
</cp:coreProperties>
</file>