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7" autoAdjust="0"/>
    <p:restoredTop sz="94590" autoAdjust="0"/>
  </p:normalViewPr>
  <p:slideViewPr>
    <p:cSldViewPr>
      <p:cViewPr varScale="1">
        <p:scale>
          <a:sx n="99" d="100"/>
          <a:sy n="99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92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1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membiarkan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8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kedisiplinan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keberanian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Ketidakjujuran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kemalasan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kecenderungan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34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1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77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38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ujian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menyontek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mempermainkan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7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3.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komitmen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iming-iming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dirty="0"/>
              <a:t>4.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menyeleweng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46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90162EE-DC0F-0A8C-2E30-0BE7ED581C23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0F4181-19F7-7BA5-9EDB-038B3EDE64C4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77686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Pendidikan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Dini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sebaiknya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Teladan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Teladan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kampus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77F50-CD73-4157-947A-BED950A969FB}"/>
              </a:ext>
            </a:extLst>
          </p:cNvPr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Menumbuhkan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214EB0-4566-CC70-AD15-91AC611595D5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522F09-D705-2CFD-E944-918E32A2DE2A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2292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196752"/>
            <a:ext cx="7776864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sebaiknya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163EF1-452C-4DE1-B8D4-01B9DE904A37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D7C96C-766F-50C7-EE3E-FCF45536A8A6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5140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D0A603-79BD-89EE-0F4B-D9EB928B0764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0C1E3D-B1A3-B12A-3549-C4F122009E07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sikap-sikap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menanamkan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92F5F2-14B6-EBE1-7256-78E692E401CC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513EE1-48C5-20A6-4212-BE4A28E82486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respon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kecenderungan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2BF67F-345F-6C88-4C0D-7685C466ED80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9DFFF0-4475-8C59-F1BB-CEDE8265507F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891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dan </a:t>
            </a:r>
            <a:r>
              <a:rPr lang="en-US" sz="2400" dirty="0" err="1"/>
              <a:t>Karakter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sifat-sifat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berulang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berkesinambungan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moralitas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CFF7A0-FEE2-5F6A-74FC-DA01CB400739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B466FD-650C-608A-ED2C-4A2DBA2A9BD2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9516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Sikap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berbicara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manipulasi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menyembunyikan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menunda-nunda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mencontek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FA8B51-A22B-07B3-66F3-9530D32B0B07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6C8F9D-8974-2040-2DC6-C851ACAFF9C1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0228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692696"/>
            <a:ext cx="777686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ketertutupan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diaudit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dipertanggungjawabkan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kesediaan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Mengingatkan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kolega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5B25E8C-1D37-AEED-7B11-872D9F98369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25578E-7DF9-79C0-1408-1DE366B669D0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1130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692696"/>
            <a:ext cx="7776864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Keberanian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Keberanian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menyuarakan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8368F4-505A-C6C1-3160-F0C8EA37737A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CAEDEE-63AC-663E-AE9D-7689ADE7229A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7870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manipulasi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diskriminatif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E04411-D6FE-D4F5-8B51-55D0981D876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E8F19B-B110-3FB3-ABAA-3E3ADC9D804A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591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diyakini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ilegal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D77175-6DD1-927F-5CC7-2F5E0F77E8AF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31FF64-076E-7B73-3492-7323695048CF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7447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4352</TotalTime>
  <Words>822</Words>
  <Application>Microsoft Macintosh PowerPoint</Application>
  <PresentationFormat>On-screen Show (4:3)</PresentationFormat>
  <Paragraphs>61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Macbook Pro</cp:lastModifiedBy>
  <cp:revision>538</cp:revision>
  <cp:lastPrinted>2017-08-29T02:54:51Z</cp:lastPrinted>
  <dcterms:created xsi:type="dcterms:W3CDTF">2010-04-18T12:06:30Z</dcterms:created>
  <dcterms:modified xsi:type="dcterms:W3CDTF">2026-03-06T07:43:48Z</dcterms:modified>
</cp:coreProperties>
</file>