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04" r:id="rId3"/>
    <p:sldId id="305" r:id="rId4"/>
    <p:sldId id="306" r:id="rId5"/>
    <p:sldId id="307" r:id="rId6"/>
    <p:sldId id="308" r:id="rId7"/>
    <p:sldId id="309" r:id="rId8"/>
    <p:sldId id="310" r:id="rId9"/>
    <p:sldId id="311" r:id="rId10"/>
    <p:sldId id="312" r:id="rId11"/>
    <p:sldId id="300" r:id="rId12"/>
  </p:sldIdLst>
  <p:sldSz cx="9144000" cy="6858000" type="screen4x3"/>
  <p:notesSz cx="7045325" cy="93456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57" autoAdjust="0"/>
    <p:restoredTop sz="94590" autoAdjust="0"/>
  </p:normalViewPr>
  <p:slideViewPr>
    <p:cSldViewPr>
      <p:cViewPr varScale="1">
        <p:scale>
          <a:sx n="99" d="100"/>
          <a:sy n="99" d="100"/>
        </p:scale>
        <p:origin x="1432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Permisif&amp;sca_esv=38a7baf9250c1b30&amp;sxsrf=AE3TifMyAG0PTfy9cpIIuiIuiOGBOvVHew%3A1766478857808&amp;ei=CVRKabTaMObsseMPr7WRgAc&amp;ved=2ahUKEwizn92uqNORAxXiRmwGHZf4FrwQgK4QegYIAQgAEAM&amp;uact=5&amp;oq=apa+itu+permisif&amp;gs_lp=Egxnd3Mtd2l6LXNlcnAiEGFwYSBpdHUgcGVybWlzaWYyBRAAGIAEMgUQABiABDIIEAAYFhgKGB4yBhAAGBYYHjIIEAAYFhgKGB4yBhAAGBYYHjIGEAAYFhgeMgYQABgWGB4yBhAAGBYYHjIGEAAYFhgeSP8KUOYDWOYDcAF4AZABAJgBVqABVqoBATG4AQPIAQD4AQL4AQGYAgGgAmKYAwCIBgGSBwExoAfgBbIHATG4B2LCBwMzLTHIBwmACAA&amp;sclient=gws-wiz-serp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5201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membahas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konsep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pengaruh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perkembangan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prasangka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konflik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integrasi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mempengaruhi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pemahaman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diharapkan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memperkuat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menghadapi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tantangan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248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5498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2425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Integritas</a:t>
            </a:r>
            <a:r>
              <a:rPr lang="en-US" dirty="0"/>
              <a:t> :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Sederhananya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orang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berintegritas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akan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bertindak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sesuai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dengan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prinsip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dan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keyakinannya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tidak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hanya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saat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terlihat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tetapi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juga di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setiap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situasi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memastikan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tindakan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mereka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selaras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dengan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nilai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yang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diyakini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 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7357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Permisif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artinya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en-US" dirty="0" err="1"/>
              <a:t>sikap</a:t>
            </a:r>
            <a:r>
              <a:rPr lang="en-US" dirty="0"/>
              <a:t> yang </a:t>
            </a:r>
            <a:r>
              <a:rPr lang="en-US" b="1" dirty="0" err="1">
                <a:effectLst/>
              </a:rPr>
              <a:t>toleran</a:t>
            </a:r>
            <a:r>
              <a:rPr lang="en-US" b="1" dirty="0">
                <a:effectLst/>
              </a:rPr>
              <a:t>, </a:t>
            </a:r>
            <a:r>
              <a:rPr lang="en-US" b="1" dirty="0" err="1">
                <a:effectLst/>
              </a:rPr>
              <a:t>lunak</a:t>
            </a:r>
            <a:r>
              <a:rPr lang="en-US" b="1" dirty="0">
                <a:effectLst/>
              </a:rPr>
              <a:t>, dan </a:t>
            </a:r>
            <a:r>
              <a:rPr lang="en-US" b="1" dirty="0" err="1">
                <a:effectLst/>
              </a:rPr>
              <a:t>cenderung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memberikan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kebebasan</a:t>
            </a:r>
            <a:r>
              <a:rPr lang="en-US" dirty="0"/>
              <a:t> 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izin</a:t>
            </a:r>
            <a:r>
              <a:rPr lang="en-US" dirty="0"/>
              <a:t>, </a:t>
            </a:r>
            <a:r>
              <a:rPr lang="en-US" dirty="0" err="1"/>
              <a:t>seringkali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sedikit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batasan</a:t>
            </a:r>
            <a:r>
              <a:rPr lang="en-US" dirty="0"/>
              <a:t>, 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pengasuhan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(orang </a:t>
            </a:r>
            <a:r>
              <a:rPr lang="en-US" dirty="0" err="1"/>
              <a:t>tua</a:t>
            </a:r>
            <a:r>
              <a:rPr lang="en-US" dirty="0"/>
              <a:t> </a:t>
            </a:r>
            <a:r>
              <a:rPr lang="en-US" dirty="0" err="1"/>
              <a:t>permisif</a:t>
            </a:r>
            <a:r>
              <a:rPr lang="en-US" dirty="0"/>
              <a:t>)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kepemimpinan</a:t>
            </a:r>
            <a:r>
              <a:rPr lang="en-US" dirty="0"/>
              <a:t>, di mana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didorong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mengekspresikan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581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Stereotip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 </a:t>
            </a:r>
            <a:r>
              <a:rPr lang="en-US" dirty="0" err="1"/>
              <a:t>keyakinan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gambaran</a:t>
            </a:r>
            <a:r>
              <a:rPr lang="en-US" dirty="0"/>
              <a:t> yang </a:t>
            </a:r>
            <a:r>
              <a:rPr lang="en-US" dirty="0" err="1"/>
              <a:t>disederhanakan</a:t>
            </a:r>
            <a:r>
              <a:rPr lang="en-US" dirty="0"/>
              <a:t>, </a:t>
            </a:r>
            <a:r>
              <a:rPr lang="en-US" dirty="0" err="1"/>
              <a:t>kaku</a:t>
            </a:r>
            <a:r>
              <a:rPr lang="en-US" dirty="0"/>
              <a:t>, dan </a:t>
            </a:r>
            <a:r>
              <a:rPr lang="en-US" dirty="0" err="1"/>
              <a:t>seringkali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akurat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orang, yang </a:t>
            </a:r>
            <a:r>
              <a:rPr lang="en-US" dirty="0" err="1"/>
              <a:t>diterapkan</a:t>
            </a:r>
            <a:r>
              <a:rPr lang="en-US" dirty="0"/>
              <a:t> pada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mempertimbangkan</a:t>
            </a:r>
            <a:r>
              <a:rPr lang="en-US" dirty="0"/>
              <a:t> </a:t>
            </a:r>
            <a:r>
              <a:rPr lang="en-US" dirty="0" err="1"/>
              <a:t>kepribadian</a:t>
            </a:r>
            <a:r>
              <a:rPr lang="en-US" dirty="0"/>
              <a:t> </a:t>
            </a:r>
            <a:r>
              <a:rPr lang="en-US" dirty="0" err="1"/>
              <a:t>aslinya</a:t>
            </a:r>
            <a:r>
              <a:rPr lang="en-US" dirty="0"/>
              <a:t>,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"</a:t>
            </a:r>
            <a:r>
              <a:rPr lang="en-US" dirty="0" err="1"/>
              <a:t>jalan</a:t>
            </a:r>
            <a:r>
              <a:rPr lang="en-US" dirty="0"/>
              <a:t> </a:t>
            </a:r>
            <a:r>
              <a:rPr lang="en-US" dirty="0" err="1"/>
              <a:t>pintas</a:t>
            </a:r>
            <a:r>
              <a:rPr lang="en-US" dirty="0"/>
              <a:t>" mental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,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prasangka</a:t>
            </a:r>
            <a:r>
              <a:rPr lang="en-US" dirty="0"/>
              <a:t>, bias, dan </a:t>
            </a:r>
            <a:r>
              <a:rPr lang="en-US" dirty="0" err="1"/>
              <a:t>diskriminasi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5703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Contoh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prasangka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sosial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meliputi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en-US" dirty="0" err="1"/>
              <a:t>keyakinan</a:t>
            </a:r>
            <a:r>
              <a:rPr lang="en-US" dirty="0"/>
              <a:t> </a:t>
            </a:r>
            <a:r>
              <a:rPr lang="en-US" dirty="0" err="1"/>
              <a:t>stereotip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 (</a:t>
            </a:r>
            <a:r>
              <a:rPr lang="en-US" dirty="0" err="1"/>
              <a:t>seperti</a:t>
            </a:r>
            <a:r>
              <a:rPr lang="en-US" dirty="0"/>
              <a:t> "orang Asia </a:t>
            </a:r>
            <a:r>
              <a:rPr lang="en-US" dirty="0" err="1"/>
              <a:t>jago</a:t>
            </a:r>
            <a:r>
              <a:rPr lang="en-US" dirty="0"/>
              <a:t> </a:t>
            </a:r>
            <a:r>
              <a:rPr lang="en-US" dirty="0" err="1"/>
              <a:t>matematika</a:t>
            </a:r>
            <a:r>
              <a:rPr lang="en-US" dirty="0"/>
              <a:t>" </a:t>
            </a:r>
            <a:r>
              <a:rPr lang="en-US" dirty="0" err="1"/>
              <a:t>atau</a:t>
            </a:r>
            <a:r>
              <a:rPr lang="en-US" dirty="0"/>
              <a:t> "</a:t>
            </a:r>
            <a:r>
              <a:rPr lang="en-US" dirty="0" err="1"/>
              <a:t>perempuan</a:t>
            </a:r>
            <a:r>
              <a:rPr lang="en-US" dirty="0"/>
              <a:t> </a:t>
            </a:r>
            <a:r>
              <a:rPr lang="en-US" dirty="0" err="1"/>
              <a:t>lemah</a:t>
            </a:r>
            <a:r>
              <a:rPr lang="en-US" dirty="0"/>
              <a:t>"), </a:t>
            </a:r>
            <a:r>
              <a:rPr lang="en-US" dirty="0" err="1"/>
              <a:t>diskriminasi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ras</a:t>
            </a:r>
            <a:r>
              <a:rPr lang="en-US" dirty="0"/>
              <a:t>, agama (</a:t>
            </a:r>
            <a:r>
              <a:rPr lang="en-US" dirty="0" err="1"/>
              <a:t>menganggap</a:t>
            </a:r>
            <a:r>
              <a:rPr lang="en-US" dirty="0"/>
              <a:t> orang </a:t>
            </a:r>
            <a:r>
              <a:rPr lang="en-US" dirty="0" err="1"/>
              <a:t>berjilbab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), gender (</a:t>
            </a:r>
            <a:r>
              <a:rPr lang="en-US" dirty="0" err="1"/>
              <a:t>perempuan</a:t>
            </a:r>
            <a:r>
              <a:rPr lang="en-US" dirty="0"/>
              <a:t> </a:t>
            </a:r>
            <a:r>
              <a:rPr lang="en-US" dirty="0" err="1"/>
              <a:t>dibayar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), </a:t>
            </a:r>
            <a:r>
              <a:rPr lang="en-US" dirty="0" err="1"/>
              <a:t>orientasi</a:t>
            </a:r>
            <a:r>
              <a:rPr lang="en-US" dirty="0"/>
              <a:t> </a:t>
            </a:r>
            <a:r>
              <a:rPr lang="en-US" dirty="0" err="1"/>
              <a:t>seksual</a:t>
            </a:r>
            <a:r>
              <a:rPr lang="en-US" dirty="0"/>
              <a:t> (</a:t>
            </a:r>
            <a:r>
              <a:rPr lang="en-US" dirty="0" err="1"/>
              <a:t>homofobia</a:t>
            </a:r>
            <a:r>
              <a:rPr lang="en-US" dirty="0"/>
              <a:t>),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(</a:t>
            </a:r>
            <a:r>
              <a:rPr lang="en-US" dirty="0" err="1"/>
              <a:t>ageisme</a:t>
            </a:r>
            <a:r>
              <a:rPr lang="en-US" dirty="0"/>
              <a:t>),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penolakan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asing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kecurigaan</a:t>
            </a:r>
            <a:r>
              <a:rPr lang="en-US" dirty="0"/>
              <a:t>, yang </a:t>
            </a:r>
            <a:r>
              <a:rPr lang="en-US" dirty="0" err="1"/>
              <a:t>semuanya</a:t>
            </a:r>
            <a:r>
              <a:rPr lang="en-US" dirty="0"/>
              <a:t> </a:t>
            </a:r>
            <a:r>
              <a:rPr lang="en-US" dirty="0" err="1"/>
              <a:t>berakar</a:t>
            </a:r>
            <a:r>
              <a:rPr lang="en-US" dirty="0"/>
              <a:t> pada </a:t>
            </a:r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emosional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identitas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fakta</a:t>
            </a:r>
            <a:r>
              <a:rPr lang="en-US" dirty="0"/>
              <a:t> </a:t>
            </a:r>
            <a:r>
              <a:rPr lang="en-US" dirty="0" err="1"/>
              <a:t>pribadi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6772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Contoh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konflik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sosial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sangat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beragam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mulai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dari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yang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skala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kecil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lingkungan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sekolah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seperti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en-US" dirty="0" err="1"/>
              <a:t>perundungan</a:t>
            </a:r>
            <a:r>
              <a:rPr lang="en-US" dirty="0"/>
              <a:t> (bullying)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perebutan</a:t>
            </a:r>
            <a:r>
              <a:rPr lang="en-US" dirty="0"/>
              <a:t> </a:t>
            </a:r>
            <a:r>
              <a:rPr lang="en-US" dirty="0" err="1"/>
              <a:t>ketua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,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di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Kerusuhan</a:t>
            </a:r>
            <a:r>
              <a:rPr lang="en-US" dirty="0"/>
              <a:t> Mei 1998, </a:t>
            </a:r>
            <a:r>
              <a:rPr lang="en-US" dirty="0" err="1"/>
              <a:t>Konflik</a:t>
            </a:r>
            <a:r>
              <a:rPr lang="en-US" dirty="0"/>
              <a:t> Ambon, </a:t>
            </a:r>
            <a:r>
              <a:rPr lang="en-US" dirty="0" err="1"/>
              <a:t>Tragedi</a:t>
            </a:r>
            <a:r>
              <a:rPr lang="en-US" dirty="0"/>
              <a:t> </a:t>
            </a:r>
            <a:r>
              <a:rPr lang="en-US" dirty="0" err="1"/>
              <a:t>Sampit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rasisme</a:t>
            </a:r>
            <a:r>
              <a:rPr lang="en-US" dirty="0"/>
              <a:t> dan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keyakinan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655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94764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Pendidikan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Kareakter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Anti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Korupsi_Nia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Lefiani,SE.,MM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Pendidikan Karakter Anti Korupsi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12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6E8E938-FA39-925B-5768-A97572796E22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6FC3238-76D3-18E7-32A1-095865CF8F0D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764704"/>
            <a:ext cx="7776864" cy="59046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Proses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Integrasi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di mana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harmonis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kesepakatan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norma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Konflik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Integrasi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Dialog dan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Negosiasi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pendekatan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berbasis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diskusi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menemukan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solusi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menguntungkan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Kompromi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permintaannya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sepenuhnya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Pendidikan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Mengedukasi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kolaborasi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AF86E8E-856C-8C0F-EBDE-8B5C98ED056C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628B09B-2381-533F-3182-57AAE894363C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321166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54868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pPr marL="571500" indent="-571500">
              <a:buFont typeface="Wingdings" panose="05000000000000000000" pitchFamily="2" charset="2"/>
              <a:buChar char="J"/>
            </a:pPr>
            <a:r>
              <a:rPr lang="en-US" sz="4000" b="1" dirty="0"/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>
              <a:sym typeface="Wingdings" panose="05000000000000000000" pitchFamily="2" charset="2"/>
            </a:endParaRPr>
          </a:p>
          <a:p>
            <a:r>
              <a:rPr lang="en-US" sz="4000" b="1" dirty="0">
                <a:sym typeface="Wingdings" panose="05000000000000000000" pitchFamily="2" charset="2"/>
              </a:rPr>
              <a:t>See you next week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CDDFA74-8F01-4D9F-2866-FD7A2EAA0DB9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08DD8C9-2348-7A32-DA3C-578DD7BCB32B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Interaksi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556792"/>
            <a:ext cx="7776864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di mana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berkomunikasi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berinteraksi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norma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perilaku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pendidikan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karakter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anti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memainkan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moral.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D960FE9-B98B-DCDD-5ADD-55AECA737CBC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BECA2A-A6D6-41E6-43FE-3B35B10EF317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283421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Konsep</a:t>
            </a:r>
            <a:r>
              <a:rPr lang="en-US" sz="2400" dirty="0"/>
              <a:t> Dasar </a:t>
            </a:r>
            <a:r>
              <a:rPr lang="en-US" sz="2400" dirty="0" err="1"/>
              <a:t>Interaksi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556792"/>
            <a:ext cx="7776864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di mana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berhubungan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mempengaruhi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berkomunikasi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perilaku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relevan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Proses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melibatkan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pertukaran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reaksi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Faktor-faktor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Mempengaruhi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Nilai-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norma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tradisi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Status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posisi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hierarki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berinteraksi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Motivasi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Keinginan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diterima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berperan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3C21622-56C6-BCC1-8C95-6C9D3021488B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2CBD90B-CEB3-0689-A5E5-82FDE46EF9EF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297424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980728"/>
            <a:ext cx="7776864" cy="56886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Tipe-Tipe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Positif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Mengarah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solidaritas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pembentukan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harmonis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Negatif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ketegangan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konflik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pertentangan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Anti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positif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mendukung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terbentuknya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sedangkan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memunculkan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praktek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penyalahgunaan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wewenang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penyuapan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9AA5277-8F21-47A2-C2BC-0C0213BB5511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67A7DE3-D776-470B-C86C-59CFED2CB883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639408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Pengaruh</a:t>
            </a:r>
            <a:r>
              <a:rPr lang="en-US" sz="2400" dirty="0"/>
              <a:t> Masyarakat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Perkembangan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556792"/>
            <a:ext cx="7776864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Masyarakat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Pembentukan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Nilai dan Norma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berfungsi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agen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mengajarkan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mengontrol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perilaku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diterima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Sosialisasi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Proses di mana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belajar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menginternalisasi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norma-norma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Sosialisasi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berlangsung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keluarga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sekolah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media.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1206698-5E07-7363-1E4A-E3DB72048A2E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9812C2-478E-CA90-B771-508DC8981599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768478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052736"/>
            <a:ext cx="7776864" cy="5616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Masyarakat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Pengaruh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Norma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norma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mendukung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perilaku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jujur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anti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cenderung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mengikuti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norma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Tekanan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tekanan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mendorong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sebaliknya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mendukung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permisif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perilaku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berkembang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2B21741-A746-517A-4992-7A370F087BCD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69278D-DAD5-BB65-BDA1-CFD8AD590FC8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32682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Prasangka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340768"/>
            <a:ext cx="7776864" cy="532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Definisi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Prasangka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Prasangka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penilaian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stereotip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ketidakadilan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kurangnya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pemahaman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Faktor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Penyebab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Prasangka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Pengaruh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Media,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keluarga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pandang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Ketidaksetaraan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Diskriminasi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agama, gender, dan status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Kebijakan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Praktik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Adil: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Prasangka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muncul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kebijakan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pengabaian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CB84CFA-A6B6-ABF8-645C-34B6E5EF1971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52E8C9-B337-30F1-A076-BD6AD72FEF0A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04366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764704"/>
            <a:ext cx="7776864" cy="59046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Dampak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Prasangka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ketegangan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konflik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Menghambat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ketidakadilan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Anti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Prasangka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mempengaruhi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penerimaan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kebijakan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bertujuan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mencegah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korupsi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Oleh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membangun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pemahaman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inklusif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mendorong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1B064E3-415C-7F13-4A0E-443709F969E0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B89AD1D-A806-7408-A1FB-5D5171C02A56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89306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3776" y="548640"/>
            <a:ext cx="8193024" cy="86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/>
              <a:t>Konflik</a:t>
            </a:r>
            <a:r>
              <a:rPr lang="en-US" sz="2400" dirty="0"/>
              <a:t> dan </a:t>
            </a:r>
            <a:r>
              <a:rPr lang="en-US" sz="2400" dirty="0" err="1"/>
              <a:t>Integrasi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3568" y="1340768"/>
            <a:ext cx="7776864" cy="532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Definisi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Konflik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Konflik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pertentangan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Konflik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perbedaan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hingga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pertentangan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Faktor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Penyebab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Konflik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Perbedaan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Nilai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Ketidaksepakatan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mencapainya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Ketidakadilan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Ketimpangan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distribusi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kesempatan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Salah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paham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kurangnya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memperburuk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situasi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E626C7C-2330-A018-E582-8D7D109ED6E7}"/>
              </a:ext>
            </a:extLst>
          </p:cNvPr>
          <p:cNvSpPr/>
          <p:nvPr/>
        </p:nvSpPr>
        <p:spPr>
          <a:xfrm>
            <a:off x="2915816" y="332656"/>
            <a:ext cx="367240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73842B-2892-4E08-40A9-1D063DF10A4D}"/>
              </a:ext>
            </a:extLst>
          </p:cNvPr>
          <p:cNvSpPr/>
          <p:nvPr/>
        </p:nvSpPr>
        <p:spPr>
          <a:xfrm>
            <a:off x="378678" y="6381327"/>
            <a:ext cx="8009746" cy="26667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652370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5511</TotalTime>
  <Words>996</Words>
  <Application>Microsoft Macintosh PowerPoint</Application>
  <PresentationFormat>On-screen Show (4:3)</PresentationFormat>
  <Paragraphs>68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Macbook Pro</cp:lastModifiedBy>
  <cp:revision>552</cp:revision>
  <cp:lastPrinted>2017-08-29T02:54:51Z</cp:lastPrinted>
  <dcterms:created xsi:type="dcterms:W3CDTF">2010-04-18T12:06:30Z</dcterms:created>
  <dcterms:modified xsi:type="dcterms:W3CDTF">2026-03-06T07:44:25Z</dcterms:modified>
</cp:coreProperties>
</file>