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4590" autoAdjust="0"/>
  </p:normalViewPr>
  <p:slideViewPr>
    <p:cSldViewPr>
      <p:cViewPr varScale="1">
        <p:scale>
          <a:sx n="99" d="100"/>
          <a:sy n="99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3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4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46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50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67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61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3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Dalam pemberantasan korupsi, kerjasama antara lembaga-lembaga pemerintah, masyarakat, dan sektor swasta sangat penting untuk menciptakan sistem yang adil dan bebas dari praktik korupsi.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26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6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20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19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91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EADA17A-A146-82F5-3550-70D2639DB740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1E0C94-3309-0073-3D90-B1941F598863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Kepemimpinan</a:t>
            </a:r>
            <a:r>
              <a:rPr lang="en-US" sz="2400" dirty="0"/>
              <a:t> yang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Anti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Memotivasi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FCA6D9-D43B-D056-A024-DEA12C28A9EA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967163-04C1-3D26-4000-E4584CAB50FB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4891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7768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Keputusan yang Adil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Keputusan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berlandaskan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dimengerti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mendengarkan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bijaksana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833CF5-AB80-319B-32B2-B1AFE307FD86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467AFE-51B5-759A-4D5C-6F67F3FDA6B7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3732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7768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konstruktif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keharmonisan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tim.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1D7E7C-2D4E-8289-128F-A35A0AB19CD3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86E4A5-5148-0707-967A-F4156E341BEF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3410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dan </a:t>
            </a:r>
            <a:r>
              <a:rPr lang="en-US" sz="2400" dirty="0" err="1"/>
              <a:t>Kepemimpinan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Korupsi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akuntabel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6F1742-A1E1-AC5D-E18E-58FB3CBB9162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30A27D-363B-572D-A5AC-9FC6B71330F3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8787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berpartisipasi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Tim yang Solid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 yang solid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47FD32-C219-11EF-FAAE-BD1BECFDE070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A5DDC7-CD7F-9810-42F1-A676617823A0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7054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CB9BA6-FFB3-E9DC-5599-0EE36E15241B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0205A6-9C55-09FA-0305-6624701FC135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dan </a:t>
            </a:r>
            <a:r>
              <a:rPr lang="en-US" sz="2400" dirty="0" err="1"/>
              <a:t>Kepemimpinan</a:t>
            </a:r>
            <a:r>
              <a:rPr lang="en-US" sz="2400" dirty="0"/>
              <a:t> (Leadership)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dibekali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solid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D5FE6CA-DA1C-8801-B053-592BD557DC39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9637F8-7795-64A0-8AD0-A1271A09FBA4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Konsep</a:t>
            </a:r>
            <a:r>
              <a:rPr lang="en-US" sz="2400" dirty="0"/>
              <a:t> Dasar </a:t>
            </a:r>
            <a:r>
              <a:rPr lang="en-US" sz="2400" dirty="0" err="1"/>
              <a:t>Kerjasama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E24EBB-D960-62FF-16B7-7EB6A088A4F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102F83-8A6B-7928-B04C-894256D0C203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487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Sinergi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Keterlibatan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lapisan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5923E1-00D4-356C-40EB-8C95812CFC40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5876EF-1C64-1105-2090-A2DA146A5E9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9808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196752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Masing-masing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F73397-07B3-281C-9552-53530145B525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AB3D82-FFAE-30D3-16B1-D2581624902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1511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Konsep</a:t>
            </a:r>
            <a:r>
              <a:rPr lang="en-US" sz="2400" dirty="0"/>
              <a:t> Dasar </a:t>
            </a:r>
            <a:r>
              <a:rPr lang="en-US" sz="2400" dirty="0" err="1"/>
              <a:t>Kepemimpinan</a:t>
            </a:r>
            <a:r>
              <a:rPr lang="en-US" sz="2400" dirty="0"/>
              <a:t> (Leadership)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E7ED5A9-05A0-1A67-BACE-EE8EC593F5CF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1E7BFF-5408-8E52-7AA9-33061A5729F8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7455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Pemberantasan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Teladan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mempraktikkan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Keputusan yang Adil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terpengaruh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CD2643-8D0C-8811-EF59-0358E2726F38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39CF22-A383-ED56-4D15-FDD2E81FF9F5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709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Transformasional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menginspirasi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memotivasi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Transaksional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fokus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imbalan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Situasional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27FD9C-832B-84DC-FAA4-EFA0B27DD1D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31A982-99C1-67B1-0226-AD2C59023B45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503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08720"/>
            <a:ext cx="7776864" cy="576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Gaya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memegang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Mengedepankan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mengungkapkan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A1212C-D590-0C0A-3D2D-3141F081C7B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A84215-B373-356F-A237-859EDEAA6803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677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4499</TotalTime>
  <Words>765</Words>
  <Application>Microsoft Macintosh PowerPoint</Application>
  <PresentationFormat>On-screen Show (4:3)</PresentationFormat>
  <Paragraphs>60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Macbook Pro</cp:lastModifiedBy>
  <cp:revision>555</cp:revision>
  <cp:lastPrinted>2017-08-29T02:54:51Z</cp:lastPrinted>
  <dcterms:created xsi:type="dcterms:W3CDTF">2010-04-18T12:06:30Z</dcterms:created>
  <dcterms:modified xsi:type="dcterms:W3CDTF">2026-03-06T07:45:08Z</dcterms:modified>
</cp:coreProperties>
</file>