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57" autoAdjust="0"/>
    <p:restoredTop sz="94590" autoAdjust="0"/>
  </p:normalViewPr>
  <p:slideViewPr>
    <p:cSldViewPr>
      <p:cViewPr varScale="1">
        <p:scale>
          <a:sx n="99" d="100"/>
          <a:sy n="99" d="100"/>
        </p:scale>
        <p:origin x="143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Mata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kuliah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membahas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landasan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48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7269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Etika</a:t>
            </a:r>
            <a:r>
              <a:rPr lang="en-US" b="1" dirty="0"/>
              <a:t> </a:t>
            </a:r>
            <a:r>
              <a:rPr lang="en-US" b="1" dirty="0" err="1"/>
              <a:t>Profesi</a:t>
            </a:r>
            <a:r>
              <a:rPr lang="en-US" b="1" dirty="0"/>
              <a:t>:</a:t>
            </a:r>
            <a:endParaRPr lang="en-US" dirty="0"/>
          </a:p>
          <a:p>
            <a:r>
              <a:rPr lang="en-US" b="1" dirty="0" err="1"/>
              <a:t>Etika</a:t>
            </a:r>
            <a:r>
              <a:rPr lang="en-US" b="1" dirty="0"/>
              <a:t> Guru/</a:t>
            </a:r>
            <a:r>
              <a:rPr lang="en-US" b="1" dirty="0" err="1"/>
              <a:t>Dosen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memungut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manipulasi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, dan </a:t>
            </a:r>
            <a:r>
              <a:rPr lang="en-US" dirty="0" err="1"/>
              <a:t>bersikap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.</a:t>
            </a:r>
          </a:p>
          <a:p>
            <a:r>
              <a:rPr lang="en-US" b="1" dirty="0" err="1"/>
              <a:t>Etika</a:t>
            </a:r>
            <a:r>
              <a:rPr lang="en-US" b="1" dirty="0"/>
              <a:t> </a:t>
            </a:r>
            <a:r>
              <a:rPr lang="en-US" b="1" dirty="0" err="1"/>
              <a:t>Dokter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kerahasiaan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.</a:t>
            </a:r>
          </a:p>
          <a:p>
            <a:r>
              <a:rPr lang="en-US" b="1" dirty="0" err="1"/>
              <a:t>Etika</a:t>
            </a:r>
            <a:r>
              <a:rPr lang="en-US" b="1" dirty="0"/>
              <a:t> </a:t>
            </a:r>
            <a:r>
              <a:rPr lang="en-US" b="1" dirty="0" err="1"/>
              <a:t>Pegawai</a:t>
            </a:r>
            <a:r>
              <a:rPr lang="en-US" b="1" dirty="0"/>
              <a:t> Negeri: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gratifikasi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menyalahgunakan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, dan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8670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Penerapan</a:t>
            </a:r>
            <a:r>
              <a:rPr lang="en-US" b="1" dirty="0"/>
              <a:t> </a:t>
            </a:r>
            <a:r>
              <a:rPr lang="en-US" b="1" dirty="0" err="1"/>
              <a:t>Etika</a:t>
            </a:r>
            <a:r>
              <a:rPr lang="en-US" b="1" dirty="0"/>
              <a:t> </a:t>
            </a:r>
            <a:r>
              <a:rPr lang="en-US" b="1" dirty="0" err="1"/>
              <a:t>Kerja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Kehidupan</a:t>
            </a:r>
            <a:r>
              <a:rPr lang="en-US" b="1" dirty="0"/>
              <a:t> </a:t>
            </a:r>
            <a:r>
              <a:rPr lang="en-US" b="1" dirty="0" err="1"/>
              <a:t>Profesional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kantor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.</a:t>
            </a:r>
          </a:p>
          <a:p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menunda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data </a:t>
            </a:r>
            <a:r>
              <a:rPr lang="en-US" dirty="0" err="1"/>
              <a:t>palsu</a:t>
            </a:r>
            <a:r>
              <a:rPr lang="en-US" dirty="0"/>
              <a:t>.</a:t>
            </a:r>
          </a:p>
          <a:p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berpartisipasi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gratifikasi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kolusi</a:t>
            </a:r>
            <a:r>
              <a:rPr lang="en-US" dirty="0"/>
              <a:t>.</a:t>
            </a:r>
          </a:p>
          <a:p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dan </a:t>
            </a:r>
            <a:r>
              <a:rPr lang="en-US" dirty="0" err="1"/>
              <a:t>menghormati</a:t>
            </a:r>
            <a:r>
              <a:rPr lang="en-US" dirty="0"/>
              <a:t> </a:t>
            </a:r>
            <a:r>
              <a:rPr lang="en-US" dirty="0" err="1"/>
              <a:t>rekan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9014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319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layanan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standar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Terlibat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kolusi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nepotisme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gratifikasi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Merusak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reputasi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13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94764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Pendidikan Karakter Anti Korupsi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FADD3BC-1992-1D61-4312-5AECA0F36E28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98DAC37-5B7D-3497-420E-AC38747FCB57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Etika</a:t>
            </a:r>
            <a:r>
              <a:rPr lang="en-US" sz="2400" dirty="0"/>
              <a:t> </a:t>
            </a:r>
            <a:r>
              <a:rPr lang="en-US" sz="2400" dirty="0" err="1"/>
              <a:t>Profesi</a:t>
            </a:r>
            <a:r>
              <a:rPr lang="en-US" sz="2400" dirty="0"/>
              <a:t> dan </a:t>
            </a:r>
            <a:r>
              <a:rPr lang="en-US" sz="2400" dirty="0" err="1"/>
              <a:t>Etika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benteng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penyalahgunaan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disiplin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diharapkan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berkomitmen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antikorupsi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9E4E14C-6E42-EF2C-9FAC-CAD50D0F4C9C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A32AED-8B6E-24A9-9BA3-15808078CDB8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283421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Pengertian</a:t>
            </a:r>
            <a:r>
              <a:rPr lang="en-US" sz="2400" dirty="0"/>
              <a:t> </a:t>
            </a:r>
            <a:r>
              <a:rPr lang="en-US" sz="2400" dirty="0" err="1"/>
              <a:t>Etika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berasal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Yunani ethos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”, “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membahas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salah,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Menumbuhkan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kesadaran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ADD9DCD-C4CF-4700-FD0B-EE1A0613291A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451E9D-B0F0-C52A-6626-ADFD70EC8FD5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8156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Etika</a:t>
            </a:r>
            <a:r>
              <a:rPr lang="en-US" sz="2400" dirty="0"/>
              <a:t> </a:t>
            </a:r>
            <a:r>
              <a:rPr lang="en-US" sz="2400" dirty="0" err="1"/>
              <a:t>Profesi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seperangkat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bermutu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penyalahgunaan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kepercayaan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Menegakkan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profesionalisme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29ADDF-A1D6-E48C-689D-5C0750D84E03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DB4E2B-B89B-2818-C8DB-FD037486F1A5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85483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Etika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profesionalisme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sv-SE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 Etika Kerja:</a:t>
            </a:r>
          </a:p>
          <a:p>
            <a:pPr marL="342900" indent="-342900" algn="just">
              <a:buFontTx/>
              <a:buChar char="-"/>
            </a:pP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 produktivitas dan kualitas kerja.</a:t>
            </a:r>
          </a:p>
          <a:p>
            <a:pPr marL="342900" indent="-342900" algn="just">
              <a:buFontTx/>
              <a:buChar char="-"/>
            </a:pP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 lingkungan kerja yang sehat, jujur, dan transparan.</a:t>
            </a:r>
          </a:p>
          <a:p>
            <a:pPr marL="342900" indent="-342900" algn="just">
              <a:buFontTx/>
              <a:buChar char="-"/>
            </a:pPr>
            <a:r>
              <a:rPr lang="sv-SE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Menghindari perilaku curang, manipulatif, dan koruptif.</a:t>
            </a:r>
            <a:endParaRPr lang="en-US" sz="2000" dirty="0" err="1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23AE282-575F-5FAE-D96D-6F824A239926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D0A2F1-FE82-F752-5F7D-A5417C0E0434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9042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antikorupsi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kecurangan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penyalahgunaan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jabatan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Akuntabilitas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keterbukaan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Menempatkan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Profesionalisme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Mengutamakan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standar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33FFF15-C38C-4646-A100-421EC7EDDA79}"/>
              </a:ext>
            </a:extLst>
          </p:cNvPr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sv-SE" sz="2400" dirty="0"/>
              <a:t>Hubungan Etika Profesi dan Etika Kerja dengan Karakter Anti Korupsi</a:t>
            </a:r>
            <a:endParaRPr lang="en-US" sz="2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983D7D1-B854-1A92-FC97-1113A32DA33F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49DA77-02CE-95E0-6427-15BEE7733D04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57207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149FB77-4D57-4BBE-ABAB-71F601BF5D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938971"/>
              </p:ext>
            </p:extLst>
          </p:nvPr>
        </p:nvGraphicFramePr>
        <p:xfrm>
          <a:off x="457200" y="1844824"/>
          <a:ext cx="8229600" cy="274320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3178696">
                  <a:extLst>
                    <a:ext uri="{9D8B030D-6E8A-4147-A177-3AD203B41FA5}">
                      <a16:colId xmlns:a16="http://schemas.microsoft.com/office/drawing/2014/main" val="2891641092"/>
                    </a:ext>
                  </a:extLst>
                </a:gridCol>
                <a:gridCol w="5050904">
                  <a:extLst>
                    <a:ext uri="{9D8B030D-6E8A-4147-A177-3AD203B41FA5}">
                      <a16:colId xmlns:a16="http://schemas.microsoft.com/office/drawing/2014/main" val="24514975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Nilai Anti </a:t>
                      </a:r>
                      <a:r>
                        <a:rPr lang="en-US" b="1" dirty="0" err="1"/>
                        <a:t>Korupsi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b="1" dirty="0"/>
                        <a:t>Kaitannya dengan Etika Profesi dan Kerja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57826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Kejujuran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err="1"/>
                        <a:t>Mencegah</a:t>
                      </a:r>
                      <a:r>
                        <a:rPr lang="es-ES" dirty="0"/>
                        <a:t> </a:t>
                      </a:r>
                      <a:r>
                        <a:rPr lang="es-ES" dirty="0" err="1"/>
                        <a:t>manipulasi</a:t>
                      </a:r>
                      <a:r>
                        <a:rPr lang="es-ES" dirty="0"/>
                        <a:t> data dan </a:t>
                      </a:r>
                      <a:r>
                        <a:rPr lang="es-ES" dirty="0" err="1"/>
                        <a:t>laporan</a:t>
                      </a:r>
                      <a:r>
                        <a:rPr lang="es-ES" dirty="0"/>
                        <a:t> </a:t>
                      </a:r>
                      <a:r>
                        <a:rPr lang="es-ES" dirty="0" err="1"/>
                        <a:t>kerja</a:t>
                      </a:r>
                      <a:r>
                        <a:rPr lang="es-ES" dirty="0"/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59740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Tanggung Jawab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SE"/>
                        <a:t>Melaksanakan tugas dengan integritas tinggi.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6254453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Disiplin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Mematuhi aturan organisasi dan etika profesi.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615922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Keadilan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Menghindari diskriminasi dan penyalahgunaan jabatan.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383274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 err="1"/>
                        <a:t>Integritas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Menjadi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dasar</a:t>
                      </a:r>
                      <a:r>
                        <a:rPr lang="en-US" dirty="0"/>
                        <a:t> moral </a:t>
                      </a:r>
                      <a:r>
                        <a:rPr lang="en-US" dirty="0" err="1"/>
                        <a:t>dalam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setiap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tindakan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profesional</a:t>
                      </a:r>
                      <a:r>
                        <a:rPr lang="en-US" dirty="0"/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73910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2B1139EE-3549-15D6-4C05-FFAC74B0AE0A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4CBCE2-45AD-AADE-944F-E4C0294F45A5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56412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Menyalahgunakan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jabatan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keuntungan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Mengungkapkan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rahasia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izin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jujur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laporan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Dampak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kepercayaan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Menghambat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pembangunan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33FFF15-C38C-4646-A100-421EC7EDDA79}"/>
              </a:ext>
            </a:extLst>
          </p:cNvPr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Pelanggaran</a:t>
            </a:r>
            <a:r>
              <a:rPr lang="en-US" sz="2400" dirty="0"/>
              <a:t> </a:t>
            </a:r>
            <a:r>
              <a:rPr lang="en-US" sz="2400" dirty="0" err="1"/>
              <a:t>Etika</a:t>
            </a:r>
            <a:r>
              <a:rPr lang="en-US" sz="2400" dirty="0"/>
              <a:t> </a:t>
            </a:r>
            <a:r>
              <a:rPr lang="en-US" sz="2400" dirty="0" err="1"/>
              <a:t>Profesi</a:t>
            </a:r>
            <a:r>
              <a:rPr lang="en-US" sz="2400" dirty="0"/>
              <a:t> dan </a:t>
            </a:r>
            <a:r>
              <a:rPr lang="en-US" sz="2400" dirty="0" err="1"/>
              <a:t>Etika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endParaRPr lang="en-US" sz="2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68784A0-1234-5B0F-01B8-9F98B955B7B9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3B324F-E565-705D-E5F8-11741D52655E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36861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54868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See you next week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081C129-C078-06C3-1D9F-764410CBC20A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A58F9E2-D470-7DE8-0487-A7FAB86B38FC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4613</TotalTime>
  <Words>587</Words>
  <Application>Microsoft Macintosh PowerPoint</Application>
  <PresentationFormat>On-screen Show (4:3)</PresentationFormat>
  <Paragraphs>76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Macbook Pro</cp:lastModifiedBy>
  <cp:revision>563</cp:revision>
  <cp:lastPrinted>2017-08-29T02:54:51Z</cp:lastPrinted>
  <dcterms:created xsi:type="dcterms:W3CDTF">2010-04-18T12:06:30Z</dcterms:created>
  <dcterms:modified xsi:type="dcterms:W3CDTF">2026-03-06T07:45:39Z</dcterms:modified>
</cp:coreProperties>
</file>