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68" r:id="rId4"/>
    <p:sldId id="262" r:id="rId5"/>
    <p:sldId id="263" r:id="rId6"/>
    <p:sldId id="264" r:id="rId7"/>
    <p:sldId id="258" r:id="rId8"/>
    <p:sldId id="25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60" r:id="rId18"/>
    <p:sldId id="261" r:id="rId19"/>
    <p:sldId id="265" r:id="rId20"/>
    <p:sldId id="266" r:id="rId21"/>
    <p:sldId id="267" r:id="rId22"/>
    <p:sldId id="269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D5D2-344F-4A32-9443-9E61C5E13FE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ACE204B6-D7AB-4264-A2F6-538C28843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919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D5D2-344F-4A32-9443-9E61C5E13FE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CE204B6-D7AB-4264-A2F6-538C28843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882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D5D2-344F-4A32-9443-9E61C5E13FE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CE204B6-D7AB-4264-A2F6-538C288435F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2893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D5D2-344F-4A32-9443-9E61C5E13FE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CE204B6-D7AB-4264-A2F6-538C28843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575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D5D2-344F-4A32-9443-9E61C5E13FE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CE204B6-D7AB-4264-A2F6-538C288435F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03799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D5D2-344F-4A32-9443-9E61C5E13FE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CE204B6-D7AB-4264-A2F6-538C28843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7189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D5D2-344F-4A32-9443-9E61C5E13FE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204B6-D7AB-4264-A2F6-538C28843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3900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D5D2-344F-4A32-9443-9E61C5E13FE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204B6-D7AB-4264-A2F6-538C28843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066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D5D2-344F-4A32-9443-9E61C5E13FE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204B6-D7AB-4264-A2F6-538C28843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891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D5D2-344F-4A32-9443-9E61C5E13FE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CE204B6-D7AB-4264-A2F6-538C28843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531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D5D2-344F-4A32-9443-9E61C5E13FE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CE204B6-D7AB-4264-A2F6-538C28843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841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D5D2-344F-4A32-9443-9E61C5E13FE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CE204B6-D7AB-4264-A2F6-538C28843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352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D5D2-344F-4A32-9443-9E61C5E13FE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204B6-D7AB-4264-A2F6-538C28843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75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D5D2-344F-4A32-9443-9E61C5E13FE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204B6-D7AB-4264-A2F6-538C28843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551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D5D2-344F-4A32-9443-9E61C5E13FE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204B6-D7AB-4264-A2F6-538C28843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30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D5D2-344F-4A32-9443-9E61C5E13FE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CE204B6-D7AB-4264-A2F6-538C28843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762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DFD5D2-344F-4A32-9443-9E61C5E13FEF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E204B6-D7AB-4264-A2F6-538C28843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782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Keterampilan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Berbahasa</a:t>
            </a:r>
            <a:r>
              <a:rPr lang="en-US" dirty="0" smtClean="0">
                <a:solidFill>
                  <a:srgbClr val="FF0000"/>
                </a:solidFill>
              </a:rPr>
              <a:t> Indonesia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5562600"/>
            <a:ext cx="8077200" cy="533400"/>
          </a:xfrm>
        </p:spPr>
        <p:txBody>
          <a:bodyPr>
            <a:normAutofit/>
          </a:bodyPr>
          <a:lstStyle/>
          <a:p>
            <a:pPr algn="r"/>
            <a:r>
              <a:rPr lang="en-US" dirty="0" err="1" smtClean="0">
                <a:solidFill>
                  <a:schemeClr val="tx1"/>
                </a:solidFill>
              </a:rPr>
              <a:t>Jaka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Darmawan</a:t>
            </a:r>
            <a:r>
              <a:rPr lang="en-US" dirty="0" smtClean="0">
                <a:solidFill>
                  <a:schemeClr val="tx1"/>
                </a:solidFill>
              </a:rPr>
              <a:t>, SE., </a:t>
            </a:r>
            <a:r>
              <a:rPr lang="en-US" dirty="0" err="1" smtClean="0">
                <a:solidFill>
                  <a:schemeClr val="tx1"/>
                </a:solidFill>
              </a:rPr>
              <a:t>Ak</a:t>
            </a:r>
            <a:r>
              <a:rPr lang="en-US" dirty="0" smtClean="0">
                <a:solidFill>
                  <a:schemeClr val="tx1"/>
                </a:solidFill>
              </a:rPr>
              <a:t>., </a:t>
            </a:r>
            <a:r>
              <a:rPr lang="en-US" dirty="0" err="1" smtClean="0">
                <a:solidFill>
                  <a:schemeClr val="tx1"/>
                </a:solidFill>
              </a:rPr>
              <a:t>M.Ak</a:t>
            </a:r>
            <a:r>
              <a:rPr lang="en-US" dirty="0" smtClean="0">
                <a:solidFill>
                  <a:schemeClr val="tx1"/>
                </a:solidFill>
              </a:rPr>
              <a:t>., </a:t>
            </a:r>
            <a:r>
              <a:rPr lang="id-ID" dirty="0" smtClean="0">
                <a:solidFill>
                  <a:schemeClr val="tx1"/>
                </a:solidFill>
              </a:rPr>
              <a:t>MMT., </a:t>
            </a:r>
            <a:r>
              <a:rPr lang="en-US" dirty="0" smtClean="0">
                <a:solidFill>
                  <a:schemeClr val="tx1"/>
                </a:solidFill>
              </a:rPr>
              <a:t>CA</a:t>
            </a:r>
            <a:r>
              <a:rPr lang="en-US" dirty="0" smtClean="0">
                <a:solidFill>
                  <a:schemeClr val="tx1"/>
                </a:solidFill>
              </a:rPr>
              <a:t>., CPA., CMA., CAPM., CAPF.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781050"/>
            <a:ext cx="4419600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05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1" y="1447800"/>
            <a:ext cx="7162800" cy="4876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6. </a:t>
            </a:r>
            <a:r>
              <a:rPr lang="en-US" b="1" dirty="0" err="1">
                <a:solidFill>
                  <a:srgbClr val="FF0000"/>
                </a:solidFill>
              </a:rPr>
              <a:t>Jangan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Terlalu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Segera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Membuat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Asumsi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dirty="0" err="1"/>
              <a:t>Hindari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mengisi</a:t>
            </a:r>
            <a:r>
              <a:rPr lang="en-US" dirty="0"/>
              <a:t> </a:t>
            </a:r>
            <a:r>
              <a:rPr lang="en-US" dirty="0" err="1"/>
              <a:t>celah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asumsi</a:t>
            </a:r>
            <a:r>
              <a:rPr lang="en-US" dirty="0"/>
              <a:t>. </a:t>
            </a:r>
            <a:r>
              <a:rPr lang="en-US" dirty="0" err="1"/>
              <a:t>Berikan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pembicara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7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 err="1">
                <a:solidFill>
                  <a:srgbClr val="FF0000"/>
                </a:solidFill>
              </a:rPr>
              <a:t>Latih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Kemampuan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Pendengaran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Anda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dirty="0" err="1"/>
              <a:t>Berlatihlah</a:t>
            </a:r>
            <a:r>
              <a:rPr lang="en-US" dirty="0"/>
              <a:t> </a:t>
            </a:r>
            <a:r>
              <a:rPr lang="en-US" dirty="0" err="1"/>
              <a:t>mendengarkan</a:t>
            </a:r>
            <a:r>
              <a:rPr lang="en-US" dirty="0"/>
              <a:t> </a:t>
            </a:r>
            <a:r>
              <a:rPr lang="en-US" dirty="0" err="1"/>
              <a:t>beragam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materi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, </a:t>
            </a:r>
            <a:r>
              <a:rPr lang="en-US" dirty="0" err="1"/>
              <a:t>pidato</a:t>
            </a:r>
            <a:r>
              <a:rPr lang="en-US" dirty="0"/>
              <a:t>, </a:t>
            </a:r>
            <a:r>
              <a:rPr lang="en-US" dirty="0" err="1"/>
              <a:t>diskusi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podcast.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terbiasa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bicara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aksen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8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 err="1">
                <a:solidFill>
                  <a:srgbClr val="FF0000"/>
                </a:solidFill>
              </a:rPr>
              <a:t>Berlatih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Resonansi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Empati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dirty="0" err="1"/>
              <a:t>Cobalah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merasakan</a:t>
            </a:r>
            <a:r>
              <a:rPr lang="en-US" dirty="0"/>
              <a:t> </a:t>
            </a:r>
            <a:r>
              <a:rPr lang="en-US" dirty="0" err="1"/>
              <a:t>perspektif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emosi</a:t>
            </a:r>
            <a:r>
              <a:rPr lang="en-US" dirty="0"/>
              <a:t> </a:t>
            </a:r>
            <a:r>
              <a:rPr lang="en-US" dirty="0" err="1"/>
              <a:t>pembicara</a:t>
            </a:r>
            <a:r>
              <a:rPr lang="en-US" dirty="0"/>
              <a:t>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memperdalam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konten</a:t>
            </a:r>
            <a:r>
              <a:rPr lang="en-US" dirty="0"/>
              <a:t> 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didengarkan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9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 err="1">
                <a:solidFill>
                  <a:srgbClr val="FF0000"/>
                </a:solidFill>
              </a:rPr>
              <a:t>Beri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Umpan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Balik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, </a:t>
            </a:r>
            <a:r>
              <a:rPr lang="en-US" dirty="0" err="1"/>
              <a:t>berikan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pembicara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sampaikan</a:t>
            </a:r>
            <a:r>
              <a:rPr lang="en-US" dirty="0"/>
              <a:t>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klarifikasi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10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 err="1">
                <a:solidFill>
                  <a:srgbClr val="FF0000"/>
                </a:solidFill>
              </a:rPr>
              <a:t>Evaluasi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Tingkatkan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mendengarkan</a:t>
            </a:r>
            <a:r>
              <a:rPr lang="en-US" dirty="0"/>
              <a:t>, </a:t>
            </a:r>
            <a:r>
              <a:rPr lang="en-US" dirty="0" err="1"/>
              <a:t>luangkan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.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menangkap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poin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?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yang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membingungkan</a:t>
            </a:r>
            <a:r>
              <a:rPr lang="en-US" dirty="0"/>
              <a:t>? Dari situ,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area di mana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menyimak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latihan</a:t>
            </a:r>
            <a:r>
              <a:rPr lang="en-US" dirty="0"/>
              <a:t> yang </a:t>
            </a:r>
            <a:r>
              <a:rPr lang="en-US" dirty="0" err="1"/>
              <a:t>konsisten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kesabaran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dedikasi</a:t>
            </a:r>
            <a:r>
              <a:rPr lang="en-US" dirty="0"/>
              <a:t>,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pendengar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yang </a:t>
            </a:r>
            <a:r>
              <a:rPr lang="en-US" dirty="0" err="1"/>
              <a:t>signifikan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72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dirty="0">
                <a:solidFill>
                  <a:srgbClr val="FF0000"/>
                </a:solidFill>
              </a:rPr>
              <a:t>2. </a:t>
            </a:r>
            <a:r>
              <a:rPr lang="en-US" sz="3200" dirty="0" err="1">
                <a:solidFill>
                  <a:srgbClr val="FF0000"/>
                </a:solidFill>
              </a:rPr>
              <a:t>Keterampilan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berbicara</a:t>
            </a:r>
            <a:r>
              <a:rPr lang="en-US" sz="3200" dirty="0">
                <a:solidFill>
                  <a:srgbClr val="FF0000"/>
                </a:solidFill>
              </a:rPr>
              <a:t> (</a:t>
            </a:r>
            <a:r>
              <a:rPr lang="en-US" sz="3200" i="1" dirty="0">
                <a:solidFill>
                  <a:srgbClr val="FF0000"/>
                </a:solidFill>
              </a:rPr>
              <a:t>speaking skills</a:t>
            </a:r>
            <a:r>
              <a:rPr lang="en-US" sz="3200" dirty="0" smtClean="0">
                <a:solidFill>
                  <a:srgbClr val="FF0000"/>
                </a:solidFill>
              </a:rPr>
              <a:t>)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752600"/>
            <a:ext cx="7391400" cy="4648200"/>
          </a:xfrm>
        </p:spPr>
        <p:txBody>
          <a:bodyPr>
            <a:normAutofit fontScale="40000" lnSpcReduction="20000"/>
          </a:bodyPr>
          <a:lstStyle/>
          <a:p>
            <a:pPr marL="114300" indent="0">
              <a:buNone/>
            </a:pPr>
            <a:r>
              <a:rPr lang="en-US" sz="3500" dirty="0" err="1">
                <a:solidFill>
                  <a:srgbClr val="0070C0"/>
                </a:solidFill>
              </a:rPr>
              <a:t>Keterampilan</a:t>
            </a:r>
            <a:r>
              <a:rPr lang="en-US" sz="3500" dirty="0">
                <a:solidFill>
                  <a:srgbClr val="0070C0"/>
                </a:solidFill>
              </a:rPr>
              <a:t> </a:t>
            </a:r>
            <a:r>
              <a:rPr lang="en-US" sz="3500" dirty="0" err="1">
                <a:solidFill>
                  <a:srgbClr val="0070C0"/>
                </a:solidFill>
              </a:rPr>
              <a:t>berbicara</a:t>
            </a:r>
            <a:r>
              <a:rPr lang="en-US" sz="3500" dirty="0">
                <a:solidFill>
                  <a:srgbClr val="0070C0"/>
                </a:solidFill>
              </a:rPr>
              <a:t>, </a:t>
            </a:r>
            <a:r>
              <a:rPr lang="en-US" sz="3500" dirty="0" err="1">
                <a:solidFill>
                  <a:srgbClr val="0070C0"/>
                </a:solidFill>
              </a:rPr>
              <a:t>atau</a:t>
            </a:r>
            <a:r>
              <a:rPr lang="en-US" sz="3500" dirty="0">
                <a:solidFill>
                  <a:srgbClr val="0070C0"/>
                </a:solidFill>
              </a:rPr>
              <a:t> "speaking skills," </a:t>
            </a:r>
            <a:r>
              <a:rPr lang="en-US" sz="3500" dirty="0" err="1">
                <a:solidFill>
                  <a:srgbClr val="0070C0"/>
                </a:solidFill>
              </a:rPr>
              <a:t>adalah</a:t>
            </a:r>
            <a:r>
              <a:rPr lang="en-US" sz="3500" dirty="0">
                <a:solidFill>
                  <a:srgbClr val="0070C0"/>
                </a:solidFill>
              </a:rPr>
              <a:t> </a:t>
            </a:r>
            <a:r>
              <a:rPr lang="en-US" sz="3500" dirty="0" err="1">
                <a:solidFill>
                  <a:srgbClr val="0070C0"/>
                </a:solidFill>
              </a:rPr>
              <a:t>kemampuan</a:t>
            </a:r>
            <a:r>
              <a:rPr lang="en-US" sz="3500" dirty="0">
                <a:solidFill>
                  <a:srgbClr val="0070C0"/>
                </a:solidFill>
              </a:rPr>
              <a:t> </a:t>
            </a:r>
            <a:r>
              <a:rPr lang="en-US" sz="3500" dirty="0" err="1">
                <a:solidFill>
                  <a:srgbClr val="0070C0"/>
                </a:solidFill>
              </a:rPr>
              <a:t>seseorang</a:t>
            </a:r>
            <a:r>
              <a:rPr lang="en-US" sz="3500" dirty="0">
                <a:solidFill>
                  <a:srgbClr val="0070C0"/>
                </a:solidFill>
              </a:rPr>
              <a:t> </a:t>
            </a:r>
            <a:r>
              <a:rPr lang="en-US" sz="3500" dirty="0" err="1">
                <a:solidFill>
                  <a:srgbClr val="0070C0"/>
                </a:solidFill>
              </a:rPr>
              <a:t>dalam</a:t>
            </a:r>
            <a:r>
              <a:rPr lang="en-US" sz="3500" dirty="0">
                <a:solidFill>
                  <a:srgbClr val="0070C0"/>
                </a:solidFill>
              </a:rPr>
              <a:t> </a:t>
            </a:r>
            <a:r>
              <a:rPr lang="en-US" sz="3500" dirty="0" err="1">
                <a:solidFill>
                  <a:srgbClr val="0070C0"/>
                </a:solidFill>
              </a:rPr>
              <a:t>menyampaikan</a:t>
            </a:r>
            <a:r>
              <a:rPr lang="en-US" sz="3500" dirty="0">
                <a:solidFill>
                  <a:srgbClr val="0070C0"/>
                </a:solidFill>
              </a:rPr>
              <a:t> </a:t>
            </a:r>
            <a:r>
              <a:rPr lang="en-US" sz="3500" dirty="0" err="1">
                <a:solidFill>
                  <a:srgbClr val="0070C0"/>
                </a:solidFill>
              </a:rPr>
              <a:t>pikiran</a:t>
            </a:r>
            <a:r>
              <a:rPr lang="en-US" sz="3500" dirty="0">
                <a:solidFill>
                  <a:srgbClr val="0070C0"/>
                </a:solidFill>
              </a:rPr>
              <a:t>, ide, </a:t>
            </a:r>
            <a:r>
              <a:rPr lang="en-US" sz="3500" dirty="0" err="1">
                <a:solidFill>
                  <a:srgbClr val="0070C0"/>
                </a:solidFill>
              </a:rPr>
              <a:t>dan</a:t>
            </a:r>
            <a:r>
              <a:rPr lang="en-US" sz="3500" dirty="0">
                <a:solidFill>
                  <a:srgbClr val="0070C0"/>
                </a:solidFill>
              </a:rPr>
              <a:t> </a:t>
            </a:r>
            <a:r>
              <a:rPr lang="en-US" sz="3500" dirty="0" err="1">
                <a:solidFill>
                  <a:srgbClr val="0070C0"/>
                </a:solidFill>
              </a:rPr>
              <a:t>informasi</a:t>
            </a:r>
            <a:r>
              <a:rPr lang="en-US" sz="3500" dirty="0">
                <a:solidFill>
                  <a:srgbClr val="0070C0"/>
                </a:solidFill>
              </a:rPr>
              <a:t> </a:t>
            </a:r>
            <a:r>
              <a:rPr lang="en-US" sz="3500" dirty="0" err="1">
                <a:solidFill>
                  <a:srgbClr val="0070C0"/>
                </a:solidFill>
              </a:rPr>
              <a:t>secara</a:t>
            </a:r>
            <a:r>
              <a:rPr lang="en-US" sz="3500" dirty="0">
                <a:solidFill>
                  <a:srgbClr val="0070C0"/>
                </a:solidFill>
              </a:rPr>
              <a:t> </a:t>
            </a:r>
            <a:r>
              <a:rPr lang="en-US" sz="3500" dirty="0" err="1">
                <a:solidFill>
                  <a:srgbClr val="0070C0"/>
                </a:solidFill>
              </a:rPr>
              <a:t>efektif</a:t>
            </a:r>
            <a:r>
              <a:rPr lang="en-US" sz="3500" dirty="0">
                <a:solidFill>
                  <a:srgbClr val="0070C0"/>
                </a:solidFill>
              </a:rPr>
              <a:t> </a:t>
            </a:r>
            <a:r>
              <a:rPr lang="en-US" sz="3500" dirty="0" err="1">
                <a:solidFill>
                  <a:srgbClr val="0070C0"/>
                </a:solidFill>
              </a:rPr>
              <a:t>kepada</a:t>
            </a:r>
            <a:r>
              <a:rPr lang="en-US" sz="3500" dirty="0">
                <a:solidFill>
                  <a:srgbClr val="0070C0"/>
                </a:solidFill>
              </a:rPr>
              <a:t> orang lain </a:t>
            </a:r>
            <a:r>
              <a:rPr lang="en-US" sz="3500" dirty="0" err="1">
                <a:solidFill>
                  <a:srgbClr val="0070C0"/>
                </a:solidFill>
              </a:rPr>
              <a:t>melalui</a:t>
            </a:r>
            <a:r>
              <a:rPr lang="en-US" sz="3500" dirty="0">
                <a:solidFill>
                  <a:srgbClr val="0070C0"/>
                </a:solidFill>
              </a:rPr>
              <a:t> kata-kata </a:t>
            </a:r>
            <a:r>
              <a:rPr lang="en-US" sz="3500" dirty="0" err="1">
                <a:solidFill>
                  <a:srgbClr val="0070C0"/>
                </a:solidFill>
              </a:rPr>
              <a:t>lisan</a:t>
            </a:r>
            <a:r>
              <a:rPr lang="en-US" sz="3500" dirty="0">
                <a:solidFill>
                  <a:srgbClr val="0070C0"/>
                </a:solidFill>
              </a:rPr>
              <a:t>.</a:t>
            </a:r>
            <a:r>
              <a:rPr lang="en-US" sz="3500" dirty="0"/>
              <a:t> </a:t>
            </a:r>
            <a:r>
              <a:rPr lang="en-US" sz="3500" dirty="0" err="1"/>
              <a:t>Keterampilan</a:t>
            </a:r>
            <a:r>
              <a:rPr lang="en-US" sz="3500" dirty="0"/>
              <a:t> </a:t>
            </a:r>
            <a:r>
              <a:rPr lang="en-US" sz="3500" dirty="0" err="1"/>
              <a:t>ini</a:t>
            </a:r>
            <a:r>
              <a:rPr lang="en-US" sz="3500" dirty="0"/>
              <a:t> </a:t>
            </a:r>
            <a:r>
              <a:rPr lang="en-US" sz="3500" dirty="0" err="1"/>
              <a:t>sangat</a:t>
            </a:r>
            <a:r>
              <a:rPr lang="en-US" sz="3500" dirty="0"/>
              <a:t> </a:t>
            </a:r>
            <a:r>
              <a:rPr lang="en-US" sz="3500" dirty="0" err="1"/>
              <a:t>penting</a:t>
            </a:r>
            <a:r>
              <a:rPr lang="en-US" sz="3500" dirty="0"/>
              <a:t> </a:t>
            </a:r>
            <a:r>
              <a:rPr lang="en-US" sz="3500" dirty="0" err="1"/>
              <a:t>dalam</a:t>
            </a:r>
            <a:r>
              <a:rPr lang="en-US" sz="3500" dirty="0"/>
              <a:t> </a:t>
            </a:r>
            <a:r>
              <a:rPr lang="en-US" sz="3500" dirty="0" err="1"/>
              <a:t>berbagai</a:t>
            </a:r>
            <a:r>
              <a:rPr lang="en-US" sz="3500" dirty="0"/>
              <a:t> </a:t>
            </a:r>
            <a:r>
              <a:rPr lang="en-US" sz="3500" dirty="0" err="1"/>
              <a:t>konteks</a:t>
            </a:r>
            <a:r>
              <a:rPr lang="en-US" sz="3500" dirty="0"/>
              <a:t>, </a:t>
            </a:r>
            <a:r>
              <a:rPr lang="en-US" sz="3500" dirty="0" err="1"/>
              <a:t>termasuk</a:t>
            </a:r>
            <a:r>
              <a:rPr lang="en-US" sz="3500" dirty="0"/>
              <a:t> di </a:t>
            </a:r>
            <a:r>
              <a:rPr lang="en-US" sz="3500" dirty="0" err="1"/>
              <a:t>tempat</a:t>
            </a:r>
            <a:r>
              <a:rPr lang="en-US" sz="3500" dirty="0"/>
              <a:t> </a:t>
            </a:r>
            <a:r>
              <a:rPr lang="en-US" sz="3500" dirty="0" err="1"/>
              <a:t>kerja</a:t>
            </a:r>
            <a:r>
              <a:rPr lang="en-US" sz="3500" dirty="0"/>
              <a:t>, </a:t>
            </a:r>
            <a:r>
              <a:rPr lang="en-US" sz="3500" dirty="0" err="1"/>
              <a:t>dalam</a:t>
            </a:r>
            <a:r>
              <a:rPr lang="en-US" sz="3500" dirty="0"/>
              <a:t> </a:t>
            </a:r>
            <a:r>
              <a:rPr lang="en-US" sz="3500" dirty="0" err="1"/>
              <a:t>presentasi</a:t>
            </a:r>
            <a:r>
              <a:rPr lang="en-US" sz="3500" dirty="0"/>
              <a:t> </a:t>
            </a:r>
            <a:r>
              <a:rPr lang="en-US" sz="3500" dirty="0" err="1"/>
              <a:t>publik</a:t>
            </a:r>
            <a:r>
              <a:rPr lang="en-US" sz="3500" dirty="0"/>
              <a:t>, </a:t>
            </a:r>
            <a:r>
              <a:rPr lang="en-US" sz="3500" dirty="0" err="1"/>
              <a:t>dalam</a:t>
            </a:r>
            <a:r>
              <a:rPr lang="en-US" sz="3500" dirty="0"/>
              <a:t> </a:t>
            </a:r>
            <a:r>
              <a:rPr lang="en-US" sz="3500" dirty="0" err="1"/>
              <a:t>berinteraksi</a:t>
            </a:r>
            <a:r>
              <a:rPr lang="en-US" sz="3500" dirty="0"/>
              <a:t> </a:t>
            </a:r>
            <a:r>
              <a:rPr lang="en-US" sz="3500" dirty="0" err="1"/>
              <a:t>sosial</a:t>
            </a:r>
            <a:r>
              <a:rPr lang="en-US" sz="3500" dirty="0"/>
              <a:t>,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dalam</a:t>
            </a:r>
            <a:r>
              <a:rPr lang="en-US" sz="3500" dirty="0"/>
              <a:t> </a:t>
            </a:r>
            <a:r>
              <a:rPr lang="en-US" sz="3500" dirty="0" err="1"/>
              <a:t>kehidupan</a:t>
            </a:r>
            <a:r>
              <a:rPr lang="en-US" sz="3500" dirty="0"/>
              <a:t> </a:t>
            </a:r>
            <a:r>
              <a:rPr lang="en-US" sz="3500" dirty="0" err="1"/>
              <a:t>sehari-hari</a:t>
            </a:r>
            <a:r>
              <a:rPr lang="en-US" sz="3500" dirty="0"/>
              <a:t>. </a:t>
            </a:r>
            <a:r>
              <a:rPr lang="en-US" sz="3500" dirty="0" err="1"/>
              <a:t>Berikut</a:t>
            </a:r>
            <a:r>
              <a:rPr lang="en-US" sz="3500" dirty="0"/>
              <a:t> </a:t>
            </a:r>
            <a:r>
              <a:rPr lang="en-US" sz="3500" dirty="0" err="1"/>
              <a:t>adalah</a:t>
            </a:r>
            <a:r>
              <a:rPr lang="en-US" sz="3500" dirty="0"/>
              <a:t> </a:t>
            </a:r>
            <a:r>
              <a:rPr lang="en-US" sz="3500" dirty="0" err="1"/>
              <a:t>beberapa</a:t>
            </a:r>
            <a:r>
              <a:rPr lang="en-US" sz="3500" dirty="0"/>
              <a:t> tips </a:t>
            </a:r>
            <a:r>
              <a:rPr lang="en-US" sz="3500" dirty="0" err="1"/>
              <a:t>untuk</a:t>
            </a:r>
            <a:r>
              <a:rPr lang="en-US" sz="3500" dirty="0"/>
              <a:t> </a:t>
            </a:r>
            <a:r>
              <a:rPr lang="en-US" sz="3500" dirty="0" err="1"/>
              <a:t>meningkatkan</a:t>
            </a:r>
            <a:r>
              <a:rPr lang="en-US" sz="3500" dirty="0"/>
              <a:t> </a:t>
            </a:r>
            <a:r>
              <a:rPr lang="en-US" sz="3500" dirty="0" err="1"/>
              <a:t>keterampilan</a:t>
            </a:r>
            <a:r>
              <a:rPr lang="en-US" sz="3500" dirty="0"/>
              <a:t> </a:t>
            </a:r>
            <a:r>
              <a:rPr lang="en-US" sz="3500" dirty="0" err="1"/>
              <a:t>berbicara</a:t>
            </a:r>
            <a:r>
              <a:rPr lang="en-US" sz="3500" dirty="0"/>
              <a:t>:</a:t>
            </a:r>
          </a:p>
          <a:p>
            <a:endParaRPr lang="en-US" sz="3500" dirty="0"/>
          </a:p>
          <a:p>
            <a:pPr marL="177800" indent="-177800">
              <a:buFont typeface="+mj-lt"/>
              <a:buAutoNum type="arabicPeriod"/>
            </a:pPr>
            <a:r>
              <a:rPr lang="en-US" sz="3500" b="1" dirty="0" err="1" smtClean="0">
                <a:solidFill>
                  <a:srgbClr val="FF0000"/>
                </a:solidFill>
              </a:rPr>
              <a:t>Persiapan</a:t>
            </a:r>
            <a:r>
              <a:rPr lang="en-US" sz="3500" b="1" dirty="0" smtClean="0">
                <a:solidFill>
                  <a:srgbClr val="FF0000"/>
                </a:solidFill>
              </a:rPr>
              <a:t> </a:t>
            </a:r>
            <a:r>
              <a:rPr lang="en-US" sz="3500" b="1" dirty="0">
                <a:solidFill>
                  <a:srgbClr val="FF0000"/>
                </a:solidFill>
              </a:rPr>
              <a:t>yang </a:t>
            </a:r>
            <a:r>
              <a:rPr lang="en-US" sz="3500" b="1" dirty="0" err="1">
                <a:solidFill>
                  <a:srgbClr val="FF0000"/>
                </a:solidFill>
              </a:rPr>
              <a:t>Baik</a:t>
            </a:r>
            <a:r>
              <a:rPr lang="en-US" sz="3500" b="1" dirty="0">
                <a:solidFill>
                  <a:srgbClr val="FF0000"/>
                </a:solidFill>
              </a:rPr>
              <a:t>: </a:t>
            </a:r>
            <a:r>
              <a:rPr lang="en-US" sz="3500" dirty="0" err="1"/>
              <a:t>Persiapkan</a:t>
            </a:r>
            <a:r>
              <a:rPr lang="en-US" sz="3500" dirty="0"/>
              <a:t> </a:t>
            </a:r>
            <a:r>
              <a:rPr lang="en-US" sz="3500" dirty="0" err="1"/>
              <a:t>materi</a:t>
            </a:r>
            <a:r>
              <a:rPr lang="en-US" sz="3500" dirty="0"/>
              <a:t> yang </a:t>
            </a:r>
            <a:r>
              <a:rPr lang="en-US" sz="3500" dirty="0" err="1"/>
              <a:t>akan</a:t>
            </a:r>
            <a:r>
              <a:rPr lang="en-US" sz="3500" dirty="0"/>
              <a:t> </a:t>
            </a:r>
            <a:r>
              <a:rPr lang="en-US" sz="3500" dirty="0" err="1"/>
              <a:t>Anda</a:t>
            </a:r>
            <a:r>
              <a:rPr lang="en-US" sz="3500" dirty="0"/>
              <a:t> </a:t>
            </a:r>
            <a:r>
              <a:rPr lang="en-US" sz="3500" dirty="0" err="1"/>
              <a:t>sampaikan</a:t>
            </a:r>
            <a:r>
              <a:rPr lang="en-US" sz="3500" dirty="0"/>
              <a:t>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baik</a:t>
            </a:r>
            <a:r>
              <a:rPr lang="en-US" sz="3500" dirty="0"/>
              <a:t>. </a:t>
            </a:r>
            <a:r>
              <a:rPr lang="en-US" sz="3500" dirty="0" err="1"/>
              <a:t>Buatlah</a:t>
            </a:r>
            <a:r>
              <a:rPr lang="en-US" sz="3500" dirty="0"/>
              <a:t> </a:t>
            </a:r>
            <a:r>
              <a:rPr lang="en-US" sz="3500" dirty="0" err="1"/>
              <a:t>kerangka</a:t>
            </a:r>
            <a:r>
              <a:rPr lang="en-US" sz="3500" dirty="0"/>
              <a:t> </a:t>
            </a:r>
            <a:r>
              <a:rPr lang="en-US" sz="3500" dirty="0" err="1"/>
              <a:t>atau</a:t>
            </a:r>
            <a:r>
              <a:rPr lang="en-US" sz="3500" dirty="0"/>
              <a:t> </a:t>
            </a:r>
            <a:r>
              <a:rPr lang="en-US" sz="3500" dirty="0" err="1"/>
              <a:t>poin-poin</a:t>
            </a:r>
            <a:r>
              <a:rPr lang="en-US" sz="3500" dirty="0"/>
              <a:t> </a:t>
            </a:r>
            <a:r>
              <a:rPr lang="en-US" sz="3500" dirty="0" err="1"/>
              <a:t>utama</a:t>
            </a:r>
            <a:r>
              <a:rPr lang="en-US" sz="3500" dirty="0"/>
              <a:t> yang </a:t>
            </a:r>
            <a:r>
              <a:rPr lang="en-US" sz="3500" dirty="0" err="1"/>
              <a:t>akan</a:t>
            </a:r>
            <a:r>
              <a:rPr lang="en-US" sz="3500" dirty="0"/>
              <a:t> </a:t>
            </a:r>
            <a:r>
              <a:rPr lang="en-US" sz="3500" dirty="0" err="1"/>
              <a:t>Anda</a:t>
            </a:r>
            <a:r>
              <a:rPr lang="en-US" sz="3500" dirty="0"/>
              <a:t> </a:t>
            </a:r>
            <a:r>
              <a:rPr lang="en-US" sz="3500" dirty="0" err="1"/>
              <a:t>bahas</a:t>
            </a:r>
            <a:r>
              <a:rPr lang="en-US" sz="3500" dirty="0"/>
              <a:t>,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pastikan</a:t>
            </a:r>
            <a:r>
              <a:rPr lang="en-US" sz="3500" dirty="0"/>
              <a:t> </a:t>
            </a:r>
            <a:r>
              <a:rPr lang="en-US" sz="3500" dirty="0" err="1"/>
              <a:t>Anda</a:t>
            </a:r>
            <a:r>
              <a:rPr lang="en-US" sz="3500" dirty="0"/>
              <a:t> </a:t>
            </a:r>
            <a:r>
              <a:rPr lang="en-US" sz="3500" dirty="0" err="1"/>
              <a:t>memahami</a:t>
            </a:r>
            <a:r>
              <a:rPr lang="en-US" sz="3500" dirty="0"/>
              <a:t> </a:t>
            </a:r>
            <a:r>
              <a:rPr lang="en-US" sz="3500" dirty="0" err="1"/>
              <a:t>topik</a:t>
            </a:r>
            <a:r>
              <a:rPr lang="en-US" sz="3500" dirty="0"/>
              <a:t> </a:t>
            </a:r>
            <a:r>
              <a:rPr lang="en-US" sz="3500" dirty="0" err="1"/>
              <a:t>tersebut</a:t>
            </a:r>
            <a:r>
              <a:rPr lang="en-US" sz="3500" dirty="0"/>
              <a:t>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baik</a:t>
            </a:r>
            <a:r>
              <a:rPr lang="en-US" sz="3500" dirty="0"/>
              <a:t>.</a:t>
            </a:r>
          </a:p>
          <a:p>
            <a:pPr marL="177800" indent="-177800">
              <a:buFont typeface="+mj-lt"/>
              <a:buAutoNum type="arabicPeriod"/>
            </a:pPr>
            <a:r>
              <a:rPr lang="en-US" sz="3500" b="1" dirty="0" err="1" smtClean="0">
                <a:solidFill>
                  <a:srgbClr val="FF0000"/>
                </a:solidFill>
              </a:rPr>
              <a:t>Latihan</a:t>
            </a:r>
            <a:r>
              <a:rPr lang="en-US" sz="3500" b="1" dirty="0" smtClean="0">
                <a:solidFill>
                  <a:srgbClr val="FF0000"/>
                </a:solidFill>
              </a:rPr>
              <a:t> </a:t>
            </a:r>
            <a:r>
              <a:rPr lang="en-US" sz="3500" b="1" dirty="0" err="1">
                <a:solidFill>
                  <a:srgbClr val="FF0000"/>
                </a:solidFill>
              </a:rPr>
              <a:t>Berbicara</a:t>
            </a:r>
            <a:r>
              <a:rPr lang="en-US" sz="3500" b="1" dirty="0">
                <a:solidFill>
                  <a:srgbClr val="FF0000"/>
                </a:solidFill>
              </a:rPr>
              <a:t>: </a:t>
            </a:r>
            <a:r>
              <a:rPr lang="en-US" sz="3500" dirty="0" err="1"/>
              <a:t>Berlatihlah</a:t>
            </a:r>
            <a:r>
              <a:rPr lang="en-US" sz="3500" dirty="0"/>
              <a:t> </a:t>
            </a:r>
            <a:r>
              <a:rPr lang="en-US" sz="3500" dirty="0" err="1"/>
              <a:t>berbicara</a:t>
            </a:r>
            <a:r>
              <a:rPr lang="en-US" sz="3500" dirty="0"/>
              <a:t> </a:t>
            </a:r>
            <a:r>
              <a:rPr lang="en-US" sz="3500" dirty="0" err="1"/>
              <a:t>secara</a:t>
            </a:r>
            <a:r>
              <a:rPr lang="en-US" sz="3500" dirty="0"/>
              <a:t> </a:t>
            </a:r>
            <a:r>
              <a:rPr lang="en-US" sz="3500" dirty="0" err="1"/>
              <a:t>teratur</a:t>
            </a:r>
            <a:r>
              <a:rPr lang="en-US" sz="3500" dirty="0"/>
              <a:t>, </a:t>
            </a:r>
            <a:r>
              <a:rPr lang="en-US" sz="3500" dirty="0" err="1"/>
              <a:t>baik</a:t>
            </a:r>
            <a:r>
              <a:rPr lang="en-US" sz="3500" dirty="0"/>
              <a:t> </a:t>
            </a:r>
            <a:r>
              <a:rPr lang="en-US" sz="3500" dirty="0" err="1"/>
              <a:t>itu</a:t>
            </a:r>
            <a:r>
              <a:rPr lang="en-US" sz="3500" dirty="0"/>
              <a:t> </a:t>
            </a:r>
            <a:r>
              <a:rPr lang="en-US" sz="3500" dirty="0" err="1"/>
              <a:t>sendiri</a:t>
            </a:r>
            <a:r>
              <a:rPr lang="en-US" sz="3500" dirty="0"/>
              <a:t> </a:t>
            </a:r>
            <a:r>
              <a:rPr lang="en-US" sz="3500" dirty="0" err="1"/>
              <a:t>atau</a:t>
            </a:r>
            <a:r>
              <a:rPr lang="en-US" sz="3500" dirty="0"/>
              <a:t> </a:t>
            </a:r>
            <a:r>
              <a:rPr lang="en-US" sz="3500" dirty="0" err="1"/>
              <a:t>dengan</a:t>
            </a:r>
            <a:r>
              <a:rPr lang="en-US" sz="3500" dirty="0"/>
              <a:t> orang lain. </a:t>
            </a:r>
            <a:r>
              <a:rPr lang="en-US" sz="3500" dirty="0" err="1"/>
              <a:t>Latihan</a:t>
            </a:r>
            <a:r>
              <a:rPr lang="en-US" sz="3500" dirty="0"/>
              <a:t> </a:t>
            </a:r>
            <a:r>
              <a:rPr lang="en-US" sz="3500" dirty="0" err="1"/>
              <a:t>ini</a:t>
            </a:r>
            <a:r>
              <a:rPr lang="en-US" sz="3500" dirty="0"/>
              <a:t> </a:t>
            </a:r>
            <a:r>
              <a:rPr lang="en-US" sz="3500" dirty="0" err="1"/>
              <a:t>dapat</a:t>
            </a:r>
            <a:r>
              <a:rPr lang="en-US" sz="3500" dirty="0"/>
              <a:t> </a:t>
            </a:r>
            <a:r>
              <a:rPr lang="en-US" sz="3500" dirty="0" err="1"/>
              <a:t>dilakukan</a:t>
            </a:r>
            <a:r>
              <a:rPr lang="en-US" sz="3500" dirty="0"/>
              <a:t>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membaca</a:t>
            </a:r>
            <a:r>
              <a:rPr lang="en-US" sz="3500" dirty="0"/>
              <a:t> </a:t>
            </a:r>
            <a:r>
              <a:rPr lang="en-US" sz="3500" dirty="0" err="1"/>
              <a:t>teks</a:t>
            </a:r>
            <a:r>
              <a:rPr lang="en-US" sz="3500" dirty="0"/>
              <a:t>, </a:t>
            </a:r>
            <a:r>
              <a:rPr lang="en-US" sz="3500" dirty="0" err="1"/>
              <a:t>berbicara</a:t>
            </a:r>
            <a:r>
              <a:rPr lang="en-US" sz="3500" dirty="0"/>
              <a:t> </a:t>
            </a:r>
            <a:r>
              <a:rPr lang="en-US" sz="3500" dirty="0" err="1"/>
              <a:t>sendiri</a:t>
            </a:r>
            <a:r>
              <a:rPr lang="en-US" sz="3500" dirty="0"/>
              <a:t> di </a:t>
            </a:r>
            <a:r>
              <a:rPr lang="en-US" sz="3500" dirty="0" err="1"/>
              <a:t>depan</a:t>
            </a:r>
            <a:r>
              <a:rPr lang="en-US" sz="3500" dirty="0"/>
              <a:t> </a:t>
            </a:r>
            <a:r>
              <a:rPr lang="en-US" sz="3500" dirty="0" err="1"/>
              <a:t>cermin</a:t>
            </a:r>
            <a:r>
              <a:rPr lang="en-US" sz="3500" dirty="0"/>
              <a:t>, </a:t>
            </a:r>
            <a:r>
              <a:rPr lang="en-US" sz="3500" dirty="0" err="1"/>
              <a:t>atau</a:t>
            </a:r>
            <a:r>
              <a:rPr lang="en-US" sz="3500" dirty="0"/>
              <a:t> </a:t>
            </a:r>
            <a:r>
              <a:rPr lang="en-US" sz="3500" dirty="0" err="1"/>
              <a:t>berpartisipasi</a:t>
            </a:r>
            <a:r>
              <a:rPr lang="en-US" sz="3500" dirty="0"/>
              <a:t> </a:t>
            </a:r>
            <a:r>
              <a:rPr lang="en-US" sz="3500" dirty="0" err="1"/>
              <a:t>dalam</a:t>
            </a:r>
            <a:r>
              <a:rPr lang="en-US" sz="3500" dirty="0"/>
              <a:t> </a:t>
            </a:r>
            <a:r>
              <a:rPr lang="en-US" sz="3500" dirty="0" err="1"/>
              <a:t>kelompok</a:t>
            </a:r>
            <a:r>
              <a:rPr lang="en-US" sz="3500" dirty="0"/>
              <a:t> </a:t>
            </a:r>
            <a:r>
              <a:rPr lang="en-US" sz="3500" dirty="0" err="1"/>
              <a:t>diskusi</a:t>
            </a:r>
            <a:r>
              <a:rPr lang="en-US" sz="3500" dirty="0"/>
              <a:t>.</a:t>
            </a:r>
          </a:p>
          <a:p>
            <a:pPr marL="177800" indent="-177800">
              <a:buFont typeface="+mj-lt"/>
              <a:buAutoNum type="arabicPeriod"/>
            </a:pPr>
            <a:r>
              <a:rPr lang="en-US" sz="3500" b="1" dirty="0" err="1" smtClean="0">
                <a:solidFill>
                  <a:srgbClr val="FF0000"/>
                </a:solidFill>
              </a:rPr>
              <a:t>Fokus</a:t>
            </a:r>
            <a:r>
              <a:rPr lang="en-US" sz="3500" b="1" dirty="0" smtClean="0">
                <a:solidFill>
                  <a:srgbClr val="FF0000"/>
                </a:solidFill>
              </a:rPr>
              <a:t> </a:t>
            </a:r>
            <a:r>
              <a:rPr lang="en-US" sz="3500" b="1" dirty="0" err="1">
                <a:solidFill>
                  <a:srgbClr val="FF0000"/>
                </a:solidFill>
              </a:rPr>
              <a:t>pada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err="1">
                <a:solidFill>
                  <a:srgbClr val="FF0000"/>
                </a:solidFill>
              </a:rPr>
              <a:t>Pesan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err="1">
                <a:solidFill>
                  <a:srgbClr val="FF0000"/>
                </a:solidFill>
              </a:rPr>
              <a:t>Utama</a:t>
            </a:r>
            <a:r>
              <a:rPr lang="en-US" sz="3500" b="1" dirty="0">
                <a:solidFill>
                  <a:srgbClr val="FF0000"/>
                </a:solidFill>
              </a:rPr>
              <a:t>: </a:t>
            </a:r>
            <a:r>
              <a:rPr lang="en-US" sz="3500" dirty="0" err="1"/>
              <a:t>Pastikan</a:t>
            </a:r>
            <a:r>
              <a:rPr lang="en-US" sz="3500" dirty="0"/>
              <a:t> </a:t>
            </a:r>
            <a:r>
              <a:rPr lang="en-US" sz="3500" dirty="0" err="1"/>
              <a:t>bahwa</a:t>
            </a:r>
            <a:r>
              <a:rPr lang="en-US" sz="3500" dirty="0"/>
              <a:t> </a:t>
            </a:r>
            <a:r>
              <a:rPr lang="en-US" sz="3500" dirty="0" err="1"/>
              <a:t>pesan</a:t>
            </a:r>
            <a:r>
              <a:rPr lang="en-US" sz="3500" dirty="0"/>
              <a:t> </a:t>
            </a:r>
            <a:r>
              <a:rPr lang="en-US" sz="3500" dirty="0" err="1"/>
              <a:t>utama</a:t>
            </a:r>
            <a:r>
              <a:rPr lang="en-US" sz="3500" dirty="0"/>
              <a:t> yang </a:t>
            </a:r>
            <a:r>
              <a:rPr lang="en-US" sz="3500" dirty="0" err="1"/>
              <a:t>ingin</a:t>
            </a:r>
            <a:r>
              <a:rPr lang="en-US" sz="3500" dirty="0"/>
              <a:t> </a:t>
            </a:r>
            <a:r>
              <a:rPr lang="en-US" sz="3500" dirty="0" err="1"/>
              <a:t>Anda</a:t>
            </a:r>
            <a:r>
              <a:rPr lang="en-US" sz="3500" dirty="0"/>
              <a:t> </a:t>
            </a:r>
            <a:r>
              <a:rPr lang="en-US" sz="3500" dirty="0" err="1"/>
              <a:t>sampaikan</a:t>
            </a:r>
            <a:r>
              <a:rPr lang="en-US" sz="3500" dirty="0"/>
              <a:t> </a:t>
            </a:r>
            <a:r>
              <a:rPr lang="en-US" sz="3500" dirty="0" err="1"/>
              <a:t>jelas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terfokus</a:t>
            </a:r>
            <a:r>
              <a:rPr lang="en-US" sz="3500" dirty="0"/>
              <a:t>. </a:t>
            </a:r>
            <a:r>
              <a:rPr lang="en-US" sz="3500" dirty="0" err="1"/>
              <a:t>Hindari</a:t>
            </a:r>
            <a:r>
              <a:rPr lang="en-US" sz="3500" dirty="0"/>
              <a:t> </a:t>
            </a:r>
            <a:r>
              <a:rPr lang="en-US" sz="3500" dirty="0" err="1"/>
              <a:t>kebingungan</a:t>
            </a:r>
            <a:r>
              <a:rPr lang="en-US" sz="3500" dirty="0"/>
              <a:t>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memberikan</a:t>
            </a:r>
            <a:r>
              <a:rPr lang="en-US" sz="3500" dirty="0"/>
              <a:t> </a:t>
            </a:r>
            <a:r>
              <a:rPr lang="en-US" sz="3500" dirty="0" err="1"/>
              <a:t>argumen</a:t>
            </a:r>
            <a:r>
              <a:rPr lang="en-US" sz="3500" dirty="0"/>
              <a:t> </a:t>
            </a:r>
            <a:r>
              <a:rPr lang="en-US" sz="3500" dirty="0" err="1"/>
              <a:t>atau</a:t>
            </a:r>
            <a:r>
              <a:rPr lang="en-US" sz="3500" dirty="0"/>
              <a:t> </a:t>
            </a:r>
            <a:r>
              <a:rPr lang="en-US" sz="3500" dirty="0" err="1"/>
              <a:t>informasi</a:t>
            </a:r>
            <a:r>
              <a:rPr lang="en-US" sz="3500" dirty="0"/>
              <a:t> yang </a:t>
            </a:r>
            <a:r>
              <a:rPr lang="en-US" sz="3500" dirty="0" err="1"/>
              <a:t>terlalu</a:t>
            </a:r>
            <a:r>
              <a:rPr lang="en-US" sz="3500" dirty="0"/>
              <a:t> </a:t>
            </a:r>
            <a:r>
              <a:rPr lang="en-US" sz="3500" dirty="0" err="1"/>
              <a:t>banyak</a:t>
            </a:r>
            <a:r>
              <a:rPr lang="en-US" sz="3500" dirty="0"/>
              <a:t> </a:t>
            </a:r>
            <a:r>
              <a:rPr lang="en-US" sz="3500" dirty="0" err="1"/>
              <a:t>atau</a:t>
            </a:r>
            <a:r>
              <a:rPr lang="en-US" sz="3500" dirty="0"/>
              <a:t> </a:t>
            </a:r>
            <a:r>
              <a:rPr lang="en-US" sz="3500" dirty="0" err="1"/>
              <a:t>tidak</a:t>
            </a:r>
            <a:r>
              <a:rPr lang="en-US" sz="3500" dirty="0"/>
              <a:t> </a:t>
            </a:r>
            <a:r>
              <a:rPr lang="en-US" sz="3500" dirty="0" err="1"/>
              <a:t>terkait</a:t>
            </a:r>
            <a:r>
              <a:rPr lang="en-US" sz="3500" dirty="0"/>
              <a:t>.</a:t>
            </a:r>
          </a:p>
          <a:p>
            <a:pPr marL="177800" indent="-177800">
              <a:buFont typeface="+mj-lt"/>
              <a:buAutoNum type="arabicPeriod"/>
            </a:pPr>
            <a:r>
              <a:rPr lang="en-US" sz="3500" b="1" dirty="0" err="1" smtClean="0">
                <a:solidFill>
                  <a:srgbClr val="FF0000"/>
                </a:solidFill>
              </a:rPr>
              <a:t>Gunakan</a:t>
            </a:r>
            <a:r>
              <a:rPr lang="en-US" sz="3500" b="1" dirty="0" smtClean="0">
                <a:solidFill>
                  <a:srgbClr val="FF0000"/>
                </a:solidFill>
              </a:rPr>
              <a:t> </a:t>
            </a:r>
            <a:r>
              <a:rPr lang="en-US" sz="3500" b="1" dirty="0">
                <a:solidFill>
                  <a:srgbClr val="FF0000"/>
                </a:solidFill>
              </a:rPr>
              <a:t>Bahasa </a:t>
            </a:r>
            <a:r>
              <a:rPr lang="en-US" sz="3500" b="1" dirty="0" err="1">
                <a:solidFill>
                  <a:srgbClr val="FF0000"/>
                </a:solidFill>
              </a:rPr>
              <a:t>Tubuh</a:t>
            </a:r>
            <a:r>
              <a:rPr lang="en-US" sz="3500" b="1" dirty="0">
                <a:solidFill>
                  <a:srgbClr val="FF0000"/>
                </a:solidFill>
              </a:rPr>
              <a:t> yang </a:t>
            </a:r>
            <a:r>
              <a:rPr lang="en-US" sz="3500" b="1" dirty="0" err="1">
                <a:solidFill>
                  <a:srgbClr val="FF0000"/>
                </a:solidFill>
              </a:rPr>
              <a:t>Efektif</a:t>
            </a:r>
            <a:r>
              <a:rPr lang="en-US" sz="3500" b="1" dirty="0">
                <a:solidFill>
                  <a:srgbClr val="FF0000"/>
                </a:solidFill>
              </a:rPr>
              <a:t>:</a:t>
            </a:r>
            <a:r>
              <a:rPr lang="en-US" sz="3500" dirty="0"/>
              <a:t> Bahasa </a:t>
            </a:r>
            <a:r>
              <a:rPr lang="en-US" sz="3500" dirty="0" err="1"/>
              <a:t>tubuh</a:t>
            </a:r>
            <a:r>
              <a:rPr lang="en-US" sz="3500" dirty="0"/>
              <a:t> </a:t>
            </a:r>
            <a:r>
              <a:rPr lang="en-US" sz="3500" dirty="0" err="1"/>
              <a:t>Anda</a:t>
            </a:r>
            <a:r>
              <a:rPr lang="en-US" sz="3500" dirty="0"/>
              <a:t> </a:t>
            </a:r>
            <a:r>
              <a:rPr lang="en-US" sz="3500" dirty="0" err="1"/>
              <a:t>dapat</a:t>
            </a:r>
            <a:r>
              <a:rPr lang="en-US" sz="3500" dirty="0"/>
              <a:t> </a:t>
            </a:r>
            <a:r>
              <a:rPr lang="en-US" sz="3500" dirty="0" err="1"/>
              <a:t>memperkuat</a:t>
            </a:r>
            <a:r>
              <a:rPr lang="en-US" sz="3500" dirty="0"/>
              <a:t> </a:t>
            </a:r>
            <a:r>
              <a:rPr lang="en-US" sz="3500" dirty="0" err="1"/>
              <a:t>pesan</a:t>
            </a:r>
            <a:r>
              <a:rPr lang="en-US" sz="3500" dirty="0"/>
              <a:t> </a:t>
            </a:r>
            <a:r>
              <a:rPr lang="en-US" sz="3500" dirty="0" err="1"/>
              <a:t>Anda</a:t>
            </a:r>
            <a:r>
              <a:rPr lang="en-US" sz="3500" dirty="0"/>
              <a:t>. Jaga </a:t>
            </a:r>
            <a:r>
              <a:rPr lang="en-US" sz="3500" dirty="0" err="1"/>
              <a:t>postur</a:t>
            </a:r>
            <a:r>
              <a:rPr lang="en-US" sz="3500" dirty="0"/>
              <a:t> </a:t>
            </a:r>
            <a:r>
              <a:rPr lang="en-US" sz="3500" dirty="0" err="1"/>
              <a:t>tubuh</a:t>
            </a:r>
            <a:r>
              <a:rPr lang="en-US" sz="3500" dirty="0"/>
              <a:t> yang </a:t>
            </a:r>
            <a:r>
              <a:rPr lang="en-US" sz="3500" dirty="0" err="1"/>
              <a:t>baik</a:t>
            </a:r>
            <a:r>
              <a:rPr lang="en-US" sz="3500" dirty="0"/>
              <a:t>, </a:t>
            </a:r>
            <a:r>
              <a:rPr lang="en-US" sz="3500" dirty="0" err="1"/>
              <a:t>gunakan</a:t>
            </a:r>
            <a:r>
              <a:rPr lang="en-US" sz="3500" dirty="0"/>
              <a:t> </a:t>
            </a:r>
            <a:r>
              <a:rPr lang="en-US" sz="3500" dirty="0" err="1"/>
              <a:t>gerakan</a:t>
            </a:r>
            <a:r>
              <a:rPr lang="en-US" sz="3500" dirty="0"/>
              <a:t> </a:t>
            </a:r>
            <a:r>
              <a:rPr lang="en-US" sz="3500" dirty="0" err="1"/>
              <a:t>tangan</a:t>
            </a:r>
            <a:r>
              <a:rPr lang="en-US" sz="3500" dirty="0"/>
              <a:t> yang </a:t>
            </a:r>
            <a:r>
              <a:rPr lang="en-US" sz="3500" dirty="0" err="1"/>
              <a:t>disengaja</a:t>
            </a:r>
            <a:r>
              <a:rPr lang="en-US" sz="3500" dirty="0"/>
              <a:t>,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jaga</a:t>
            </a:r>
            <a:r>
              <a:rPr lang="en-US" sz="3500" dirty="0"/>
              <a:t> </a:t>
            </a:r>
            <a:r>
              <a:rPr lang="en-US" sz="3500" dirty="0" err="1"/>
              <a:t>kontak</a:t>
            </a:r>
            <a:r>
              <a:rPr lang="en-US" sz="3500" dirty="0"/>
              <a:t> </a:t>
            </a:r>
            <a:r>
              <a:rPr lang="en-US" sz="3500" dirty="0" err="1"/>
              <a:t>mata</a:t>
            </a:r>
            <a:r>
              <a:rPr lang="en-US" sz="3500" dirty="0"/>
              <a:t>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audiens</a:t>
            </a:r>
            <a:r>
              <a:rPr lang="en-US" sz="3500" dirty="0"/>
              <a:t>.</a:t>
            </a:r>
          </a:p>
          <a:p>
            <a:pPr marL="177800" indent="-177800">
              <a:buFont typeface="+mj-lt"/>
              <a:buAutoNum type="arabicPeriod"/>
            </a:pPr>
            <a:r>
              <a:rPr lang="en-US" sz="3500" b="1" dirty="0" err="1" smtClean="0">
                <a:solidFill>
                  <a:srgbClr val="FF0000"/>
                </a:solidFill>
              </a:rPr>
              <a:t>Pahami</a:t>
            </a:r>
            <a:r>
              <a:rPr lang="en-US" sz="3500" b="1" dirty="0" smtClean="0">
                <a:solidFill>
                  <a:srgbClr val="FF0000"/>
                </a:solidFill>
              </a:rPr>
              <a:t> </a:t>
            </a:r>
            <a:r>
              <a:rPr lang="en-US" sz="3500" b="1" dirty="0" err="1">
                <a:solidFill>
                  <a:srgbClr val="FF0000"/>
                </a:solidFill>
              </a:rPr>
              <a:t>Audiens</a:t>
            </a:r>
            <a:r>
              <a:rPr lang="en-US" sz="3500" b="1" dirty="0">
                <a:solidFill>
                  <a:srgbClr val="FF0000"/>
                </a:solidFill>
              </a:rPr>
              <a:t> </a:t>
            </a:r>
            <a:r>
              <a:rPr lang="en-US" sz="3500" b="1" dirty="0" err="1">
                <a:solidFill>
                  <a:srgbClr val="FF0000"/>
                </a:solidFill>
              </a:rPr>
              <a:t>Anda</a:t>
            </a:r>
            <a:r>
              <a:rPr lang="en-US" sz="3500" b="1" dirty="0">
                <a:solidFill>
                  <a:srgbClr val="FF0000"/>
                </a:solidFill>
              </a:rPr>
              <a:t>: </a:t>
            </a:r>
            <a:r>
              <a:rPr lang="en-US" sz="3500" dirty="0" err="1"/>
              <a:t>Pertimbangkan</a:t>
            </a:r>
            <a:r>
              <a:rPr lang="en-US" sz="3500" dirty="0"/>
              <a:t> </a:t>
            </a:r>
            <a:r>
              <a:rPr lang="en-US" sz="3500" dirty="0" err="1"/>
              <a:t>siapa</a:t>
            </a:r>
            <a:r>
              <a:rPr lang="en-US" sz="3500" dirty="0"/>
              <a:t> yang </a:t>
            </a:r>
            <a:r>
              <a:rPr lang="en-US" sz="3500" dirty="0" err="1"/>
              <a:t>akan</a:t>
            </a:r>
            <a:r>
              <a:rPr lang="en-US" sz="3500" dirty="0"/>
              <a:t> </a:t>
            </a:r>
            <a:r>
              <a:rPr lang="en-US" sz="3500" dirty="0" err="1"/>
              <a:t>mendengarkan</a:t>
            </a:r>
            <a:r>
              <a:rPr lang="en-US" sz="3500" dirty="0"/>
              <a:t> </a:t>
            </a:r>
            <a:r>
              <a:rPr lang="en-US" sz="3500" dirty="0" err="1"/>
              <a:t>Anda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sesuaikan</a:t>
            </a:r>
            <a:r>
              <a:rPr lang="en-US" sz="3500" dirty="0"/>
              <a:t> </a:t>
            </a:r>
            <a:r>
              <a:rPr lang="en-US" sz="3500" dirty="0" err="1"/>
              <a:t>gaya</a:t>
            </a:r>
            <a:r>
              <a:rPr lang="en-US" sz="3500" dirty="0"/>
              <a:t>, </a:t>
            </a:r>
            <a:r>
              <a:rPr lang="en-US" sz="3500" dirty="0" err="1"/>
              <a:t>bahasa</a:t>
            </a:r>
            <a:r>
              <a:rPr lang="en-US" sz="3500" dirty="0"/>
              <a:t>,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konten</a:t>
            </a:r>
            <a:r>
              <a:rPr lang="en-US" sz="3500" dirty="0"/>
              <a:t> </a:t>
            </a:r>
            <a:r>
              <a:rPr lang="en-US" sz="3500" dirty="0" err="1"/>
              <a:t>Anda</a:t>
            </a:r>
            <a:r>
              <a:rPr lang="en-US" sz="3500" dirty="0"/>
              <a:t> </a:t>
            </a:r>
            <a:r>
              <a:rPr lang="en-US" sz="3500" dirty="0" err="1"/>
              <a:t>sesuai</a:t>
            </a:r>
            <a:r>
              <a:rPr lang="en-US" sz="3500" dirty="0"/>
              <a:t>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audiens</a:t>
            </a:r>
            <a:r>
              <a:rPr lang="en-US" sz="3500" dirty="0"/>
              <a:t> </a:t>
            </a:r>
            <a:r>
              <a:rPr lang="en-US" sz="3500" dirty="0" err="1"/>
              <a:t>tersebut</a:t>
            </a:r>
            <a:r>
              <a:rPr lang="en-US" sz="3500" dirty="0"/>
              <a:t>. </a:t>
            </a:r>
            <a:r>
              <a:rPr lang="en-US" sz="3500" dirty="0" err="1"/>
              <a:t>Ini</a:t>
            </a:r>
            <a:r>
              <a:rPr lang="en-US" sz="3500" dirty="0"/>
              <a:t> </a:t>
            </a:r>
            <a:r>
              <a:rPr lang="en-US" sz="3500" dirty="0" err="1"/>
              <a:t>membantu</a:t>
            </a:r>
            <a:r>
              <a:rPr lang="en-US" sz="3500" dirty="0"/>
              <a:t> </a:t>
            </a:r>
            <a:r>
              <a:rPr lang="en-US" sz="3500" dirty="0" err="1"/>
              <a:t>Anda</a:t>
            </a:r>
            <a:r>
              <a:rPr lang="en-US" sz="3500" dirty="0"/>
              <a:t> </a:t>
            </a:r>
            <a:r>
              <a:rPr lang="en-US" sz="3500" dirty="0" err="1"/>
              <a:t>menjalin</a:t>
            </a:r>
            <a:r>
              <a:rPr lang="en-US" sz="3500" dirty="0"/>
              <a:t> </a:t>
            </a:r>
            <a:r>
              <a:rPr lang="en-US" sz="3500" dirty="0" err="1"/>
              <a:t>koneksi</a:t>
            </a:r>
            <a:r>
              <a:rPr lang="en-US" sz="3500" dirty="0"/>
              <a:t> yang </a:t>
            </a:r>
            <a:r>
              <a:rPr lang="en-US" sz="3500" dirty="0" err="1"/>
              <a:t>lebih</a:t>
            </a:r>
            <a:r>
              <a:rPr lang="en-US" sz="3500" dirty="0"/>
              <a:t> </a:t>
            </a:r>
            <a:r>
              <a:rPr lang="en-US" sz="3500" dirty="0" err="1"/>
              <a:t>baik</a:t>
            </a:r>
            <a:r>
              <a:rPr lang="en-US" sz="3500" dirty="0"/>
              <a:t>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pendengar</a:t>
            </a:r>
            <a:r>
              <a:rPr lang="en-US" sz="3500" dirty="0"/>
              <a:t>.</a:t>
            </a:r>
          </a:p>
          <a:p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232730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1" y="1600200"/>
            <a:ext cx="7315200" cy="46482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6. </a:t>
            </a:r>
            <a:r>
              <a:rPr lang="en-US" b="1" dirty="0" err="1">
                <a:solidFill>
                  <a:srgbClr val="FF0000"/>
                </a:solidFill>
              </a:rPr>
              <a:t>Berlatih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Nafas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Intonasi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dirty="0" err="1"/>
              <a:t>Nafas</a:t>
            </a:r>
            <a:r>
              <a:rPr lang="en-US" dirty="0"/>
              <a:t> yang </a:t>
            </a:r>
            <a:r>
              <a:rPr lang="en-US" dirty="0" err="1"/>
              <a:t>teratur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intonasi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berbicara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audiens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7. </a:t>
            </a:r>
            <a:r>
              <a:rPr lang="en-US" b="1" dirty="0" err="1">
                <a:solidFill>
                  <a:srgbClr val="FF0000"/>
                </a:solidFill>
              </a:rPr>
              <a:t>Jangan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Takut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Berbicara</a:t>
            </a:r>
            <a:r>
              <a:rPr lang="en-US" b="1" dirty="0">
                <a:solidFill>
                  <a:srgbClr val="FF0000"/>
                </a:solidFill>
              </a:rPr>
              <a:t> di </a:t>
            </a:r>
            <a:r>
              <a:rPr lang="en-US" b="1" dirty="0" err="1">
                <a:solidFill>
                  <a:srgbClr val="FF0000"/>
                </a:solidFill>
              </a:rPr>
              <a:t>Depan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Umum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dirty="0" err="1"/>
              <a:t>Hadapi</a:t>
            </a:r>
            <a:r>
              <a:rPr lang="en-US" dirty="0"/>
              <a:t> </a:t>
            </a:r>
            <a:r>
              <a:rPr lang="en-US" dirty="0" err="1"/>
              <a:t>ketakutan</a:t>
            </a:r>
            <a:r>
              <a:rPr lang="en-US" dirty="0"/>
              <a:t> </a:t>
            </a:r>
            <a:r>
              <a:rPr lang="en-US" dirty="0" err="1"/>
              <a:t>berbicara</a:t>
            </a:r>
            <a:r>
              <a:rPr lang="en-US" dirty="0"/>
              <a:t> di </a:t>
            </a:r>
            <a:r>
              <a:rPr lang="en-US" dirty="0" err="1"/>
              <a:t>depan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memperbanyak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berbicara</a:t>
            </a:r>
            <a:r>
              <a:rPr lang="en-US" dirty="0"/>
              <a:t> di </a:t>
            </a:r>
            <a:r>
              <a:rPr lang="en-US" dirty="0" err="1"/>
              <a:t>depan</a:t>
            </a:r>
            <a:r>
              <a:rPr lang="en-US" dirty="0"/>
              <a:t> </a:t>
            </a:r>
            <a:r>
              <a:rPr lang="en-US" dirty="0" err="1"/>
              <a:t>audiens</a:t>
            </a:r>
            <a:r>
              <a:rPr lang="en-US" dirty="0"/>
              <a:t>.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melakukannya</a:t>
            </a:r>
            <a:r>
              <a:rPr lang="en-US" dirty="0"/>
              <a:t>,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8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 err="1">
                <a:solidFill>
                  <a:srgbClr val="FF0000"/>
                </a:solidFill>
              </a:rPr>
              <a:t>Dengarkan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Umpan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Balik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dirty="0" err="1"/>
              <a:t>Terima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orang lain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berbicara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teman</a:t>
            </a:r>
            <a:r>
              <a:rPr lang="en-US" dirty="0"/>
              <a:t>, </a:t>
            </a:r>
            <a:r>
              <a:rPr lang="en-US" dirty="0" err="1"/>
              <a:t>kolega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pelatih</a:t>
            </a:r>
            <a:r>
              <a:rPr lang="en-US" dirty="0"/>
              <a:t>. </a:t>
            </a: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9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 err="1">
                <a:solidFill>
                  <a:srgbClr val="FF0000"/>
                </a:solidFill>
              </a:rPr>
              <a:t>Adaptasi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Fleksibilitas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beradaptasi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fleksibel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berbicara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10</a:t>
            </a:r>
            <a:r>
              <a:rPr lang="en-US" b="1" dirty="0">
                <a:solidFill>
                  <a:srgbClr val="FF0000"/>
                </a:solidFill>
              </a:rPr>
              <a:t>. Terus </a:t>
            </a:r>
            <a:r>
              <a:rPr lang="en-US" b="1" dirty="0" err="1">
                <a:solidFill>
                  <a:srgbClr val="FF0000"/>
                </a:solidFill>
              </a:rPr>
              <a:t>Belajar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dirty="0" err="1"/>
              <a:t>Berbicara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ditingkatkan</a:t>
            </a:r>
            <a:r>
              <a:rPr lang="en-US" dirty="0"/>
              <a:t>. </a:t>
            </a:r>
            <a:r>
              <a:rPr lang="en-US" dirty="0" err="1"/>
              <a:t>Teruslah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berbicara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membaca</a:t>
            </a:r>
            <a:r>
              <a:rPr lang="en-US" dirty="0"/>
              <a:t>,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kursus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latihan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kesabaran</a:t>
            </a:r>
            <a:r>
              <a:rPr lang="en-US" dirty="0"/>
              <a:t>,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berbicara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pembicara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006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200" dirty="0">
                <a:solidFill>
                  <a:srgbClr val="FF0000"/>
                </a:solidFill>
              </a:rPr>
              <a:t>3. </a:t>
            </a:r>
            <a:r>
              <a:rPr lang="en-US" sz="3200" dirty="0" err="1">
                <a:solidFill>
                  <a:srgbClr val="FF0000"/>
                </a:solidFill>
              </a:rPr>
              <a:t>Keterampilan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membaca</a:t>
            </a:r>
            <a:r>
              <a:rPr lang="en-US" sz="3200" dirty="0">
                <a:solidFill>
                  <a:srgbClr val="FF0000"/>
                </a:solidFill>
              </a:rPr>
              <a:t> (</a:t>
            </a:r>
            <a:r>
              <a:rPr lang="en-US" sz="3200" i="1" dirty="0">
                <a:solidFill>
                  <a:srgbClr val="FF0000"/>
                </a:solidFill>
              </a:rPr>
              <a:t>reading skills</a:t>
            </a:r>
            <a:r>
              <a:rPr lang="en-US" sz="3200" dirty="0" smtClean="0">
                <a:solidFill>
                  <a:srgbClr val="FF0000"/>
                </a:solidFill>
              </a:rPr>
              <a:t>)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1" y="1905000"/>
            <a:ext cx="7315200" cy="4495800"/>
          </a:xfrm>
        </p:spPr>
        <p:txBody>
          <a:bodyPr>
            <a:normAutofit fontScale="62500" lnSpcReduction="20000"/>
          </a:bodyPr>
          <a:lstStyle/>
          <a:p>
            <a:pPr marL="114300" indent="0" algn="just">
              <a:buNone/>
            </a:pPr>
            <a:r>
              <a:rPr lang="en-US" sz="2000" dirty="0" err="1">
                <a:solidFill>
                  <a:srgbClr val="0070C0"/>
                </a:solidFill>
              </a:rPr>
              <a:t>Keterampilan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membaca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adalah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kemampuan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seseorang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untuk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memahami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dan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menafsirkan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teks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tertulis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dengan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efektif</a:t>
            </a:r>
            <a:r>
              <a:rPr lang="en-US" sz="2000" dirty="0"/>
              <a:t>. 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membaca</a:t>
            </a:r>
            <a:r>
              <a:rPr lang="en-US" sz="2000" dirty="0"/>
              <a:t> yang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sangat</a:t>
            </a:r>
            <a:r>
              <a:rPr lang="en-US" sz="2000" dirty="0"/>
              <a:t> </a:t>
            </a:r>
            <a:r>
              <a:rPr lang="en-US" sz="2000" dirty="0" err="1"/>
              <a:t>penting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kehidupan</a:t>
            </a:r>
            <a:r>
              <a:rPr lang="en-US" sz="2000" dirty="0"/>
              <a:t>,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pendidikan</a:t>
            </a:r>
            <a:r>
              <a:rPr lang="en-US" sz="2000" dirty="0"/>
              <a:t>, </a:t>
            </a:r>
            <a:r>
              <a:rPr lang="en-US" sz="2000" dirty="0" err="1"/>
              <a:t>karier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pengembangan</a:t>
            </a:r>
            <a:r>
              <a:rPr lang="en-US" sz="2000" dirty="0"/>
              <a:t> </a:t>
            </a:r>
            <a:r>
              <a:rPr lang="en-US" sz="2000" dirty="0" err="1"/>
              <a:t>pribadi</a:t>
            </a:r>
            <a:r>
              <a:rPr lang="en-US" sz="2000" dirty="0"/>
              <a:t>. </a:t>
            </a:r>
            <a:r>
              <a:rPr lang="en-US" sz="2000" dirty="0" err="1"/>
              <a:t>Berikut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tips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keterampilan</a:t>
            </a:r>
            <a:r>
              <a:rPr lang="en-US" sz="2000" dirty="0"/>
              <a:t> </a:t>
            </a:r>
            <a:r>
              <a:rPr lang="en-US" sz="2000" dirty="0" err="1"/>
              <a:t>membaca</a:t>
            </a:r>
            <a:r>
              <a:rPr lang="en-US" sz="2000" dirty="0"/>
              <a:t>:</a:t>
            </a:r>
          </a:p>
          <a:p>
            <a:endParaRPr lang="en-US" sz="2000" dirty="0"/>
          </a:p>
          <a:p>
            <a:pPr marL="177800" indent="-177800">
              <a:buFont typeface="+mj-lt"/>
              <a:buAutoNum type="arabicPeriod"/>
            </a:pPr>
            <a:r>
              <a:rPr lang="en-US" sz="2000" b="1" dirty="0" err="1" smtClean="0">
                <a:solidFill>
                  <a:srgbClr val="FF0000"/>
                </a:solidFill>
              </a:rPr>
              <a:t>Tentukan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Tujuan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Membaca</a:t>
            </a:r>
            <a:r>
              <a:rPr lang="en-US" sz="2000" b="1" dirty="0">
                <a:solidFill>
                  <a:srgbClr val="FF0000"/>
                </a:solidFill>
              </a:rPr>
              <a:t>: </a:t>
            </a:r>
            <a:r>
              <a:rPr lang="en-US" sz="2000" dirty="0" err="1"/>
              <a:t>Sebelum</a:t>
            </a:r>
            <a:r>
              <a:rPr lang="en-US" sz="2000" dirty="0"/>
              <a:t> </a:t>
            </a:r>
            <a:r>
              <a:rPr lang="en-US" sz="2000" dirty="0" err="1"/>
              <a:t>membaca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teks</a:t>
            </a:r>
            <a:r>
              <a:rPr lang="en-US" sz="2000" dirty="0"/>
              <a:t>, </a:t>
            </a:r>
            <a:r>
              <a:rPr lang="en-US" sz="2000" dirty="0" err="1"/>
              <a:t>tentukan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Anda</a:t>
            </a:r>
            <a:r>
              <a:rPr lang="en-US" sz="2000" dirty="0"/>
              <a:t>. </a:t>
            </a:r>
            <a:r>
              <a:rPr lang="en-US" sz="2000" dirty="0" err="1"/>
              <a:t>Apakah</a:t>
            </a:r>
            <a:r>
              <a:rPr lang="en-US" sz="2000" dirty="0"/>
              <a:t> </a:t>
            </a:r>
            <a:r>
              <a:rPr lang="en-US" sz="2000" dirty="0" err="1"/>
              <a:t>Anda</a:t>
            </a:r>
            <a:r>
              <a:rPr lang="en-US" sz="2000" dirty="0"/>
              <a:t> </a:t>
            </a:r>
            <a:r>
              <a:rPr lang="en-US" sz="2000" dirty="0" err="1"/>
              <a:t>ingin</a:t>
            </a:r>
            <a:r>
              <a:rPr lang="en-US" sz="2000" dirty="0"/>
              <a:t> </a:t>
            </a:r>
            <a:r>
              <a:rPr lang="en-US" sz="2000" dirty="0" err="1"/>
              <a:t>mendapatkan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,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konsep</a:t>
            </a:r>
            <a:r>
              <a:rPr lang="en-US" sz="2000" dirty="0"/>
              <a:t> yang </a:t>
            </a:r>
            <a:r>
              <a:rPr lang="en-US" sz="2000" dirty="0" err="1"/>
              <a:t>kompleks</a:t>
            </a:r>
            <a:r>
              <a:rPr lang="en-US" sz="2000" dirty="0"/>
              <a:t>,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sekadar</a:t>
            </a:r>
            <a:r>
              <a:rPr lang="en-US" sz="2000" dirty="0"/>
              <a:t> </a:t>
            </a:r>
            <a:r>
              <a:rPr lang="en-US" sz="2000" dirty="0" err="1"/>
              <a:t>bersantai</a:t>
            </a:r>
            <a:r>
              <a:rPr lang="en-US" sz="2000" dirty="0"/>
              <a:t>?</a:t>
            </a:r>
          </a:p>
          <a:p>
            <a:pPr marL="177800" indent="-177800">
              <a:buFont typeface="+mj-lt"/>
              <a:buAutoNum type="arabicPeriod"/>
            </a:pPr>
            <a:r>
              <a:rPr lang="en-US" sz="2000" b="1" dirty="0" err="1" smtClean="0">
                <a:solidFill>
                  <a:srgbClr val="FF0000"/>
                </a:solidFill>
              </a:rPr>
              <a:t>Pilih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Bacaan</a:t>
            </a:r>
            <a:r>
              <a:rPr lang="en-US" sz="2000" b="1" dirty="0">
                <a:solidFill>
                  <a:srgbClr val="FF0000"/>
                </a:solidFill>
              </a:rPr>
              <a:t> yang </a:t>
            </a:r>
            <a:r>
              <a:rPr lang="en-US" sz="2000" b="1" dirty="0" err="1">
                <a:solidFill>
                  <a:srgbClr val="FF0000"/>
                </a:solidFill>
              </a:rPr>
              <a:t>Sesuai</a:t>
            </a:r>
            <a:r>
              <a:rPr lang="en-US" sz="2000" b="1" dirty="0">
                <a:solidFill>
                  <a:srgbClr val="FF0000"/>
                </a:solidFill>
              </a:rPr>
              <a:t>: </a:t>
            </a:r>
            <a:r>
              <a:rPr lang="en-US" sz="2000" dirty="0" err="1"/>
              <a:t>Pilih</a:t>
            </a:r>
            <a:r>
              <a:rPr lang="en-US" sz="2000" dirty="0"/>
              <a:t> </a:t>
            </a:r>
            <a:r>
              <a:rPr lang="en-US" sz="2000" dirty="0" err="1"/>
              <a:t>materi</a:t>
            </a:r>
            <a:r>
              <a:rPr lang="en-US" sz="2000" dirty="0"/>
              <a:t> </a:t>
            </a:r>
            <a:r>
              <a:rPr lang="en-US" sz="2000" dirty="0" err="1"/>
              <a:t>bacaan</a:t>
            </a:r>
            <a:r>
              <a:rPr lang="en-US" sz="2000" dirty="0"/>
              <a:t> yang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minat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tingkat</a:t>
            </a:r>
            <a:r>
              <a:rPr lang="en-US" sz="2000" dirty="0"/>
              <a:t> 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Anda</a:t>
            </a:r>
            <a:r>
              <a:rPr lang="en-US" sz="2000" dirty="0"/>
              <a:t>. </a:t>
            </a:r>
            <a:r>
              <a:rPr lang="en-US" sz="2000" dirty="0" err="1"/>
              <a:t>Mulailah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bacaan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mudah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bertahap</a:t>
            </a:r>
            <a:r>
              <a:rPr lang="en-US" sz="2000" dirty="0"/>
              <a:t> </a:t>
            </a:r>
            <a:r>
              <a:rPr lang="en-US" sz="2000" dirty="0" err="1"/>
              <a:t>tingkatkan</a:t>
            </a:r>
            <a:r>
              <a:rPr lang="en-US" sz="2000" dirty="0"/>
              <a:t> </a:t>
            </a:r>
            <a:r>
              <a:rPr lang="en-US" sz="2000" dirty="0" err="1"/>
              <a:t>kompleksitasnya</a:t>
            </a:r>
            <a:r>
              <a:rPr lang="en-US" sz="2000" dirty="0"/>
              <a:t> </a:t>
            </a:r>
            <a:r>
              <a:rPr lang="en-US" sz="2000" dirty="0" err="1"/>
              <a:t>seiring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r>
              <a:rPr lang="en-US" sz="2000" dirty="0"/>
              <a:t>.</a:t>
            </a:r>
          </a:p>
          <a:p>
            <a:pPr marL="177800" indent="-177800">
              <a:buFont typeface="+mj-lt"/>
              <a:buAutoNum type="arabicPeriod"/>
            </a:pPr>
            <a:r>
              <a:rPr lang="en-US" sz="2000" b="1" dirty="0" err="1" smtClean="0">
                <a:solidFill>
                  <a:srgbClr val="FF0000"/>
                </a:solidFill>
              </a:rPr>
              <a:t>Gunakan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Teknik</a:t>
            </a:r>
            <a:r>
              <a:rPr lang="en-US" sz="2000" b="1" dirty="0">
                <a:solidFill>
                  <a:srgbClr val="FF0000"/>
                </a:solidFill>
              </a:rPr>
              <a:t> Skimming </a:t>
            </a:r>
            <a:r>
              <a:rPr lang="en-US" sz="2000" b="1" dirty="0" err="1">
                <a:solidFill>
                  <a:srgbClr val="FF0000"/>
                </a:solidFill>
              </a:rPr>
              <a:t>dan</a:t>
            </a:r>
            <a:r>
              <a:rPr lang="en-US" sz="2000" b="1" dirty="0">
                <a:solidFill>
                  <a:srgbClr val="FF0000"/>
                </a:solidFill>
              </a:rPr>
              <a:t> Scanning: </a:t>
            </a:r>
            <a:r>
              <a:rPr lang="en-US" sz="2000" dirty="0" err="1"/>
              <a:t>Teknik</a:t>
            </a:r>
            <a:r>
              <a:rPr lang="en-US" sz="2000" dirty="0"/>
              <a:t> skimming (</a:t>
            </a:r>
            <a:r>
              <a:rPr lang="en-US" sz="2000" dirty="0" err="1"/>
              <a:t>membaca</a:t>
            </a:r>
            <a:r>
              <a:rPr lang="en-US" sz="2000" dirty="0"/>
              <a:t> </a:t>
            </a:r>
            <a:r>
              <a:rPr lang="en-US" sz="2000" dirty="0" err="1"/>
              <a:t>cepat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mendapatkan</a:t>
            </a:r>
            <a:r>
              <a:rPr lang="en-US" sz="2000" dirty="0"/>
              <a:t> </a:t>
            </a:r>
            <a:r>
              <a:rPr lang="en-US" sz="2000" dirty="0" err="1"/>
              <a:t>gambaran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) </a:t>
            </a:r>
            <a:r>
              <a:rPr lang="en-US" sz="2000" dirty="0" err="1"/>
              <a:t>dan</a:t>
            </a:r>
            <a:r>
              <a:rPr lang="en-US" sz="2000" dirty="0"/>
              <a:t> scanning (</a:t>
            </a:r>
            <a:r>
              <a:rPr lang="en-US" sz="2000" dirty="0" err="1"/>
              <a:t>mencari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tertentu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cepat</a:t>
            </a:r>
            <a:r>
              <a:rPr lang="en-US" sz="2000" dirty="0"/>
              <a:t>)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membantu</a:t>
            </a:r>
            <a:r>
              <a:rPr lang="en-US" sz="2000" dirty="0"/>
              <a:t> </a:t>
            </a:r>
            <a:r>
              <a:rPr lang="en-US" sz="2000" dirty="0" err="1"/>
              <a:t>Anda</a:t>
            </a:r>
            <a:r>
              <a:rPr lang="en-US" sz="2000" dirty="0"/>
              <a:t> </a:t>
            </a:r>
            <a:r>
              <a:rPr lang="en-US" sz="2000" dirty="0" err="1"/>
              <a:t>mempercepat</a:t>
            </a:r>
            <a:r>
              <a:rPr lang="en-US" sz="2000" dirty="0"/>
              <a:t> proses </a:t>
            </a:r>
            <a:r>
              <a:rPr lang="en-US" sz="2000" dirty="0" err="1"/>
              <a:t>membaca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menemukan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yang </a:t>
            </a:r>
            <a:r>
              <a:rPr lang="en-US" sz="2000" dirty="0" err="1"/>
              <a:t>Anda</a:t>
            </a:r>
            <a:r>
              <a:rPr lang="en-US" sz="2000" dirty="0"/>
              <a:t> </a:t>
            </a:r>
            <a:r>
              <a:rPr lang="en-US" sz="2000" dirty="0" err="1"/>
              <a:t>butuhkan</a:t>
            </a:r>
            <a:r>
              <a:rPr lang="en-US" sz="2000" dirty="0"/>
              <a:t>.</a:t>
            </a:r>
          </a:p>
          <a:p>
            <a:pPr marL="177800" indent="-177800">
              <a:buFont typeface="+mj-lt"/>
              <a:buAutoNum type="arabicPeriod"/>
            </a:pPr>
            <a:r>
              <a:rPr lang="en-US" sz="2000" b="1" dirty="0" err="1" smtClean="0">
                <a:solidFill>
                  <a:srgbClr val="FF0000"/>
                </a:solidFill>
              </a:rPr>
              <a:t>Bangun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Kosa</a:t>
            </a:r>
            <a:r>
              <a:rPr lang="en-US" sz="2000" b="1" dirty="0">
                <a:solidFill>
                  <a:srgbClr val="FF0000"/>
                </a:solidFill>
              </a:rPr>
              <a:t> Kata:</a:t>
            </a:r>
            <a:r>
              <a:rPr lang="en-US" sz="2000" dirty="0"/>
              <a:t> </a:t>
            </a:r>
            <a:r>
              <a:rPr lang="en-US" sz="2000" dirty="0" err="1"/>
              <a:t>Tingkatkan</a:t>
            </a:r>
            <a:r>
              <a:rPr lang="en-US" sz="2000" dirty="0"/>
              <a:t> </a:t>
            </a:r>
            <a:r>
              <a:rPr lang="en-US" sz="2000" dirty="0" err="1"/>
              <a:t>kosa</a:t>
            </a:r>
            <a:r>
              <a:rPr lang="en-US" sz="2000" dirty="0"/>
              <a:t> kata </a:t>
            </a:r>
            <a:r>
              <a:rPr lang="en-US" sz="2000" dirty="0" err="1"/>
              <a:t>Anda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terus</a:t>
            </a:r>
            <a:r>
              <a:rPr lang="en-US" sz="2000" dirty="0"/>
              <a:t> </a:t>
            </a:r>
            <a:r>
              <a:rPr lang="en-US" sz="2000" dirty="0" err="1"/>
              <a:t>membaca</a:t>
            </a:r>
            <a:r>
              <a:rPr lang="en-US" sz="2000" dirty="0"/>
              <a:t> </a:t>
            </a:r>
            <a:r>
              <a:rPr lang="en-US" sz="2000" dirty="0" err="1"/>
              <a:t>materi</a:t>
            </a:r>
            <a:r>
              <a:rPr lang="en-US" sz="2000" dirty="0"/>
              <a:t> yang </a:t>
            </a:r>
            <a:r>
              <a:rPr lang="en-US" sz="2000" dirty="0" err="1"/>
              <a:t>beragam</a:t>
            </a:r>
            <a:r>
              <a:rPr lang="en-US" sz="2000" dirty="0"/>
              <a:t>. </a:t>
            </a:r>
            <a:r>
              <a:rPr lang="en-US" sz="2000" dirty="0" err="1"/>
              <a:t>Jika</a:t>
            </a:r>
            <a:r>
              <a:rPr lang="en-US" sz="2000" dirty="0"/>
              <a:t> </a:t>
            </a:r>
            <a:r>
              <a:rPr lang="en-US" sz="2000" dirty="0" err="1"/>
              <a:t>Anda</a:t>
            </a:r>
            <a:r>
              <a:rPr lang="en-US" sz="2000" dirty="0"/>
              <a:t> </a:t>
            </a:r>
            <a:r>
              <a:rPr lang="en-US" sz="2000" dirty="0" err="1"/>
              <a:t>menemukan</a:t>
            </a:r>
            <a:r>
              <a:rPr lang="en-US" sz="2000" dirty="0"/>
              <a:t> kata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Anda</a:t>
            </a:r>
            <a:r>
              <a:rPr lang="en-US" sz="2000" dirty="0"/>
              <a:t> </a:t>
            </a:r>
            <a:r>
              <a:rPr lang="en-US" sz="2000" dirty="0" err="1"/>
              <a:t>kenal</a:t>
            </a:r>
            <a:r>
              <a:rPr lang="en-US" sz="2000" dirty="0"/>
              <a:t>, </a:t>
            </a:r>
            <a:r>
              <a:rPr lang="en-US" sz="2000" dirty="0" err="1"/>
              <a:t>carilah</a:t>
            </a:r>
            <a:r>
              <a:rPr lang="en-US" sz="2000" dirty="0"/>
              <a:t> </a:t>
            </a:r>
            <a:r>
              <a:rPr lang="en-US" sz="2000" dirty="0" err="1"/>
              <a:t>artinya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kamus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konteks</a:t>
            </a:r>
            <a:r>
              <a:rPr lang="en-US" sz="2000" dirty="0"/>
              <a:t> </a:t>
            </a:r>
            <a:r>
              <a:rPr lang="en-US" sz="2000" dirty="0" err="1"/>
              <a:t>teks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.</a:t>
            </a:r>
          </a:p>
          <a:p>
            <a:pPr marL="177800" indent="-177800">
              <a:buFont typeface="+mj-lt"/>
              <a:buAutoNum type="arabicPeriod"/>
            </a:pPr>
            <a:r>
              <a:rPr lang="en-US" sz="2000" b="1" dirty="0" err="1" smtClean="0">
                <a:solidFill>
                  <a:srgbClr val="FF0000"/>
                </a:solidFill>
              </a:rPr>
              <a:t>Fokuskan</a:t>
            </a:r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Perhatian</a:t>
            </a:r>
            <a:r>
              <a:rPr lang="en-US" sz="2000" b="1" dirty="0">
                <a:solidFill>
                  <a:srgbClr val="FF0000"/>
                </a:solidFill>
              </a:rPr>
              <a:t>:</a:t>
            </a:r>
            <a:r>
              <a:rPr lang="en-US" sz="2000" dirty="0"/>
              <a:t> </a:t>
            </a:r>
            <a:r>
              <a:rPr lang="en-US" sz="2000" dirty="0" err="1"/>
              <a:t>Hindari</a:t>
            </a:r>
            <a:r>
              <a:rPr lang="en-US" sz="2000" dirty="0"/>
              <a:t> </a:t>
            </a:r>
            <a:r>
              <a:rPr lang="en-US" sz="2000" dirty="0" err="1"/>
              <a:t>gangguan</a:t>
            </a:r>
            <a:r>
              <a:rPr lang="en-US" sz="2000" dirty="0"/>
              <a:t> </a:t>
            </a:r>
            <a:r>
              <a:rPr lang="en-US" sz="2000" dirty="0" err="1"/>
              <a:t>saat</a:t>
            </a:r>
            <a:r>
              <a:rPr lang="en-US" sz="2000" dirty="0"/>
              <a:t> </a:t>
            </a:r>
            <a:r>
              <a:rPr lang="en-US" sz="2000" dirty="0" err="1"/>
              <a:t>membaca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memilih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 yang </a:t>
            </a:r>
            <a:r>
              <a:rPr lang="en-US" sz="2000" dirty="0" err="1"/>
              <a:t>tenang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menghilangkan</a:t>
            </a:r>
            <a:r>
              <a:rPr lang="en-US" sz="2000" dirty="0"/>
              <a:t> </a:t>
            </a:r>
            <a:r>
              <a:rPr lang="en-US" sz="2000" dirty="0" err="1"/>
              <a:t>gangguan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ponsel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televisi</a:t>
            </a:r>
            <a:r>
              <a:rPr lang="en-US" sz="20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11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1" y="1524000"/>
            <a:ext cx="7315200" cy="4800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6. </a:t>
            </a:r>
            <a:r>
              <a:rPr lang="en-US" b="1" dirty="0" err="1">
                <a:solidFill>
                  <a:srgbClr val="FF0000"/>
                </a:solidFill>
              </a:rPr>
              <a:t>Gunakan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Tanda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Penanda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r>
              <a:rPr lang="en-US" dirty="0"/>
              <a:t> </a:t>
            </a: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penanda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pensil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menandai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nanti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7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 err="1">
                <a:solidFill>
                  <a:srgbClr val="FF0000"/>
                </a:solidFill>
              </a:rPr>
              <a:t>Terlibat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secara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Aktif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, </a:t>
            </a:r>
            <a:r>
              <a:rPr lang="en-US" dirty="0" err="1"/>
              <a:t>ajukan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membaca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. </a:t>
            </a:r>
            <a:r>
              <a:rPr lang="en-US" dirty="0" err="1"/>
              <a:t>Diskusikan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bacaan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orang lain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8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 err="1">
                <a:solidFill>
                  <a:srgbClr val="FF0000"/>
                </a:solidFill>
              </a:rPr>
              <a:t>Latih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Konsentrasi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r>
              <a:rPr lang="en-US" dirty="0"/>
              <a:t> </a:t>
            </a:r>
            <a:r>
              <a:rPr lang="en-US" dirty="0" err="1"/>
              <a:t>Latih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konsentrasi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membaca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teratur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bertahap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membaca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9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 err="1">
                <a:solidFill>
                  <a:srgbClr val="FF0000"/>
                </a:solidFill>
              </a:rPr>
              <a:t>Perluas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Wawasan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dirty="0"/>
              <a:t>Baca </a:t>
            </a:r>
            <a:r>
              <a:rPr lang="en-US" dirty="0" err="1"/>
              <a:t>materi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topik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genre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memperluas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10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 err="1">
                <a:solidFill>
                  <a:srgbClr val="FF0000"/>
                </a:solidFill>
              </a:rPr>
              <a:t>Evaluasi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Tinjau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selesai</a:t>
            </a:r>
            <a:r>
              <a:rPr lang="en-US" dirty="0"/>
              <a:t> </a:t>
            </a:r>
            <a:r>
              <a:rPr lang="en-US" dirty="0" err="1"/>
              <a:t>membaca</a:t>
            </a:r>
            <a:r>
              <a:rPr lang="en-US" dirty="0"/>
              <a:t>, </a:t>
            </a:r>
            <a:r>
              <a:rPr lang="en-US" dirty="0" err="1"/>
              <a:t>luangkan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merefleksikan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baca</a:t>
            </a:r>
            <a:r>
              <a:rPr lang="en-US" dirty="0"/>
              <a:t>. </a:t>
            </a:r>
            <a:r>
              <a:rPr lang="en-US" dirty="0" err="1"/>
              <a:t>Pertanyakan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pelajari</a:t>
            </a:r>
            <a:r>
              <a:rPr lang="en-US" dirty="0"/>
              <a:t> </a:t>
            </a:r>
            <a:r>
              <a:rPr lang="en-US" dirty="0" err="1"/>
              <a:t>darinya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latihan</a:t>
            </a:r>
            <a:r>
              <a:rPr lang="en-US" dirty="0"/>
              <a:t> yang </a:t>
            </a:r>
            <a:r>
              <a:rPr lang="en-US" dirty="0" err="1"/>
              <a:t>konsisten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kesabaran</a:t>
            </a:r>
            <a:r>
              <a:rPr lang="en-US" dirty="0"/>
              <a:t>,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membaca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,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di </a:t>
            </a:r>
            <a:r>
              <a:rPr lang="en-US" dirty="0" err="1"/>
              <a:t>sekitar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33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z="3600" dirty="0">
                <a:solidFill>
                  <a:srgbClr val="FF0000"/>
                </a:solidFill>
              </a:rPr>
              <a:t>4. </a:t>
            </a:r>
            <a:r>
              <a:rPr lang="en-US" sz="3600" dirty="0" err="1">
                <a:solidFill>
                  <a:srgbClr val="FF0000"/>
                </a:solidFill>
              </a:rPr>
              <a:t>Keterampilan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menulis</a:t>
            </a:r>
            <a:r>
              <a:rPr lang="en-US" sz="3600" dirty="0">
                <a:solidFill>
                  <a:srgbClr val="FF0000"/>
                </a:solidFill>
              </a:rPr>
              <a:t> (</a:t>
            </a:r>
            <a:r>
              <a:rPr lang="en-US" sz="3600" i="1" dirty="0">
                <a:solidFill>
                  <a:srgbClr val="FF0000"/>
                </a:solidFill>
              </a:rPr>
              <a:t>writing skills</a:t>
            </a:r>
            <a:r>
              <a:rPr lang="en-US" sz="3600" dirty="0" smtClean="0">
                <a:solidFill>
                  <a:srgbClr val="FF0000"/>
                </a:solidFill>
              </a:rPr>
              <a:t>)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1" y="1905000"/>
            <a:ext cx="7467600" cy="4572000"/>
          </a:xfrm>
        </p:spPr>
        <p:txBody>
          <a:bodyPr>
            <a:normAutofit fontScale="77500" lnSpcReduction="20000"/>
          </a:bodyPr>
          <a:lstStyle/>
          <a:p>
            <a:pPr marL="11430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Keterampilan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menulis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adalah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kemampuan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seseorang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untuk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mengkomunikasikan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pikiran</a:t>
            </a:r>
            <a:r>
              <a:rPr lang="en-US" dirty="0">
                <a:solidFill>
                  <a:srgbClr val="0070C0"/>
                </a:solidFill>
              </a:rPr>
              <a:t>, ide, </a:t>
            </a:r>
            <a:r>
              <a:rPr lang="en-US" dirty="0" err="1">
                <a:solidFill>
                  <a:srgbClr val="0070C0"/>
                </a:solidFill>
              </a:rPr>
              <a:t>dan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informasi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dengan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jelas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err="1">
                <a:solidFill>
                  <a:srgbClr val="0070C0"/>
                </a:solidFill>
              </a:rPr>
              <a:t>efektif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n-US" dirty="0" err="1">
                <a:solidFill>
                  <a:srgbClr val="0070C0"/>
                </a:solidFill>
              </a:rPr>
              <a:t>dan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meyakinkan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melalui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tulisan</a:t>
            </a:r>
            <a:r>
              <a:rPr lang="en-US" dirty="0"/>
              <a:t>.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menulis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akademis</a:t>
            </a:r>
            <a:r>
              <a:rPr lang="en-US" dirty="0"/>
              <a:t>, </a:t>
            </a:r>
            <a:r>
              <a:rPr lang="en-US" dirty="0" err="1"/>
              <a:t>profesional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.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tips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menulis</a:t>
            </a:r>
            <a:r>
              <a:rPr lang="en-US" dirty="0"/>
              <a:t>:</a:t>
            </a:r>
          </a:p>
          <a:p>
            <a:endParaRPr lang="en-US" dirty="0"/>
          </a:p>
          <a:p>
            <a:pPr marL="177800" indent="-177800">
              <a:buFont typeface="+mj-lt"/>
              <a:buAutoNum type="arabicPeriod"/>
            </a:pPr>
            <a:r>
              <a:rPr lang="en-US" b="1" dirty="0" smtClean="0">
                <a:solidFill>
                  <a:srgbClr val="FF0000"/>
                </a:solidFill>
              </a:rPr>
              <a:t>Baca </a:t>
            </a:r>
            <a:r>
              <a:rPr lang="en-US" b="1" dirty="0" err="1">
                <a:solidFill>
                  <a:srgbClr val="FF0000"/>
                </a:solidFill>
              </a:rPr>
              <a:t>Banyak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dirty="0" err="1"/>
              <a:t>Membaca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teratur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memperluas</a:t>
            </a:r>
            <a:r>
              <a:rPr lang="en-US" dirty="0"/>
              <a:t> </a:t>
            </a:r>
            <a:r>
              <a:rPr lang="en-US" dirty="0" err="1"/>
              <a:t>kosa</a:t>
            </a:r>
            <a:r>
              <a:rPr lang="en-US" dirty="0"/>
              <a:t> kata, </a:t>
            </a:r>
            <a:r>
              <a:rPr lang="en-US" dirty="0" err="1"/>
              <a:t>memperbaiki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.</a:t>
            </a:r>
          </a:p>
          <a:p>
            <a:pPr marL="177800" indent="-177800">
              <a:buFont typeface="+mj-lt"/>
              <a:buAutoNum type="arabicPeriod"/>
            </a:pPr>
            <a:r>
              <a:rPr lang="en-US" b="1" dirty="0" err="1" smtClean="0">
                <a:solidFill>
                  <a:srgbClr val="FF0000"/>
                </a:solidFill>
              </a:rPr>
              <a:t>Tentukan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Tujuan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Menulis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menulis</a:t>
            </a:r>
            <a:r>
              <a:rPr lang="en-US" dirty="0"/>
              <a:t>,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.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menginformasikan</a:t>
            </a:r>
            <a:r>
              <a:rPr lang="en-US" dirty="0"/>
              <a:t>, </a:t>
            </a:r>
            <a:r>
              <a:rPr lang="en-US" dirty="0" err="1"/>
              <a:t>meyakinkan</a:t>
            </a:r>
            <a:r>
              <a:rPr lang="en-US" dirty="0"/>
              <a:t>, </a:t>
            </a:r>
            <a:r>
              <a:rPr lang="en-US" dirty="0" err="1"/>
              <a:t>menghibur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pembaca</a:t>
            </a:r>
            <a:r>
              <a:rPr lang="en-US" dirty="0"/>
              <a:t>?</a:t>
            </a:r>
          </a:p>
          <a:p>
            <a:pPr marL="177800" indent="-177800">
              <a:buFont typeface="+mj-lt"/>
              <a:buAutoNum type="arabicPeriod"/>
            </a:pPr>
            <a:r>
              <a:rPr lang="en-US" b="1" dirty="0" err="1" smtClean="0">
                <a:solidFill>
                  <a:srgbClr val="FF0000"/>
                </a:solidFill>
              </a:rPr>
              <a:t>Rencanakan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dengan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Baik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dirty="0" err="1"/>
              <a:t>Buatlah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menulis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terorganisir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pokok-pokok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disampaikan</a:t>
            </a:r>
            <a:r>
              <a:rPr lang="en-US" dirty="0"/>
              <a:t>.</a:t>
            </a:r>
          </a:p>
          <a:p>
            <a:pPr marL="177800" indent="-177800">
              <a:buFont typeface="+mj-lt"/>
              <a:buAutoNum type="arabicPeriod"/>
            </a:pPr>
            <a:r>
              <a:rPr lang="en-US" b="1" dirty="0" err="1" smtClean="0">
                <a:solidFill>
                  <a:srgbClr val="FF0000"/>
                </a:solidFill>
              </a:rPr>
              <a:t>Perhatikan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Struktur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r>
              <a:rPr lang="en-US" dirty="0"/>
              <a:t> </a:t>
            </a:r>
            <a:r>
              <a:rPr lang="en-US" dirty="0" err="1"/>
              <a:t>Pastikan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pengantar</a:t>
            </a:r>
            <a:r>
              <a:rPr lang="en-US" dirty="0"/>
              <a:t>, </a:t>
            </a:r>
            <a:r>
              <a:rPr lang="en-US" dirty="0" err="1"/>
              <a:t>isi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. </a:t>
            </a: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paragraf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kalimat</a:t>
            </a:r>
            <a:r>
              <a:rPr lang="en-US" dirty="0"/>
              <a:t> yang </a:t>
            </a:r>
            <a:r>
              <a:rPr lang="en-US" dirty="0" err="1"/>
              <a:t>teratur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memudahkan</a:t>
            </a:r>
            <a:r>
              <a:rPr lang="en-US" dirty="0"/>
              <a:t> </a:t>
            </a:r>
            <a:r>
              <a:rPr lang="en-US" dirty="0" err="1"/>
              <a:t>pembaca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alur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.</a:t>
            </a:r>
          </a:p>
          <a:p>
            <a:pPr marL="177800" indent="-177800">
              <a:buFont typeface="+mj-lt"/>
              <a:buAutoNum type="arabicPeriod"/>
            </a:pPr>
            <a:r>
              <a:rPr lang="en-US" b="1" dirty="0" err="1" smtClean="0">
                <a:solidFill>
                  <a:srgbClr val="FF0000"/>
                </a:solidFill>
              </a:rPr>
              <a:t>Gunakan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Bahasa yang </a:t>
            </a:r>
            <a:r>
              <a:rPr lang="en-US" b="1" dirty="0" err="1">
                <a:solidFill>
                  <a:srgbClr val="FF0000"/>
                </a:solidFill>
              </a:rPr>
              <a:t>Jelas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Tepat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dirty="0" err="1"/>
              <a:t>Hindari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kata-kata yang </a:t>
            </a:r>
            <a:r>
              <a:rPr lang="en-US" dirty="0" err="1"/>
              <a:t>ambigu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. </a:t>
            </a: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audiens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hindari</a:t>
            </a:r>
            <a:r>
              <a:rPr lang="en-US" dirty="0"/>
              <a:t> jargon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.</a:t>
            </a:r>
          </a:p>
          <a:p>
            <a:pPr marL="177800" indent="-1778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59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1" y="1447800"/>
            <a:ext cx="7391400" cy="51054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6. </a:t>
            </a:r>
            <a:r>
              <a:rPr lang="en-US" b="1" dirty="0" err="1">
                <a:solidFill>
                  <a:srgbClr val="FF0000"/>
                </a:solidFill>
              </a:rPr>
              <a:t>Berlatih</a:t>
            </a:r>
            <a:r>
              <a:rPr lang="en-US" b="1" dirty="0">
                <a:solidFill>
                  <a:srgbClr val="FF0000"/>
                </a:solidFill>
              </a:rPr>
              <a:t> Tata Bahasa yang </a:t>
            </a:r>
            <a:r>
              <a:rPr lang="en-US" b="1" dirty="0" err="1">
                <a:solidFill>
                  <a:srgbClr val="FF0000"/>
                </a:solidFill>
              </a:rPr>
              <a:t>Baik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r>
              <a:rPr lang="en-US" dirty="0"/>
              <a:t> </a:t>
            </a:r>
            <a:r>
              <a:rPr lang="en-US" dirty="0" err="1"/>
              <a:t>Perhatikan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, </a:t>
            </a:r>
            <a:r>
              <a:rPr lang="en-US" dirty="0" err="1"/>
              <a:t>ejaan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baca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. </a:t>
            </a:r>
            <a:r>
              <a:rPr lang="en-US" dirty="0" err="1"/>
              <a:t>Pastikan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7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 err="1">
                <a:solidFill>
                  <a:srgbClr val="FF0000"/>
                </a:solidFill>
              </a:rPr>
              <a:t>Tulis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dengan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Suara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Anda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Sendiri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dirty="0" err="1"/>
              <a:t>Cobalah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gaya</a:t>
            </a:r>
            <a:r>
              <a:rPr lang="en-US" dirty="0"/>
              <a:t> </a:t>
            </a:r>
            <a:r>
              <a:rPr lang="en-US" dirty="0" err="1"/>
              <a:t>penulisan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tulislah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suara</a:t>
            </a:r>
            <a:r>
              <a:rPr lang="en-US" dirty="0"/>
              <a:t> yang </a:t>
            </a:r>
            <a:r>
              <a:rPr lang="en-US" dirty="0" err="1"/>
              <a:t>autentik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pembaca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terhubung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8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 err="1">
                <a:solidFill>
                  <a:srgbClr val="FF0000"/>
                </a:solidFill>
              </a:rPr>
              <a:t>Gunakan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Bukti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Argumentasi</a:t>
            </a:r>
            <a:r>
              <a:rPr lang="en-US" b="1" dirty="0">
                <a:solidFill>
                  <a:srgbClr val="FF0000"/>
                </a:solidFill>
              </a:rPr>
              <a:t> yang </a:t>
            </a:r>
            <a:r>
              <a:rPr lang="en-US" b="1" dirty="0" err="1">
                <a:solidFill>
                  <a:srgbClr val="FF0000"/>
                </a:solidFill>
              </a:rPr>
              <a:t>Kuat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dirty="0" err="1"/>
              <a:t>Dukung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klaim</a:t>
            </a:r>
            <a:r>
              <a:rPr lang="en-US" dirty="0"/>
              <a:t> yang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buat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yang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argumentasi</a:t>
            </a:r>
            <a:r>
              <a:rPr lang="en-US" dirty="0"/>
              <a:t> yang </a:t>
            </a:r>
            <a:r>
              <a:rPr lang="en-US" dirty="0" err="1"/>
              <a:t>meyakinkan</a:t>
            </a:r>
            <a:r>
              <a:rPr lang="en-US" dirty="0"/>
              <a:t>. </a:t>
            </a:r>
            <a:r>
              <a:rPr lang="en-US" dirty="0" err="1"/>
              <a:t>Hindari</a:t>
            </a:r>
            <a:r>
              <a:rPr lang="en-US" dirty="0"/>
              <a:t> </a:t>
            </a:r>
            <a:r>
              <a:rPr lang="en-US" dirty="0" err="1"/>
              <a:t>generalisasi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asumsi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didukung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9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 err="1">
                <a:solidFill>
                  <a:srgbClr val="FF0000"/>
                </a:solidFill>
              </a:rPr>
              <a:t>Periksa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dan</a:t>
            </a:r>
            <a:r>
              <a:rPr lang="en-US" b="1" dirty="0">
                <a:solidFill>
                  <a:srgbClr val="FF0000"/>
                </a:solidFill>
              </a:rPr>
              <a:t> Edit: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, </a:t>
            </a:r>
            <a:r>
              <a:rPr lang="en-US" dirty="0" err="1"/>
              <a:t>luangkan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mengedit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merevisinya</a:t>
            </a:r>
            <a:r>
              <a:rPr lang="en-US" dirty="0"/>
              <a:t>. </a:t>
            </a:r>
            <a:r>
              <a:rPr lang="en-US" dirty="0" err="1"/>
              <a:t>Periksa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, </a:t>
            </a:r>
            <a:r>
              <a:rPr lang="en-US" dirty="0" err="1"/>
              <a:t>kejelasan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konsistensi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10</a:t>
            </a:r>
            <a:r>
              <a:rPr lang="en-US" b="1" dirty="0">
                <a:solidFill>
                  <a:srgbClr val="FF0000"/>
                </a:solidFill>
              </a:rPr>
              <a:t>. </a:t>
            </a:r>
            <a:r>
              <a:rPr lang="en-US" b="1" dirty="0" err="1">
                <a:solidFill>
                  <a:srgbClr val="FF0000"/>
                </a:solidFill>
              </a:rPr>
              <a:t>Terima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Umpan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Balik</a:t>
            </a:r>
            <a:r>
              <a:rPr lang="en-US" b="1" dirty="0">
                <a:solidFill>
                  <a:srgbClr val="FF0000"/>
                </a:solidFill>
              </a:rPr>
              <a:t>: </a:t>
            </a:r>
            <a:r>
              <a:rPr lang="en-US" dirty="0" err="1"/>
              <a:t>Mintalah</a:t>
            </a:r>
            <a:r>
              <a:rPr lang="en-US" dirty="0"/>
              <a:t> </a:t>
            </a:r>
            <a:r>
              <a:rPr lang="en-US" dirty="0" err="1"/>
              <a:t>umpan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orang lain,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teman</a:t>
            </a:r>
            <a:r>
              <a:rPr lang="en-US" dirty="0"/>
              <a:t>, </a:t>
            </a:r>
            <a:r>
              <a:rPr lang="en-US" dirty="0" err="1"/>
              <a:t>kolega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mentor,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. Terbuka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kritik</a:t>
            </a:r>
            <a:r>
              <a:rPr lang="en-US" dirty="0"/>
              <a:t> </a:t>
            </a:r>
            <a:r>
              <a:rPr lang="en-US" dirty="0" err="1"/>
              <a:t>konstruktif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latihan</a:t>
            </a:r>
            <a:r>
              <a:rPr lang="en-US" dirty="0"/>
              <a:t> yang </a:t>
            </a:r>
            <a:r>
              <a:rPr lang="en-US" dirty="0" err="1"/>
              <a:t>konsisten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elemen-elemen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menulis</a:t>
            </a:r>
            <a:r>
              <a:rPr lang="en-US" dirty="0"/>
              <a:t>,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r>
              <a:rPr lang="en-US" dirty="0"/>
              <a:t> </a:t>
            </a:r>
            <a:r>
              <a:rPr lang="en-US" dirty="0" err="1"/>
              <a:t>menulis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berdampak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33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Tabel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Aspek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Keterampilan</a:t>
            </a: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6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Berbahasa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5162469"/>
              </p:ext>
            </p:extLst>
          </p:nvPr>
        </p:nvGraphicFramePr>
        <p:xfrm>
          <a:off x="1620301" y="1905000"/>
          <a:ext cx="7238998" cy="2217261"/>
        </p:xfrm>
        <a:graphic>
          <a:graphicData uri="http://schemas.openxmlformats.org/drawingml/2006/table">
            <a:tbl>
              <a:tblPr firstRow="1" firstCol="1" bandRow="1"/>
              <a:tblGrid>
                <a:gridCol w="23861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905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46228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73908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dirty="0" err="1">
                          <a:effectLst/>
                          <a:latin typeface="Times New Roman"/>
                          <a:ea typeface="Times New Roman"/>
                        </a:rPr>
                        <a:t>Ciri-ciri</a:t>
                      </a:r>
                      <a:endParaRPr lang="en-US" sz="400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dirty="0" err="1">
                          <a:effectLst/>
                          <a:latin typeface="Times New Roman"/>
                          <a:ea typeface="Times New Roman"/>
                        </a:rPr>
                        <a:t>Lisan</a:t>
                      </a:r>
                      <a:endParaRPr lang="en-US" sz="400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dirty="0" err="1">
                          <a:effectLst/>
                          <a:latin typeface="Times New Roman"/>
                          <a:ea typeface="Times New Roman"/>
                        </a:rPr>
                        <a:t>Tulisan</a:t>
                      </a:r>
                      <a:endParaRPr lang="en-US" sz="400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3908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dirty="0" err="1">
                          <a:effectLst/>
                          <a:latin typeface="Times New Roman"/>
                          <a:ea typeface="Times New Roman"/>
                        </a:rPr>
                        <a:t>Reseptif</a:t>
                      </a:r>
                      <a:endParaRPr lang="en-US" sz="400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dirty="0" err="1">
                          <a:effectLst/>
                          <a:latin typeface="Times New Roman"/>
                          <a:ea typeface="Times New Roman"/>
                        </a:rPr>
                        <a:t>Mendengarkan</a:t>
                      </a:r>
                      <a:endParaRPr lang="en-US" sz="400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>
                          <a:effectLst/>
                          <a:latin typeface="Times New Roman"/>
                          <a:ea typeface="Times New Roman"/>
                        </a:rPr>
                        <a:t>Membaca</a:t>
                      </a:r>
                      <a:endParaRPr lang="en-US" sz="400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3908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>
                          <a:effectLst/>
                          <a:latin typeface="Times New Roman"/>
                          <a:ea typeface="Times New Roman"/>
                        </a:rPr>
                        <a:t>Produktif</a:t>
                      </a:r>
                      <a:endParaRPr lang="en-US" sz="400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>
                          <a:effectLst/>
                          <a:latin typeface="Times New Roman"/>
                          <a:ea typeface="Times New Roman"/>
                        </a:rPr>
                        <a:t>Berbicara</a:t>
                      </a:r>
                      <a:endParaRPr lang="en-US" sz="400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2800" dirty="0" err="1">
                          <a:effectLst/>
                          <a:latin typeface="Times New Roman"/>
                          <a:ea typeface="Times New Roman"/>
                        </a:rPr>
                        <a:t>Menulis</a:t>
                      </a:r>
                      <a:endParaRPr lang="en-US" sz="4000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866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err="1" smtClean="0">
                <a:solidFill>
                  <a:srgbClr val="FF0000"/>
                </a:solidFill>
              </a:rPr>
              <a:t>Keterkaitan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Antar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aspek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Keterampilan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</a:rPr>
              <a:t>Berbahasa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200" dirty="0" err="1" smtClean="0"/>
              <a:t>Berbicara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Mendengarkan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keduanya</a:t>
            </a:r>
            <a:r>
              <a:rPr lang="en-US" sz="3200" dirty="0" smtClean="0"/>
              <a:t> </a:t>
            </a:r>
            <a:r>
              <a:rPr lang="en-US" sz="3200" dirty="0" err="1" smtClean="0"/>
              <a:t>merupakan</a:t>
            </a:r>
            <a:r>
              <a:rPr lang="en-US" sz="3200" dirty="0" smtClean="0"/>
              <a:t> </a:t>
            </a:r>
            <a:r>
              <a:rPr lang="en-US" sz="3200" dirty="0" err="1" smtClean="0"/>
              <a:t>bahasa</a:t>
            </a:r>
            <a:r>
              <a:rPr lang="en-US" sz="3200" dirty="0" smtClean="0"/>
              <a:t> </a:t>
            </a:r>
            <a:r>
              <a:rPr lang="en-US" sz="3200" dirty="0" err="1" smtClean="0"/>
              <a:t>ragam</a:t>
            </a:r>
            <a:r>
              <a:rPr lang="en-US" sz="3200" dirty="0" smtClean="0"/>
              <a:t> </a:t>
            </a:r>
            <a:r>
              <a:rPr lang="en-US" sz="3200" dirty="0" err="1" smtClean="0"/>
              <a:t>lisan</a:t>
            </a:r>
            <a:r>
              <a:rPr lang="en-US" sz="3200" dirty="0" smtClean="0"/>
              <a:t>. </a:t>
            </a:r>
          </a:p>
          <a:p>
            <a:r>
              <a:rPr lang="en-US" sz="3200" dirty="0" err="1" smtClean="0"/>
              <a:t>Berbicara</a:t>
            </a:r>
            <a:r>
              <a:rPr lang="en-US" sz="3200" dirty="0" smtClean="0"/>
              <a:t> </a:t>
            </a:r>
            <a:r>
              <a:rPr lang="en-US" sz="3200" dirty="0" err="1" smtClean="0"/>
              <a:t>bersifat</a:t>
            </a:r>
            <a:r>
              <a:rPr lang="en-US" sz="3200" dirty="0" smtClean="0"/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produktif</a:t>
            </a:r>
            <a:r>
              <a:rPr lang="en-US" sz="3200" dirty="0" smtClean="0"/>
              <a:t>, </a:t>
            </a:r>
            <a:r>
              <a:rPr lang="en-US" sz="3200" dirty="0" err="1" smtClean="0"/>
              <a:t>sedangkan</a:t>
            </a:r>
            <a:r>
              <a:rPr lang="en-US" sz="3200" dirty="0" smtClean="0"/>
              <a:t> </a:t>
            </a:r>
            <a:r>
              <a:rPr lang="en-US" sz="3200" dirty="0" err="1" smtClean="0"/>
              <a:t>mendengarkan</a:t>
            </a:r>
            <a:r>
              <a:rPr lang="en-US" sz="3200" dirty="0" smtClean="0"/>
              <a:t> </a:t>
            </a:r>
            <a:r>
              <a:rPr lang="en-US" sz="3200" dirty="0" err="1" smtClean="0"/>
              <a:t>bersifat</a:t>
            </a:r>
            <a:r>
              <a:rPr lang="en-US" sz="3200" dirty="0" smtClean="0"/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reseptif</a:t>
            </a:r>
            <a:r>
              <a:rPr lang="en-US" sz="3200" dirty="0" smtClean="0"/>
              <a:t>.</a:t>
            </a:r>
          </a:p>
          <a:p>
            <a:r>
              <a:rPr lang="en-US" sz="3200" dirty="0" err="1" smtClean="0"/>
              <a:t>Mendengarkan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meningkatkan</a:t>
            </a:r>
            <a:r>
              <a:rPr lang="en-US" sz="3200" dirty="0" smtClean="0"/>
              <a:t> </a:t>
            </a:r>
            <a:r>
              <a:rPr lang="en-US" sz="3200" dirty="0" err="1" smtClean="0"/>
              <a:t>kemampuan</a:t>
            </a:r>
            <a:r>
              <a:rPr lang="en-US" sz="3200" dirty="0" smtClean="0"/>
              <a:t> </a:t>
            </a:r>
            <a:r>
              <a:rPr lang="en-US" sz="3200" dirty="0" err="1" smtClean="0"/>
              <a:t>berbicara</a:t>
            </a:r>
            <a:r>
              <a:rPr lang="en-US" sz="3200" dirty="0" smtClean="0"/>
              <a:t>.</a:t>
            </a:r>
          </a:p>
          <a:p>
            <a:r>
              <a:rPr lang="en-US" sz="3200" dirty="0" err="1" smtClean="0">
                <a:solidFill>
                  <a:srgbClr val="FF0000"/>
                </a:solidFill>
              </a:rPr>
              <a:t>Jika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ingin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menjadi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pembicara</a:t>
            </a:r>
            <a:r>
              <a:rPr lang="en-US" sz="3200" dirty="0" smtClean="0">
                <a:solidFill>
                  <a:srgbClr val="FF0000"/>
                </a:solidFill>
              </a:rPr>
              <a:t> yang </a:t>
            </a:r>
            <a:r>
              <a:rPr lang="en-US" sz="3200" dirty="0" err="1" smtClean="0">
                <a:solidFill>
                  <a:srgbClr val="FF0000"/>
                </a:solidFill>
              </a:rPr>
              <a:t>baik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maka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jadilah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terlebih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dahulu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pendengar</a:t>
            </a:r>
            <a:r>
              <a:rPr lang="en-US" sz="3200" dirty="0" smtClean="0">
                <a:solidFill>
                  <a:srgbClr val="FF0000"/>
                </a:solidFill>
              </a:rPr>
              <a:t> yang </a:t>
            </a:r>
            <a:r>
              <a:rPr lang="en-US" sz="3200" dirty="0" err="1" smtClean="0">
                <a:solidFill>
                  <a:srgbClr val="FF0000"/>
                </a:solidFill>
              </a:rPr>
              <a:t>baik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35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200" dirty="0" err="1" smtClean="0"/>
              <a:t>Mendengarkan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Membaca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keduanya</a:t>
            </a:r>
            <a:r>
              <a:rPr lang="en-US" sz="3200" dirty="0" smtClean="0"/>
              <a:t> </a:t>
            </a:r>
            <a:r>
              <a:rPr lang="en-US" sz="3200" dirty="0" err="1" smtClean="0"/>
              <a:t>bersifat</a:t>
            </a:r>
            <a:r>
              <a:rPr lang="en-US" sz="3200" dirty="0" smtClean="0"/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reseptif</a:t>
            </a:r>
            <a:r>
              <a:rPr lang="en-US" sz="3200" dirty="0" smtClean="0"/>
              <a:t> (</a:t>
            </a:r>
            <a:r>
              <a:rPr lang="en-US" sz="3200" dirty="0" err="1" smtClean="0"/>
              <a:t>menerima</a:t>
            </a:r>
            <a:r>
              <a:rPr lang="en-US" sz="3200" dirty="0" smtClean="0"/>
              <a:t> </a:t>
            </a:r>
            <a:r>
              <a:rPr lang="en-US" sz="3200" dirty="0" err="1" smtClean="0"/>
              <a:t>informasi</a:t>
            </a:r>
            <a:r>
              <a:rPr lang="en-US" sz="3200" dirty="0" smtClean="0"/>
              <a:t>). </a:t>
            </a:r>
          </a:p>
          <a:p>
            <a:r>
              <a:rPr lang="en-US" sz="3200" dirty="0" err="1" smtClean="0">
                <a:solidFill>
                  <a:srgbClr val="FF0000"/>
                </a:solidFill>
              </a:rPr>
              <a:t>Mendengarkan</a:t>
            </a:r>
            <a:r>
              <a:rPr lang="en-US" sz="3200" dirty="0" smtClean="0"/>
              <a:t> </a:t>
            </a:r>
            <a:r>
              <a:rPr lang="en-US" sz="3200" dirty="0" err="1" smtClean="0"/>
              <a:t>erat</a:t>
            </a:r>
            <a:r>
              <a:rPr lang="en-US" sz="3200" dirty="0" smtClean="0"/>
              <a:t> </a:t>
            </a:r>
            <a:r>
              <a:rPr lang="en-US" sz="3200" dirty="0" err="1" smtClean="0"/>
              <a:t>kaitannya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bahasa</a:t>
            </a:r>
            <a:r>
              <a:rPr lang="en-US" sz="3200" dirty="0" smtClean="0"/>
              <a:t> </a:t>
            </a:r>
            <a:r>
              <a:rPr lang="en-US" sz="3200" dirty="0" err="1" smtClean="0"/>
              <a:t>ragam</a:t>
            </a:r>
            <a:r>
              <a:rPr lang="en-US" sz="3200" dirty="0" smtClean="0"/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lisan</a:t>
            </a:r>
            <a:r>
              <a:rPr lang="en-US" sz="3200" dirty="0" smtClean="0"/>
              <a:t>, </a:t>
            </a:r>
            <a:r>
              <a:rPr lang="en-US" sz="3200" dirty="0" err="1" smtClean="0"/>
              <a:t>sedangkan</a:t>
            </a:r>
            <a:r>
              <a:rPr lang="en-US" sz="3200" dirty="0" smtClean="0"/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membaca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aktivitas</a:t>
            </a:r>
            <a:r>
              <a:rPr lang="en-US" sz="3200" dirty="0" smtClean="0"/>
              <a:t> </a:t>
            </a:r>
            <a:r>
              <a:rPr lang="en-US" sz="3200" dirty="0" err="1" smtClean="0"/>
              <a:t>bahasa</a:t>
            </a:r>
            <a:r>
              <a:rPr lang="en-US" sz="3200" dirty="0" smtClean="0"/>
              <a:t> </a:t>
            </a:r>
            <a:r>
              <a:rPr lang="en-US" sz="3200" dirty="0" err="1" smtClean="0"/>
              <a:t>ragam</a:t>
            </a:r>
            <a:r>
              <a:rPr lang="en-US" sz="3200" dirty="0" smtClean="0"/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tulis</a:t>
            </a:r>
            <a:r>
              <a:rPr lang="en-US" sz="3200" dirty="0" smtClean="0">
                <a:solidFill>
                  <a:srgbClr val="FF0000"/>
                </a:solidFill>
              </a:rPr>
              <a:t>.</a:t>
            </a:r>
            <a:r>
              <a:rPr lang="en-US" sz="3200" dirty="0" smtClean="0"/>
              <a:t> </a:t>
            </a:r>
          </a:p>
          <a:p>
            <a:r>
              <a:rPr lang="en-US" sz="3200" dirty="0" err="1" smtClean="0"/>
              <a:t>Membaca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meningkatkan</a:t>
            </a:r>
            <a:r>
              <a:rPr lang="en-US" sz="3200" dirty="0" smtClean="0"/>
              <a:t> </a:t>
            </a:r>
            <a:r>
              <a:rPr lang="en-US" sz="3200" dirty="0" err="1" smtClean="0"/>
              <a:t>kemampuan</a:t>
            </a:r>
            <a:r>
              <a:rPr lang="en-US" sz="3200" dirty="0" smtClean="0"/>
              <a:t> </a:t>
            </a:r>
            <a:r>
              <a:rPr lang="en-US" sz="3200" dirty="0" err="1" smtClean="0"/>
              <a:t>mendengar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027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HAKIKAT</a:t>
            </a:r>
            <a:r>
              <a:rPr lang="en-US" dirty="0" smtClean="0">
                <a:solidFill>
                  <a:srgbClr val="FF0000"/>
                </a:solidFill>
                <a:effectLst/>
              </a:rPr>
              <a:t/>
            </a:r>
            <a:br>
              <a:rPr lang="en-US" dirty="0" smtClean="0">
                <a:solidFill>
                  <a:srgbClr val="FF0000"/>
                </a:solidFill>
                <a:effectLst/>
              </a:rPr>
            </a:br>
            <a:r>
              <a:rPr lang="en-US" b="1" dirty="0">
                <a:solidFill>
                  <a:srgbClr val="FF0000"/>
                </a:solidFill>
              </a:rPr>
              <a:t>KETERAMPILAN </a:t>
            </a:r>
            <a:r>
              <a:rPr lang="en-US" b="1" dirty="0" smtClean="0">
                <a:solidFill>
                  <a:srgbClr val="FF0000"/>
                </a:solidFill>
              </a:rPr>
              <a:t>BERBAHASA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 err="1"/>
              <a:t>Keterampilan</a:t>
            </a:r>
            <a:r>
              <a:rPr lang="en-US" sz="3600" dirty="0"/>
              <a:t> </a:t>
            </a:r>
            <a:r>
              <a:rPr lang="en-US" sz="3600" dirty="0" err="1"/>
              <a:t>berbahasa</a:t>
            </a:r>
            <a:r>
              <a:rPr lang="en-US" sz="3600" dirty="0"/>
              <a:t> </a:t>
            </a:r>
            <a:r>
              <a:rPr lang="en-US" sz="3600" dirty="0" err="1"/>
              <a:t>adalah</a:t>
            </a:r>
            <a:r>
              <a:rPr lang="en-US" sz="3600" dirty="0"/>
              <a:t> </a:t>
            </a:r>
            <a:r>
              <a:rPr lang="en-US" sz="3600" dirty="0" err="1"/>
              <a:t>keterampilan</a:t>
            </a:r>
            <a:r>
              <a:rPr lang="en-US" sz="3600" dirty="0"/>
              <a:t> </a:t>
            </a:r>
            <a:r>
              <a:rPr lang="en-US" sz="3600" dirty="0" err="1"/>
              <a:t>seseorang</a:t>
            </a:r>
            <a:r>
              <a:rPr lang="en-US" sz="3600" dirty="0"/>
              <a:t> </a:t>
            </a:r>
            <a:r>
              <a:rPr lang="en-US" sz="3600" dirty="0" err="1"/>
              <a:t>untuk</a:t>
            </a:r>
            <a:r>
              <a:rPr lang="en-US" sz="3600" dirty="0"/>
              <a:t> </a:t>
            </a:r>
            <a:r>
              <a:rPr lang="en-US" sz="3600" dirty="0" err="1">
                <a:solidFill>
                  <a:srgbClr val="FF0000"/>
                </a:solidFill>
              </a:rPr>
              <a:t>mengungkapkan</a:t>
            </a:r>
            <a:r>
              <a:rPr lang="en-US" sz="3600" dirty="0"/>
              <a:t> “</a:t>
            </a:r>
            <a:r>
              <a:rPr lang="en-US" sz="3600" dirty="0" err="1"/>
              <a:t>sesuatu</a:t>
            </a:r>
            <a:r>
              <a:rPr lang="en-US" sz="3600" dirty="0"/>
              <a:t>”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>
                <a:solidFill>
                  <a:srgbClr val="00B050"/>
                </a:solidFill>
              </a:rPr>
              <a:t>memahami</a:t>
            </a:r>
            <a:r>
              <a:rPr lang="en-US" sz="3600" dirty="0"/>
              <a:t> “</a:t>
            </a:r>
            <a:r>
              <a:rPr lang="en-US" sz="3600" dirty="0" err="1"/>
              <a:t>sesuatu</a:t>
            </a:r>
            <a:r>
              <a:rPr lang="en-US" sz="3600" dirty="0"/>
              <a:t>” yang </a:t>
            </a:r>
            <a:r>
              <a:rPr lang="en-US" sz="3600" dirty="0" err="1"/>
              <a:t>diungkapkan</a:t>
            </a:r>
            <a:r>
              <a:rPr lang="en-US" sz="3600" dirty="0"/>
              <a:t> </a:t>
            </a:r>
            <a:r>
              <a:rPr lang="en-US" sz="3600" dirty="0" err="1"/>
              <a:t>oleh</a:t>
            </a:r>
            <a:r>
              <a:rPr lang="en-US" sz="3600" dirty="0"/>
              <a:t> orang lain </a:t>
            </a:r>
            <a:r>
              <a:rPr lang="en-US" sz="3600" dirty="0" err="1"/>
              <a:t>dengan</a:t>
            </a:r>
            <a:r>
              <a:rPr lang="en-US" sz="3600" dirty="0"/>
              <a:t> media </a:t>
            </a:r>
            <a:r>
              <a:rPr lang="en-US" sz="3600" dirty="0" err="1"/>
              <a:t>bahasa</a:t>
            </a:r>
            <a:r>
              <a:rPr lang="en-US" sz="3600" dirty="0"/>
              <a:t>, </a:t>
            </a:r>
            <a:r>
              <a:rPr lang="en-US" sz="3600" dirty="0" err="1"/>
              <a:t>baik</a:t>
            </a:r>
            <a:r>
              <a:rPr lang="en-US" sz="3600" dirty="0"/>
              <a:t> </a:t>
            </a:r>
            <a:r>
              <a:rPr lang="en-US" sz="3600" dirty="0" err="1"/>
              <a:t>secara</a:t>
            </a:r>
            <a:r>
              <a:rPr lang="en-US" sz="3600" dirty="0"/>
              <a:t> </a:t>
            </a:r>
            <a:r>
              <a:rPr lang="en-US" sz="3600" dirty="0" err="1"/>
              <a:t>lisan</a:t>
            </a:r>
            <a:r>
              <a:rPr lang="en-US" sz="3600" dirty="0"/>
              <a:t> </a:t>
            </a:r>
            <a:r>
              <a:rPr lang="en-US" sz="3600" dirty="0" err="1"/>
              <a:t>maupun</a:t>
            </a:r>
            <a:r>
              <a:rPr lang="en-US" sz="3600" dirty="0"/>
              <a:t> </a:t>
            </a:r>
            <a:r>
              <a:rPr lang="en-US" sz="3600" dirty="0" err="1"/>
              <a:t>tulisan</a:t>
            </a:r>
            <a:r>
              <a:rPr lang="en-US" sz="3600" dirty="0"/>
              <a:t>.</a:t>
            </a:r>
            <a:endParaRPr lang="en-US" sz="3600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54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Membaca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Menulis</a:t>
            </a:r>
            <a:r>
              <a:rPr lang="en-US" sz="3200" dirty="0" smtClean="0"/>
              <a:t>, </a:t>
            </a:r>
            <a:r>
              <a:rPr lang="en-US" sz="3200" dirty="0" err="1" smtClean="0"/>
              <a:t>keduanya</a:t>
            </a:r>
            <a:r>
              <a:rPr lang="en-US" sz="3200" dirty="0" smtClean="0"/>
              <a:t>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aktivitas</a:t>
            </a:r>
            <a:r>
              <a:rPr lang="en-US" sz="3200" dirty="0" smtClean="0"/>
              <a:t> </a:t>
            </a:r>
            <a:r>
              <a:rPr lang="en-US" sz="3200" dirty="0" err="1" smtClean="0"/>
              <a:t>bahasa</a:t>
            </a:r>
            <a:r>
              <a:rPr lang="en-US" sz="3200" dirty="0" smtClean="0"/>
              <a:t> </a:t>
            </a:r>
            <a:r>
              <a:rPr lang="en-US" sz="3200" dirty="0" err="1" smtClean="0"/>
              <a:t>ragam</a:t>
            </a:r>
            <a:r>
              <a:rPr lang="en-US" sz="3200" dirty="0" smtClean="0"/>
              <a:t> </a:t>
            </a:r>
            <a:r>
              <a:rPr lang="en-US" sz="3200" dirty="0" err="1" smtClean="0"/>
              <a:t>tulis</a:t>
            </a:r>
            <a:r>
              <a:rPr lang="en-US" sz="3200" dirty="0" smtClean="0"/>
              <a:t>. </a:t>
            </a:r>
          </a:p>
          <a:p>
            <a:r>
              <a:rPr lang="en-US" sz="3200" dirty="0" err="1" smtClean="0">
                <a:solidFill>
                  <a:srgbClr val="FF0000"/>
                </a:solidFill>
              </a:rPr>
              <a:t>Kemampuan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membaca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seseorang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penting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untuk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menulis</a:t>
            </a:r>
            <a:r>
              <a:rPr lang="en-US" sz="3200" dirty="0" smtClean="0">
                <a:solidFill>
                  <a:srgbClr val="FF0000"/>
                </a:solidFill>
              </a:rPr>
              <a:t>.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88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 err="1" smtClean="0"/>
              <a:t>Menulis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Berbicara</a:t>
            </a:r>
            <a:r>
              <a:rPr lang="en-US" sz="2800" dirty="0" smtClean="0"/>
              <a:t>,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produktif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smtClean="0"/>
              <a:t>(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dirty="0" err="1" smtClean="0"/>
              <a:t>menghasilkan</a:t>
            </a:r>
            <a:r>
              <a:rPr lang="en-US" sz="2800" dirty="0" smtClean="0"/>
              <a:t>). </a:t>
            </a:r>
          </a:p>
          <a:p>
            <a:r>
              <a:rPr lang="en-US" sz="2800" dirty="0" err="1" smtClean="0"/>
              <a:t>Kemampuan</a:t>
            </a:r>
            <a:r>
              <a:rPr lang="en-US" sz="2800" dirty="0" smtClean="0"/>
              <a:t> </a:t>
            </a:r>
            <a:r>
              <a:rPr lang="en-US" sz="2800" dirty="0" err="1" smtClean="0"/>
              <a:t>menulis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meningkatkan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kemampuan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berbicara</a:t>
            </a:r>
            <a:r>
              <a:rPr lang="en-US" sz="2800" dirty="0" smtClean="0"/>
              <a:t>, </a:t>
            </a:r>
            <a:r>
              <a:rPr lang="en-US" sz="2800" dirty="0" err="1" smtClean="0"/>
              <a:t>mendengarkan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membaca</a:t>
            </a:r>
            <a:r>
              <a:rPr lang="en-US" sz="2800" dirty="0" smtClean="0"/>
              <a:t> </a:t>
            </a:r>
            <a:r>
              <a:rPr lang="en-US" sz="2800" dirty="0" err="1" smtClean="0"/>
              <a:t>seseorang</a:t>
            </a:r>
            <a:r>
              <a:rPr lang="en-US" sz="2800" dirty="0" smtClean="0"/>
              <a:t>. </a:t>
            </a:r>
          </a:p>
          <a:p>
            <a:r>
              <a:rPr lang="en-US" sz="2800" dirty="0" err="1" smtClean="0"/>
              <a:t>Contoh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menulis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berbicara</a:t>
            </a:r>
            <a:r>
              <a:rPr lang="en-US" sz="2800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seminar. </a:t>
            </a:r>
          </a:p>
          <a:p>
            <a:r>
              <a:rPr lang="en-US" sz="2800" dirty="0" err="1" smtClean="0"/>
              <a:t>Bahkan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seminar </a:t>
            </a:r>
            <a:r>
              <a:rPr lang="en-US" sz="2800" dirty="0" err="1" smtClean="0"/>
              <a:t>kemampuan</a:t>
            </a:r>
            <a:r>
              <a:rPr lang="en-US" sz="2800" dirty="0" smtClean="0"/>
              <a:t> </a:t>
            </a:r>
            <a:r>
              <a:rPr lang="en-US" sz="2800" dirty="0" err="1" smtClean="0"/>
              <a:t>menulis</a:t>
            </a:r>
            <a:r>
              <a:rPr lang="en-US" sz="2800" dirty="0" smtClean="0"/>
              <a:t>, </a:t>
            </a:r>
            <a:r>
              <a:rPr lang="en-US" sz="2800" dirty="0" err="1" smtClean="0"/>
              <a:t>berbicara</a:t>
            </a:r>
            <a:r>
              <a:rPr lang="en-US" sz="2800" dirty="0" smtClean="0"/>
              <a:t>, </a:t>
            </a:r>
            <a:r>
              <a:rPr lang="en-US" sz="2800" dirty="0" err="1" smtClean="0"/>
              <a:t>mendengarkan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membaca</a:t>
            </a:r>
            <a:r>
              <a:rPr lang="en-US" sz="2800" dirty="0" smtClean="0"/>
              <a:t> </a:t>
            </a:r>
            <a:r>
              <a:rPr lang="en-US" sz="2800" dirty="0" err="1" smtClean="0"/>
              <a:t>semuanya</a:t>
            </a:r>
            <a:r>
              <a:rPr lang="en-US" sz="2800" dirty="0" smtClean="0"/>
              <a:t> </a:t>
            </a:r>
            <a:r>
              <a:rPr lang="en-US" sz="2800" dirty="0" err="1" smtClean="0"/>
              <a:t>terlibat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bergantian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5055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Quote of the day: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133600"/>
            <a:ext cx="7162801" cy="3777622"/>
          </a:xfrm>
        </p:spPr>
        <p:txBody>
          <a:bodyPr>
            <a:normAutofit fontScale="92500" lnSpcReduction="20000"/>
          </a:bodyPr>
          <a:lstStyle/>
          <a:p>
            <a:pPr marL="114300" indent="0" algn="ctr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JIKA INGIN MENGENAL DUNIA “MEMBACALAH”</a:t>
            </a:r>
          </a:p>
          <a:p>
            <a:pPr marL="114300" indent="0" algn="ctr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DAN</a:t>
            </a:r>
          </a:p>
          <a:p>
            <a:pPr marL="114300" indent="0" algn="ctr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JIKA INGIN DIKENAL DUNIA “MENULISLAH”</a:t>
            </a:r>
          </a:p>
          <a:p>
            <a:pPr marL="114300" indent="0" algn="ctr"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114300" indent="0" algn="ctr">
              <a:buNone/>
            </a:pPr>
            <a:r>
              <a:rPr lang="en-US" sz="2400" b="1" dirty="0" smtClean="0">
                <a:solidFill>
                  <a:srgbClr val="FFC000"/>
                </a:solidFill>
              </a:rPr>
              <a:t>================================================</a:t>
            </a:r>
            <a:r>
              <a:rPr lang="en-US" sz="2400" b="1" dirty="0" smtClean="0">
                <a:solidFill>
                  <a:srgbClr val="0070C0"/>
                </a:solidFill>
              </a:rPr>
              <a:t> </a:t>
            </a:r>
            <a:endParaRPr lang="en-US" sz="2400" b="1" dirty="0">
              <a:solidFill>
                <a:srgbClr val="0070C0"/>
              </a:solidFill>
            </a:endParaRPr>
          </a:p>
          <a:p>
            <a:pPr marL="114300" indent="0" algn="ctr"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 marL="114300" indent="0" algn="ctr">
              <a:buNone/>
            </a:pPr>
            <a:r>
              <a:rPr lang="en-US" sz="2400" b="1" dirty="0">
                <a:solidFill>
                  <a:srgbClr val="0070C0"/>
                </a:solidFill>
              </a:rPr>
              <a:t> </a:t>
            </a:r>
            <a:r>
              <a:rPr lang="en-US" sz="2200" b="1" dirty="0" smtClean="0">
                <a:solidFill>
                  <a:srgbClr val="0070C0"/>
                </a:solidFill>
              </a:rPr>
              <a:t>"</a:t>
            </a:r>
            <a:r>
              <a:rPr lang="en-US" sz="2200" b="1" dirty="0" err="1" smtClean="0">
                <a:solidFill>
                  <a:srgbClr val="0070C0"/>
                </a:solidFill>
              </a:rPr>
              <a:t>Membaca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</a:rPr>
              <a:t>bagi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</a:rPr>
              <a:t>pikiran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</a:rPr>
              <a:t>seperti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</a:rPr>
              <a:t>olahraga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</a:rPr>
              <a:t>bagi</a:t>
            </a:r>
            <a:r>
              <a:rPr lang="en-US" sz="2200" b="1" dirty="0" smtClean="0">
                <a:solidFill>
                  <a:srgbClr val="0070C0"/>
                </a:solidFill>
              </a:rPr>
              <a:t> </a:t>
            </a:r>
            <a:r>
              <a:rPr lang="en-US" sz="2200" b="1" dirty="0" err="1" smtClean="0">
                <a:solidFill>
                  <a:srgbClr val="0070C0"/>
                </a:solidFill>
              </a:rPr>
              <a:t>tubuh</a:t>
            </a:r>
            <a:r>
              <a:rPr lang="en-US" sz="2200" b="1" dirty="0" smtClean="0">
                <a:solidFill>
                  <a:srgbClr val="0070C0"/>
                </a:solidFill>
              </a:rPr>
              <a:t>."</a:t>
            </a:r>
            <a:endParaRPr lang="en-US" sz="2400" b="1" dirty="0">
              <a:solidFill>
                <a:srgbClr val="0070C0"/>
              </a:solidFill>
            </a:endParaRPr>
          </a:p>
          <a:p>
            <a:pPr marL="114300" indent="0" algn="ctr">
              <a:buNone/>
            </a:pP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425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err="1"/>
              <a:t>Keterampilan</a:t>
            </a:r>
            <a:r>
              <a:rPr lang="en-US" sz="2800" dirty="0"/>
              <a:t> </a:t>
            </a:r>
            <a:r>
              <a:rPr lang="en-US" sz="2800" dirty="0" err="1"/>
              <a:t>berbahasa</a:t>
            </a:r>
            <a:r>
              <a:rPr lang="en-US" sz="2800" dirty="0"/>
              <a:t> 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sesuatu</a:t>
            </a:r>
            <a:r>
              <a:rPr lang="en-US" sz="2800" dirty="0"/>
              <a:t> yang </a:t>
            </a:r>
            <a:r>
              <a:rPr lang="en-US" sz="2800" dirty="0" err="1"/>
              <a:t>penting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dikuasai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orang. </a:t>
            </a:r>
            <a:endParaRPr lang="en-US" sz="2800" dirty="0" smtClean="0"/>
          </a:p>
          <a:p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, </a:t>
            </a:r>
            <a:r>
              <a:rPr lang="en-US" sz="2800" dirty="0" err="1"/>
              <a:t>setiap</a:t>
            </a:r>
            <a:r>
              <a:rPr lang="en-US" sz="2800" dirty="0"/>
              <a:t> orang </a:t>
            </a:r>
            <a:r>
              <a:rPr lang="en-US" sz="2800" dirty="0" err="1"/>
              <a:t>saling</a:t>
            </a:r>
            <a:r>
              <a:rPr lang="en-US" sz="2800" dirty="0"/>
              <a:t> </a:t>
            </a:r>
            <a:r>
              <a:rPr lang="en-US" sz="2800" dirty="0" err="1"/>
              <a:t>berhubungan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orang lain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cara</a:t>
            </a:r>
            <a:r>
              <a:rPr lang="en-US" sz="2800" dirty="0"/>
              <a:t> </a:t>
            </a:r>
            <a:r>
              <a:rPr lang="en-US" sz="2800" dirty="0" err="1"/>
              <a:t>berkomunikasi</a:t>
            </a:r>
            <a:r>
              <a:rPr lang="en-US" sz="2800" dirty="0"/>
              <a:t>. </a:t>
            </a:r>
            <a:endParaRPr lang="en-US" sz="2800" dirty="0" smtClean="0"/>
          </a:p>
          <a:p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dipungkiri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</a:t>
            </a:r>
            <a:r>
              <a:rPr lang="en-US" sz="2800" dirty="0" err="1"/>
              <a:t>keterampilan</a:t>
            </a:r>
            <a:r>
              <a:rPr lang="en-US" sz="2800" dirty="0"/>
              <a:t> </a:t>
            </a:r>
            <a:r>
              <a:rPr lang="en-US" sz="2800" dirty="0" err="1"/>
              <a:t>berbahasa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salah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</a:t>
            </a:r>
            <a:r>
              <a:rPr lang="en-US" sz="2800" dirty="0" err="1"/>
              <a:t>unsur</a:t>
            </a:r>
            <a:r>
              <a:rPr lang="en-US" sz="2800" dirty="0"/>
              <a:t> </a:t>
            </a:r>
            <a:r>
              <a:rPr lang="en-US" sz="2800" dirty="0" err="1"/>
              <a:t>penting</a:t>
            </a:r>
            <a:r>
              <a:rPr lang="en-US" sz="2800" dirty="0"/>
              <a:t> yang </a:t>
            </a:r>
            <a:r>
              <a:rPr lang="en-US" sz="2800" dirty="0" err="1"/>
              <a:t>menentukan</a:t>
            </a:r>
            <a:r>
              <a:rPr lang="en-US" sz="2800" dirty="0"/>
              <a:t> </a:t>
            </a:r>
            <a:r>
              <a:rPr lang="en-US" sz="2800" dirty="0" err="1"/>
              <a:t>kesuksesan</a:t>
            </a:r>
            <a:r>
              <a:rPr lang="en-US" sz="2800" dirty="0"/>
              <a:t> </a:t>
            </a:r>
            <a:r>
              <a:rPr lang="en-US" sz="2800" dirty="0" err="1"/>
              <a:t>mereka</a:t>
            </a:r>
            <a:r>
              <a:rPr lang="en-US" sz="2800" dirty="0"/>
              <a:t> 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berkomunikasi</a:t>
            </a:r>
            <a:r>
              <a:rPr lang="en-US" sz="28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42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b="1" dirty="0" err="1" smtClean="0"/>
              <a:t>Komunikasi</a:t>
            </a:r>
            <a:r>
              <a:rPr lang="en-US" sz="2800" b="1" dirty="0" smtClean="0"/>
              <a:t> </a:t>
            </a:r>
            <a:r>
              <a:rPr lang="en-US" sz="2800" dirty="0" err="1" smtClean="0"/>
              <a:t>adalah</a:t>
            </a:r>
            <a:r>
              <a:rPr lang="en-US" sz="2800" dirty="0" smtClean="0"/>
              <a:t> proses </a:t>
            </a:r>
            <a:r>
              <a:rPr lang="en-US" sz="2800" dirty="0" err="1" smtClean="0"/>
              <a:t>interaksi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kehidupan</a:t>
            </a:r>
            <a:r>
              <a:rPr lang="en-US" sz="2800" dirty="0" smtClean="0"/>
              <a:t> </a:t>
            </a:r>
            <a:r>
              <a:rPr lang="en-US" sz="2800" dirty="0" err="1" smtClean="0"/>
              <a:t>masyarakat</a:t>
            </a:r>
            <a:r>
              <a:rPr lang="en-US" sz="2800" dirty="0" smtClean="0"/>
              <a:t> </a:t>
            </a:r>
            <a:r>
              <a:rPr lang="en-US" sz="2800" dirty="0" err="1" smtClean="0"/>
              <a:t>berupa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</a:t>
            </a:r>
            <a:r>
              <a:rPr lang="en-US" sz="2800" dirty="0" err="1" smtClean="0"/>
              <a:t>pengiriman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penerimaan</a:t>
            </a:r>
            <a:r>
              <a:rPr lang="en-US" sz="2800" dirty="0" smtClean="0"/>
              <a:t> </a:t>
            </a:r>
            <a:r>
              <a:rPr lang="en-US" sz="2800" dirty="0" err="1" smtClean="0"/>
              <a:t>pesan</a:t>
            </a:r>
            <a:r>
              <a:rPr lang="en-US" sz="2800" dirty="0" smtClean="0"/>
              <a:t>.</a:t>
            </a:r>
          </a:p>
          <a:p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mengirimkan</a:t>
            </a:r>
            <a:r>
              <a:rPr lang="en-US" sz="2800" dirty="0" smtClean="0"/>
              <a:t> </a:t>
            </a:r>
            <a:r>
              <a:rPr lang="en-US" sz="2800" dirty="0" err="1" smtClean="0"/>
              <a:t>pesan</a:t>
            </a:r>
            <a:r>
              <a:rPr lang="en-US" sz="2800" dirty="0" smtClean="0"/>
              <a:t>, </a:t>
            </a:r>
            <a:r>
              <a:rPr lang="en-US" sz="2800" dirty="0" err="1" smtClean="0"/>
              <a:t>si</a:t>
            </a:r>
            <a:r>
              <a:rPr lang="en-US" sz="2800" dirty="0" smtClean="0"/>
              <a:t> </a:t>
            </a:r>
            <a:r>
              <a:rPr lang="en-US" sz="2800" dirty="0" err="1" smtClean="0"/>
              <a:t>pengirim</a:t>
            </a:r>
            <a:r>
              <a:rPr lang="en-US" sz="2800" dirty="0" smtClean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proses </a:t>
            </a:r>
            <a:r>
              <a:rPr lang="en-US" sz="2800" i="1" dirty="0" smtClean="0">
                <a:solidFill>
                  <a:srgbClr val="FF0000"/>
                </a:solidFill>
              </a:rPr>
              <a:t>encoding</a:t>
            </a:r>
            <a:r>
              <a:rPr lang="en-US" sz="2800" i="1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mengirimkan</a:t>
            </a:r>
            <a:r>
              <a:rPr lang="en-US" sz="2800" dirty="0" smtClean="0"/>
              <a:t> </a:t>
            </a:r>
            <a:r>
              <a:rPr lang="en-US" sz="2800" dirty="0" err="1" smtClean="0"/>
              <a:t>pesan</a:t>
            </a:r>
            <a:r>
              <a:rPr lang="en-US" sz="2800" dirty="0" smtClean="0"/>
              <a:t> </a:t>
            </a:r>
            <a:r>
              <a:rPr lang="en-US" sz="2800" dirty="0" err="1" smtClean="0"/>
              <a:t>kepada</a:t>
            </a:r>
            <a:r>
              <a:rPr lang="en-US" sz="2800" dirty="0" smtClean="0"/>
              <a:t> </a:t>
            </a:r>
            <a:r>
              <a:rPr lang="en-US" sz="2800" dirty="0" err="1" smtClean="0"/>
              <a:t>si</a:t>
            </a:r>
            <a:r>
              <a:rPr lang="en-US" sz="2800" dirty="0" smtClean="0"/>
              <a:t> </a:t>
            </a:r>
            <a:r>
              <a:rPr lang="en-US" sz="2800" dirty="0" err="1" smtClean="0"/>
              <a:t>penerima</a:t>
            </a:r>
            <a:r>
              <a:rPr lang="en-US" sz="2800" dirty="0" smtClean="0"/>
              <a:t>. </a:t>
            </a:r>
          </a:p>
          <a:p>
            <a:r>
              <a:rPr lang="en-US" sz="2800" dirty="0" err="1" smtClean="0"/>
              <a:t>Sebaliknya</a:t>
            </a:r>
            <a:r>
              <a:rPr lang="en-US" sz="2800" dirty="0" smtClean="0"/>
              <a:t> </a:t>
            </a:r>
            <a:r>
              <a:rPr lang="en-US" sz="2800" dirty="0" err="1" smtClean="0"/>
              <a:t>si</a:t>
            </a:r>
            <a:r>
              <a:rPr lang="en-US" sz="2800" dirty="0" smtClean="0"/>
              <a:t> </a:t>
            </a:r>
            <a:r>
              <a:rPr lang="en-US" sz="2800" dirty="0" err="1" smtClean="0"/>
              <a:t>penerima</a:t>
            </a:r>
            <a:r>
              <a:rPr lang="en-US" sz="2800" dirty="0" smtClean="0"/>
              <a:t> </a:t>
            </a:r>
            <a:r>
              <a:rPr lang="en-US" sz="2800" dirty="0" err="1" smtClean="0"/>
              <a:t>melakukan</a:t>
            </a:r>
            <a:r>
              <a:rPr lang="en-US" sz="2800" dirty="0" smtClean="0"/>
              <a:t> proses </a:t>
            </a:r>
            <a:r>
              <a:rPr lang="en-US" sz="2800" i="1" dirty="0" smtClean="0">
                <a:solidFill>
                  <a:srgbClr val="FF0000"/>
                </a:solidFill>
              </a:rPr>
              <a:t>decoding</a:t>
            </a:r>
            <a:r>
              <a:rPr lang="en-US" sz="2800" i="1" dirty="0" smtClean="0"/>
              <a:t>. </a:t>
            </a:r>
            <a:r>
              <a:rPr lang="en-US" sz="2800" dirty="0" err="1" smtClean="0"/>
              <a:t>Sehingga</a:t>
            </a:r>
            <a:r>
              <a:rPr lang="en-US" sz="2800" dirty="0" smtClean="0"/>
              <a:t> </a:t>
            </a:r>
            <a:r>
              <a:rPr lang="en-US" sz="2800" dirty="0" err="1" smtClean="0"/>
              <a:t>pesan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tersampaikan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diterima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utuh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8540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Proses Encoding </a:t>
            </a:r>
            <a:r>
              <a:rPr lang="en-US" sz="2800" dirty="0" smtClean="0"/>
              <a:t>: </a:t>
            </a:r>
          </a:p>
          <a:p>
            <a:r>
              <a:rPr lang="en-US" sz="2800" dirty="0" err="1" smtClean="0"/>
              <a:t>Pesan</a:t>
            </a:r>
            <a:r>
              <a:rPr lang="en-US" sz="2800" dirty="0" smtClean="0"/>
              <a:t> → </a:t>
            </a:r>
            <a:r>
              <a:rPr lang="en-US" sz="2800" i="1" dirty="0" smtClean="0"/>
              <a:t>encoding </a:t>
            </a:r>
            <a:r>
              <a:rPr lang="en-US" sz="2800" dirty="0" smtClean="0"/>
              <a:t>→ </a:t>
            </a:r>
            <a:r>
              <a:rPr lang="en-US" sz="2800" dirty="0" err="1" smtClean="0"/>
              <a:t>Lambang</a:t>
            </a:r>
            <a:r>
              <a:rPr lang="en-US" sz="2800" dirty="0" smtClean="0"/>
              <a:t> (</a:t>
            </a:r>
            <a:r>
              <a:rPr lang="en-US" sz="2800" dirty="0" err="1" smtClean="0"/>
              <a:t>bunyi</a:t>
            </a:r>
            <a:r>
              <a:rPr lang="en-US" sz="2800" dirty="0" smtClean="0"/>
              <a:t>/</a:t>
            </a:r>
            <a:r>
              <a:rPr lang="en-US" sz="2800" dirty="0" err="1" smtClean="0"/>
              <a:t>tulisan</a:t>
            </a:r>
            <a:r>
              <a:rPr lang="en-US" sz="2800" dirty="0" smtClean="0"/>
              <a:t>)</a:t>
            </a:r>
          </a:p>
          <a:p>
            <a:r>
              <a:rPr lang="en-US" sz="2800" b="1" dirty="0" smtClean="0"/>
              <a:t>Proses </a:t>
            </a:r>
            <a:r>
              <a:rPr lang="en-US" sz="2800" b="1" i="1" dirty="0" smtClean="0"/>
              <a:t>Decoding </a:t>
            </a:r>
            <a:r>
              <a:rPr lang="en-US" sz="2800" dirty="0" smtClean="0"/>
              <a:t>: </a:t>
            </a:r>
          </a:p>
          <a:p>
            <a:r>
              <a:rPr lang="en-US" sz="2800" dirty="0" err="1" smtClean="0"/>
              <a:t>Lambang</a:t>
            </a:r>
            <a:r>
              <a:rPr lang="en-US" sz="2800" dirty="0" smtClean="0"/>
              <a:t> (</a:t>
            </a:r>
            <a:r>
              <a:rPr lang="en-US" sz="2800" dirty="0" err="1" smtClean="0"/>
              <a:t>bunyi</a:t>
            </a:r>
            <a:r>
              <a:rPr lang="en-US" sz="2800" dirty="0" smtClean="0"/>
              <a:t>/</a:t>
            </a:r>
            <a:r>
              <a:rPr lang="en-US" sz="2800" dirty="0" err="1" smtClean="0"/>
              <a:t>tulisan</a:t>
            </a:r>
            <a:r>
              <a:rPr lang="en-US" sz="2800" dirty="0" smtClean="0"/>
              <a:t>) → </a:t>
            </a:r>
            <a:r>
              <a:rPr lang="en-US" sz="2800" i="1" dirty="0" smtClean="0"/>
              <a:t>decoding </a:t>
            </a:r>
            <a:r>
              <a:rPr lang="en-US" sz="2800" dirty="0" smtClean="0"/>
              <a:t>→ </a:t>
            </a:r>
            <a:r>
              <a:rPr lang="en-US" sz="2800" dirty="0" err="1" smtClean="0"/>
              <a:t>Pesan</a:t>
            </a:r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336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i="1" dirty="0" smtClean="0"/>
              <a:t>encoding </a:t>
            </a:r>
            <a:r>
              <a:rPr lang="en-US" sz="2800" i="1" dirty="0" smtClean="0"/>
              <a:t>: </a:t>
            </a:r>
            <a:r>
              <a:rPr lang="en-US" sz="2800" dirty="0" smtClean="0"/>
              <a:t>Proses </a:t>
            </a:r>
            <a:r>
              <a:rPr lang="en-US" sz="2800" dirty="0" err="1" smtClean="0"/>
              <a:t>penyampaian</a:t>
            </a:r>
            <a:r>
              <a:rPr lang="en-US" sz="2800" dirty="0" smtClean="0"/>
              <a:t> </a:t>
            </a:r>
            <a:r>
              <a:rPr lang="en-US" sz="2800" dirty="0" err="1" smtClean="0"/>
              <a:t>pesan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bentuk</a:t>
            </a:r>
            <a:r>
              <a:rPr lang="en-US" sz="2800" dirty="0" smtClean="0"/>
              <a:t> </a:t>
            </a:r>
            <a:r>
              <a:rPr lang="en-US" sz="2800" dirty="0" err="1" smtClean="0"/>
              <a:t>lambang</a:t>
            </a:r>
            <a:r>
              <a:rPr lang="en-US" sz="2800" dirty="0" smtClean="0"/>
              <a:t>.</a:t>
            </a:r>
          </a:p>
          <a:p>
            <a:r>
              <a:rPr lang="en-US" sz="2800" b="1" dirty="0" smtClean="0"/>
              <a:t>decoding </a:t>
            </a:r>
            <a:r>
              <a:rPr lang="en-US" sz="2800" dirty="0" smtClean="0"/>
              <a:t>: Proses </a:t>
            </a:r>
            <a:r>
              <a:rPr lang="en-US" sz="2800" dirty="0" err="1" smtClean="0"/>
              <a:t>penafsiran</a:t>
            </a:r>
            <a:r>
              <a:rPr lang="en-US" sz="2800" dirty="0" smtClean="0"/>
              <a:t> </a:t>
            </a:r>
            <a:r>
              <a:rPr lang="en-US" sz="2800" dirty="0" err="1" smtClean="0"/>
              <a:t>lambang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pesan</a:t>
            </a:r>
            <a:r>
              <a:rPr lang="en-US" sz="2800" dirty="0" smtClean="0"/>
              <a:t>, proses </a:t>
            </a:r>
            <a:r>
              <a:rPr lang="en-US" sz="2800" dirty="0" err="1" smtClean="0"/>
              <a:t>menafsirkan</a:t>
            </a:r>
            <a:r>
              <a:rPr lang="en-US" sz="2800" dirty="0" smtClean="0"/>
              <a:t> </a:t>
            </a:r>
            <a:r>
              <a:rPr lang="en-US" sz="2800" dirty="0" err="1" smtClean="0"/>
              <a:t>pesan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bahasa</a:t>
            </a:r>
            <a:r>
              <a:rPr lang="en-US" sz="2800" dirty="0" smtClean="0"/>
              <a:t>, proses </a:t>
            </a:r>
            <a:r>
              <a:rPr lang="en-US" sz="2800" dirty="0" err="1" smtClean="0"/>
              <a:t>pengubahan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kode</a:t>
            </a:r>
            <a:r>
              <a:rPr lang="en-US" sz="2800" dirty="0" smtClean="0"/>
              <a:t> </a:t>
            </a:r>
            <a:r>
              <a:rPr lang="en-US" sz="2800" dirty="0" err="1" smtClean="0"/>
              <a:t>menjadi</a:t>
            </a:r>
            <a:r>
              <a:rPr lang="en-US" sz="2800" dirty="0" smtClean="0"/>
              <a:t> </a:t>
            </a:r>
            <a:r>
              <a:rPr lang="en-US" sz="2800" dirty="0" err="1" smtClean="0"/>
              <a:t>makna</a:t>
            </a:r>
            <a:r>
              <a:rPr lang="en-US" sz="2800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9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r>
              <a:rPr lang="en-US" b="1" dirty="0" smtClean="0">
                <a:solidFill>
                  <a:srgbClr val="FF0000"/>
                </a:solidFill>
              </a:rPr>
              <a:t>MANFAAT </a:t>
            </a:r>
            <a:r>
              <a:rPr lang="en-US" b="1" dirty="0">
                <a:solidFill>
                  <a:srgbClr val="FF0000"/>
                </a:solidFill>
              </a:rPr>
              <a:t>KETERAMPILAN BERBAHASA</a:t>
            </a:r>
            <a:r>
              <a:rPr lang="en-US" dirty="0" smtClean="0">
                <a:solidFill>
                  <a:srgbClr val="FF0000"/>
                </a:solidFill>
                <a:effectLst/>
              </a:rPr>
              <a:t/>
            </a:r>
            <a:br>
              <a:rPr lang="en-US" dirty="0" smtClean="0">
                <a:solidFill>
                  <a:srgbClr val="FF0000"/>
                </a:solidFill>
                <a:effectLst/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 err="1" smtClean="0"/>
              <a:t>Keterampilan</a:t>
            </a:r>
            <a:r>
              <a:rPr lang="en-US" sz="2800" dirty="0" smtClean="0"/>
              <a:t> </a:t>
            </a:r>
            <a:r>
              <a:rPr lang="en-US" sz="2800" dirty="0" err="1"/>
              <a:t>berbahasa</a:t>
            </a:r>
            <a:r>
              <a:rPr lang="en-US" sz="2800" dirty="0"/>
              <a:t> </a:t>
            </a:r>
            <a:r>
              <a:rPr lang="en-US" sz="2800" dirty="0" err="1"/>
              <a:t>bermanfaat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melakukan</a:t>
            </a:r>
            <a:r>
              <a:rPr lang="en-US" sz="2800" dirty="0"/>
              <a:t> </a:t>
            </a:r>
            <a:r>
              <a:rPr lang="en-US" sz="2800" dirty="0" err="1"/>
              <a:t>interaksi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komunikasi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masyarakat</a:t>
            </a:r>
            <a:r>
              <a:rPr lang="en-US" sz="2800" dirty="0"/>
              <a:t>. </a:t>
            </a:r>
            <a:endParaRPr lang="en-US" sz="2800" dirty="0" smtClean="0"/>
          </a:p>
          <a:p>
            <a:r>
              <a:rPr lang="en-US" sz="2800" dirty="0" err="1" smtClean="0"/>
              <a:t>Banyak</a:t>
            </a:r>
            <a:r>
              <a:rPr lang="en-US" sz="2800" dirty="0" smtClean="0"/>
              <a:t> </a:t>
            </a:r>
            <a:r>
              <a:rPr lang="en-US" sz="2800" dirty="0" err="1"/>
              <a:t>profesi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kehidupan</a:t>
            </a:r>
            <a:r>
              <a:rPr lang="en-US" sz="2800" dirty="0"/>
              <a:t> </a:t>
            </a:r>
            <a:r>
              <a:rPr lang="en-US" sz="2800" dirty="0" err="1"/>
              <a:t>bermasyarakat</a:t>
            </a:r>
            <a:r>
              <a:rPr lang="en-US" sz="2800" dirty="0"/>
              <a:t> yang </a:t>
            </a:r>
            <a:r>
              <a:rPr lang="en-US" sz="2800" dirty="0" err="1"/>
              <a:t>keberhasilannya</a:t>
            </a:r>
            <a:r>
              <a:rPr lang="en-US" sz="2800" dirty="0"/>
              <a:t>,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smtClean="0"/>
              <a:t>lain </a:t>
            </a:r>
            <a:r>
              <a:rPr lang="en-US" sz="2800" dirty="0" err="1"/>
              <a:t>bergantung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tingkat</a:t>
            </a:r>
            <a:r>
              <a:rPr lang="en-US" sz="2800" dirty="0"/>
              <a:t> </a:t>
            </a:r>
            <a:r>
              <a:rPr lang="en-US" sz="2800" dirty="0" err="1"/>
              <a:t>keterampilan</a:t>
            </a:r>
            <a:r>
              <a:rPr lang="en-US" sz="2800" dirty="0"/>
              <a:t> </a:t>
            </a:r>
            <a:r>
              <a:rPr lang="en-US" sz="2800" dirty="0" err="1"/>
              <a:t>berbahasa</a:t>
            </a:r>
            <a:r>
              <a:rPr lang="en-US" sz="2800" dirty="0"/>
              <a:t> yang </a:t>
            </a:r>
            <a:r>
              <a:rPr lang="en-US" sz="2800" dirty="0" err="1"/>
              <a:t>dimiliki</a:t>
            </a:r>
            <a:r>
              <a:rPr lang="en-US" sz="2800" dirty="0"/>
              <a:t> </a:t>
            </a:r>
            <a:r>
              <a:rPr lang="en-US" sz="2800" dirty="0" err="1"/>
              <a:t>seseorang</a:t>
            </a:r>
            <a:r>
              <a:rPr lang="en-US" sz="2800" dirty="0"/>
              <a:t>, </a:t>
            </a:r>
            <a:endParaRPr lang="en-US" sz="2800" dirty="0" smtClean="0"/>
          </a:p>
          <a:p>
            <a:r>
              <a:rPr lang="en-US" sz="2800" dirty="0" err="1" smtClean="0"/>
              <a:t>misalnya</a:t>
            </a:r>
            <a:r>
              <a:rPr lang="en-US" sz="2800" dirty="0" smtClean="0"/>
              <a:t> </a:t>
            </a:r>
            <a:r>
              <a:rPr lang="en-US" sz="2800" dirty="0" err="1"/>
              <a:t>profesi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 smtClean="0"/>
              <a:t>mahasiswa,guru</a:t>
            </a:r>
            <a:r>
              <a:rPr lang="en-US" sz="2800" dirty="0" smtClean="0"/>
              <a:t>, </a:t>
            </a:r>
            <a:r>
              <a:rPr lang="en-US" sz="2800" dirty="0" err="1" smtClean="0"/>
              <a:t>dosen</a:t>
            </a:r>
            <a:r>
              <a:rPr lang="en-US" sz="2800" dirty="0" smtClean="0"/>
              <a:t>, </a:t>
            </a:r>
            <a:r>
              <a:rPr lang="en-US" sz="2800" dirty="0" err="1" smtClean="0"/>
              <a:t>ustadz</a:t>
            </a:r>
            <a:r>
              <a:rPr lang="en-US" sz="2800" dirty="0" smtClean="0"/>
              <a:t>, </a:t>
            </a:r>
            <a:r>
              <a:rPr lang="en-US" sz="2800" dirty="0" err="1"/>
              <a:t>manajer</a:t>
            </a:r>
            <a:r>
              <a:rPr lang="en-US" sz="2800" dirty="0"/>
              <a:t>, </a:t>
            </a:r>
            <a:r>
              <a:rPr lang="en-US" sz="2800" dirty="0" err="1"/>
              <a:t>jaksa</a:t>
            </a:r>
            <a:r>
              <a:rPr lang="en-US" sz="2800" dirty="0"/>
              <a:t>, hakim, </a:t>
            </a:r>
            <a:r>
              <a:rPr lang="en-US" sz="2800" dirty="0" err="1"/>
              <a:t>pengacara</a:t>
            </a:r>
            <a:r>
              <a:rPr lang="en-US" sz="2800" dirty="0"/>
              <a:t>, </a:t>
            </a:r>
            <a:r>
              <a:rPr lang="en-US" sz="2800" dirty="0" err="1"/>
              <a:t>wartawan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lain-lain</a:t>
            </a:r>
          </a:p>
        </p:txBody>
      </p:sp>
    </p:spTree>
    <p:extLst>
      <p:ext uri="{BB962C8B-B14F-4D97-AF65-F5344CB8AC3E}">
        <p14:creationId xmlns:p14="http://schemas.microsoft.com/office/powerpoint/2010/main" val="372490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ASPEK KETERAMPILAN BERBAHASA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1" y="2133600"/>
            <a:ext cx="7162800" cy="3777622"/>
          </a:xfrm>
        </p:spPr>
        <p:txBody>
          <a:bodyPr>
            <a:normAutofit fontScale="92500"/>
          </a:bodyPr>
          <a:lstStyle/>
          <a:p>
            <a:pPr marL="114300" indent="0">
              <a:buNone/>
            </a:pPr>
            <a:r>
              <a:rPr lang="en-US" sz="2800" dirty="0" err="1"/>
              <a:t>Keterampilan</a:t>
            </a:r>
            <a:r>
              <a:rPr lang="en-US" sz="2800" dirty="0"/>
              <a:t> </a:t>
            </a:r>
            <a:r>
              <a:rPr lang="en-US" sz="2800" dirty="0" err="1"/>
              <a:t>berbahasa</a:t>
            </a:r>
            <a:r>
              <a:rPr lang="en-US" sz="2800" dirty="0"/>
              <a:t> (l</a:t>
            </a:r>
            <a:r>
              <a:rPr lang="en-US" sz="2800" i="1" dirty="0"/>
              <a:t>anguage skills</a:t>
            </a:r>
            <a:r>
              <a:rPr lang="en-US" sz="2800" dirty="0"/>
              <a:t>) </a:t>
            </a:r>
            <a:r>
              <a:rPr lang="en-US" sz="2800" dirty="0" err="1"/>
              <a:t>mencakup</a:t>
            </a:r>
            <a:r>
              <a:rPr lang="en-US" sz="2800" dirty="0"/>
              <a:t> </a:t>
            </a:r>
            <a:r>
              <a:rPr lang="en-US" sz="2800" dirty="0" err="1"/>
              <a:t>empat</a:t>
            </a:r>
            <a:r>
              <a:rPr lang="en-US" sz="2800" dirty="0"/>
              <a:t> </a:t>
            </a:r>
            <a:r>
              <a:rPr lang="en-US" sz="2800" dirty="0" err="1"/>
              <a:t>keterampilan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.</a:t>
            </a:r>
            <a:endParaRPr lang="en-US" sz="2800" dirty="0" smtClean="0">
              <a:effectLst/>
            </a:endParaRPr>
          </a:p>
          <a:p>
            <a:pPr marL="114300" lvl="0" indent="0">
              <a:buNone/>
            </a:pPr>
            <a:r>
              <a:rPr lang="en-US" sz="2800" dirty="0"/>
              <a:t>1. </a:t>
            </a:r>
            <a:r>
              <a:rPr lang="en-US" sz="2800" dirty="0" err="1" smtClean="0"/>
              <a:t>Keterampilan</a:t>
            </a:r>
            <a:r>
              <a:rPr lang="en-US" sz="2800" dirty="0" smtClean="0"/>
              <a:t> </a:t>
            </a:r>
            <a:r>
              <a:rPr lang="en-US" sz="2800" dirty="0" err="1"/>
              <a:t>menyimak</a:t>
            </a:r>
            <a:r>
              <a:rPr lang="en-US" sz="2800" dirty="0"/>
              <a:t> (</a:t>
            </a:r>
            <a:r>
              <a:rPr lang="en-US" sz="2800" i="1" dirty="0"/>
              <a:t>listening skills</a:t>
            </a:r>
            <a:r>
              <a:rPr lang="en-US" sz="2800" dirty="0"/>
              <a:t>)</a:t>
            </a:r>
            <a:endParaRPr lang="en-US" sz="2800" dirty="0" smtClean="0">
              <a:effectLst/>
            </a:endParaRPr>
          </a:p>
          <a:p>
            <a:pPr marL="114300" lvl="0" indent="0">
              <a:buNone/>
            </a:pPr>
            <a:r>
              <a:rPr lang="en-US" sz="2800" dirty="0"/>
              <a:t>2. </a:t>
            </a:r>
            <a:r>
              <a:rPr lang="en-US" sz="2800" dirty="0" err="1" smtClean="0"/>
              <a:t>Keterampilan</a:t>
            </a:r>
            <a:r>
              <a:rPr lang="en-US" sz="2800" dirty="0" smtClean="0"/>
              <a:t> </a:t>
            </a:r>
            <a:r>
              <a:rPr lang="en-US" sz="2800" dirty="0" err="1"/>
              <a:t>berbicara</a:t>
            </a:r>
            <a:r>
              <a:rPr lang="en-US" sz="2800" dirty="0"/>
              <a:t> (</a:t>
            </a:r>
            <a:r>
              <a:rPr lang="en-US" sz="2800" i="1" dirty="0"/>
              <a:t>speaking skills</a:t>
            </a:r>
            <a:r>
              <a:rPr lang="en-US" sz="2800" dirty="0"/>
              <a:t>)</a:t>
            </a:r>
            <a:endParaRPr lang="en-US" sz="2800" dirty="0" smtClean="0">
              <a:effectLst/>
            </a:endParaRPr>
          </a:p>
          <a:p>
            <a:pPr marL="114300" lvl="0" indent="0">
              <a:buNone/>
            </a:pPr>
            <a:r>
              <a:rPr lang="en-US" sz="2800" dirty="0"/>
              <a:t>3. </a:t>
            </a:r>
            <a:r>
              <a:rPr lang="en-US" sz="2800" dirty="0" err="1" smtClean="0"/>
              <a:t>Keterampilan</a:t>
            </a:r>
            <a:r>
              <a:rPr lang="en-US" sz="2800" dirty="0" smtClean="0"/>
              <a:t> </a:t>
            </a:r>
            <a:r>
              <a:rPr lang="en-US" sz="2800" dirty="0" err="1"/>
              <a:t>membaca</a:t>
            </a:r>
            <a:r>
              <a:rPr lang="en-US" sz="2800" dirty="0"/>
              <a:t> (</a:t>
            </a:r>
            <a:r>
              <a:rPr lang="en-US" sz="2800" i="1" dirty="0"/>
              <a:t>reading skills</a:t>
            </a:r>
            <a:r>
              <a:rPr lang="en-US" sz="2800" dirty="0"/>
              <a:t>)</a:t>
            </a:r>
            <a:endParaRPr lang="en-US" sz="2800" dirty="0" smtClean="0">
              <a:effectLst/>
            </a:endParaRPr>
          </a:p>
          <a:p>
            <a:pPr marL="114300" lvl="0" indent="0">
              <a:buNone/>
            </a:pPr>
            <a:r>
              <a:rPr lang="en-US" sz="2800" dirty="0"/>
              <a:t>4. </a:t>
            </a:r>
            <a:r>
              <a:rPr lang="en-US" sz="2800" dirty="0" err="1" smtClean="0"/>
              <a:t>Keterampilan</a:t>
            </a:r>
            <a:r>
              <a:rPr lang="en-US" sz="2800" dirty="0" smtClean="0"/>
              <a:t> </a:t>
            </a:r>
            <a:r>
              <a:rPr lang="en-US" sz="2800" dirty="0" err="1"/>
              <a:t>menulis</a:t>
            </a:r>
            <a:r>
              <a:rPr lang="en-US" sz="2800" dirty="0"/>
              <a:t> (</a:t>
            </a:r>
            <a:r>
              <a:rPr lang="en-US" sz="2800" i="1" dirty="0"/>
              <a:t>writing skills</a:t>
            </a:r>
            <a:r>
              <a:rPr lang="en-US" sz="2800" dirty="0"/>
              <a:t>)</a:t>
            </a:r>
            <a:endParaRPr lang="en-US" sz="2800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52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1. </a:t>
            </a:r>
            <a:r>
              <a:rPr lang="en-US" sz="3200" dirty="0" err="1" smtClean="0">
                <a:solidFill>
                  <a:srgbClr val="FF0000"/>
                </a:solidFill>
              </a:rPr>
              <a:t>Keterampilan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Menyimak</a:t>
            </a:r>
            <a:r>
              <a:rPr lang="en-US" sz="3200" dirty="0" smtClean="0">
                <a:solidFill>
                  <a:srgbClr val="FF0000"/>
                </a:solidFill>
              </a:rPr>
              <a:t> (</a:t>
            </a:r>
            <a:r>
              <a:rPr lang="en-US" sz="3200" i="1" dirty="0" smtClean="0">
                <a:solidFill>
                  <a:srgbClr val="FF0000"/>
                </a:solidFill>
              </a:rPr>
              <a:t>listening skill</a:t>
            </a:r>
            <a:r>
              <a:rPr lang="en-US" sz="3200" dirty="0" smtClean="0">
                <a:solidFill>
                  <a:srgbClr val="FF0000"/>
                </a:solidFill>
              </a:rPr>
              <a:t>)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05000"/>
            <a:ext cx="7391400" cy="4572000"/>
          </a:xfrm>
        </p:spPr>
        <p:txBody>
          <a:bodyPr>
            <a:normAutofit fontScale="25000" lnSpcReduction="20000"/>
          </a:bodyPr>
          <a:lstStyle/>
          <a:p>
            <a:pPr marL="114300" indent="0">
              <a:buNone/>
            </a:pPr>
            <a:r>
              <a:rPr lang="en-US" sz="5600" dirty="0" err="1">
                <a:solidFill>
                  <a:srgbClr val="0070C0"/>
                </a:solidFill>
              </a:rPr>
              <a:t>Keterampilan</a:t>
            </a:r>
            <a:r>
              <a:rPr lang="en-US" sz="5600" dirty="0">
                <a:solidFill>
                  <a:srgbClr val="0070C0"/>
                </a:solidFill>
              </a:rPr>
              <a:t> </a:t>
            </a:r>
            <a:r>
              <a:rPr lang="en-US" sz="5600" dirty="0" err="1">
                <a:solidFill>
                  <a:srgbClr val="0070C0"/>
                </a:solidFill>
              </a:rPr>
              <a:t>menyimak</a:t>
            </a:r>
            <a:r>
              <a:rPr lang="en-US" sz="5600" dirty="0">
                <a:solidFill>
                  <a:srgbClr val="0070C0"/>
                </a:solidFill>
              </a:rPr>
              <a:t>, </a:t>
            </a:r>
            <a:r>
              <a:rPr lang="en-US" sz="5600" dirty="0" err="1">
                <a:solidFill>
                  <a:srgbClr val="0070C0"/>
                </a:solidFill>
              </a:rPr>
              <a:t>atau</a:t>
            </a:r>
            <a:r>
              <a:rPr lang="en-US" sz="5600" dirty="0">
                <a:solidFill>
                  <a:srgbClr val="0070C0"/>
                </a:solidFill>
              </a:rPr>
              <a:t> </a:t>
            </a:r>
            <a:r>
              <a:rPr lang="en-US" sz="5600" dirty="0" err="1">
                <a:solidFill>
                  <a:srgbClr val="0070C0"/>
                </a:solidFill>
              </a:rPr>
              <a:t>dalam</a:t>
            </a:r>
            <a:r>
              <a:rPr lang="en-US" sz="5600" dirty="0">
                <a:solidFill>
                  <a:srgbClr val="0070C0"/>
                </a:solidFill>
              </a:rPr>
              <a:t> </a:t>
            </a:r>
            <a:r>
              <a:rPr lang="en-US" sz="5600" dirty="0" err="1">
                <a:solidFill>
                  <a:srgbClr val="0070C0"/>
                </a:solidFill>
              </a:rPr>
              <a:t>bahasa</a:t>
            </a:r>
            <a:r>
              <a:rPr lang="en-US" sz="5600" dirty="0">
                <a:solidFill>
                  <a:srgbClr val="0070C0"/>
                </a:solidFill>
              </a:rPr>
              <a:t> </a:t>
            </a:r>
            <a:r>
              <a:rPr lang="en-US" sz="5600" dirty="0" err="1">
                <a:solidFill>
                  <a:srgbClr val="0070C0"/>
                </a:solidFill>
              </a:rPr>
              <a:t>Inggris</a:t>
            </a:r>
            <a:r>
              <a:rPr lang="en-US" sz="5600" dirty="0">
                <a:solidFill>
                  <a:srgbClr val="0070C0"/>
                </a:solidFill>
              </a:rPr>
              <a:t> </a:t>
            </a:r>
            <a:r>
              <a:rPr lang="en-US" sz="5600" dirty="0" err="1">
                <a:solidFill>
                  <a:srgbClr val="0070C0"/>
                </a:solidFill>
              </a:rPr>
              <a:t>disebut</a:t>
            </a:r>
            <a:r>
              <a:rPr lang="en-US" sz="5600" dirty="0">
                <a:solidFill>
                  <a:srgbClr val="0070C0"/>
                </a:solidFill>
              </a:rPr>
              <a:t> </a:t>
            </a:r>
            <a:r>
              <a:rPr lang="en-US" sz="5600" dirty="0" err="1">
                <a:solidFill>
                  <a:srgbClr val="0070C0"/>
                </a:solidFill>
              </a:rPr>
              <a:t>sebagai</a:t>
            </a:r>
            <a:r>
              <a:rPr lang="en-US" sz="5600" dirty="0">
                <a:solidFill>
                  <a:srgbClr val="0070C0"/>
                </a:solidFill>
              </a:rPr>
              <a:t> "listening skills," </a:t>
            </a:r>
            <a:r>
              <a:rPr lang="en-US" sz="5600" dirty="0" err="1">
                <a:solidFill>
                  <a:srgbClr val="0070C0"/>
                </a:solidFill>
              </a:rPr>
              <a:t>merujuk</a:t>
            </a:r>
            <a:r>
              <a:rPr lang="en-US" sz="5600" dirty="0">
                <a:solidFill>
                  <a:srgbClr val="0070C0"/>
                </a:solidFill>
              </a:rPr>
              <a:t> </a:t>
            </a:r>
            <a:r>
              <a:rPr lang="en-US" sz="5600" dirty="0" err="1">
                <a:solidFill>
                  <a:srgbClr val="0070C0"/>
                </a:solidFill>
              </a:rPr>
              <a:t>pada</a:t>
            </a:r>
            <a:r>
              <a:rPr lang="en-US" sz="5600" dirty="0">
                <a:solidFill>
                  <a:srgbClr val="0070C0"/>
                </a:solidFill>
              </a:rPr>
              <a:t> </a:t>
            </a:r>
            <a:r>
              <a:rPr lang="en-US" sz="5600" dirty="0" err="1">
                <a:solidFill>
                  <a:srgbClr val="0070C0"/>
                </a:solidFill>
              </a:rPr>
              <a:t>kemampuan</a:t>
            </a:r>
            <a:r>
              <a:rPr lang="en-US" sz="5600" dirty="0">
                <a:solidFill>
                  <a:srgbClr val="0070C0"/>
                </a:solidFill>
              </a:rPr>
              <a:t> </a:t>
            </a:r>
            <a:r>
              <a:rPr lang="en-US" sz="5600" dirty="0" err="1">
                <a:solidFill>
                  <a:srgbClr val="0070C0"/>
                </a:solidFill>
              </a:rPr>
              <a:t>seseorang</a:t>
            </a:r>
            <a:r>
              <a:rPr lang="en-US" sz="5600" dirty="0">
                <a:solidFill>
                  <a:srgbClr val="0070C0"/>
                </a:solidFill>
              </a:rPr>
              <a:t> </a:t>
            </a:r>
            <a:r>
              <a:rPr lang="en-US" sz="5600" dirty="0" err="1">
                <a:solidFill>
                  <a:srgbClr val="0070C0"/>
                </a:solidFill>
              </a:rPr>
              <a:t>untuk</a:t>
            </a:r>
            <a:r>
              <a:rPr lang="en-US" sz="5600" dirty="0">
                <a:solidFill>
                  <a:srgbClr val="0070C0"/>
                </a:solidFill>
              </a:rPr>
              <a:t> </a:t>
            </a:r>
            <a:r>
              <a:rPr lang="en-US" sz="5600" dirty="0" err="1">
                <a:solidFill>
                  <a:srgbClr val="0070C0"/>
                </a:solidFill>
              </a:rPr>
              <a:t>memahami</a:t>
            </a:r>
            <a:r>
              <a:rPr lang="en-US" sz="5600" dirty="0">
                <a:solidFill>
                  <a:srgbClr val="0070C0"/>
                </a:solidFill>
              </a:rPr>
              <a:t> </a:t>
            </a:r>
            <a:r>
              <a:rPr lang="en-US" sz="5600" dirty="0" err="1">
                <a:solidFill>
                  <a:srgbClr val="0070C0"/>
                </a:solidFill>
              </a:rPr>
              <a:t>dan</a:t>
            </a:r>
            <a:r>
              <a:rPr lang="en-US" sz="5600" dirty="0">
                <a:solidFill>
                  <a:srgbClr val="0070C0"/>
                </a:solidFill>
              </a:rPr>
              <a:t> </a:t>
            </a:r>
            <a:r>
              <a:rPr lang="en-US" sz="5600" dirty="0" err="1">
                <a:solidFill>
                  <a:srgbClr val="0070C0"/>
                </a:solidFill>
              </a:rPr>
              <a:t>menanggapi</a:t>
            </a:r>
            <a:r>
              <a:rPr lang="en-US" sz="5600" dirty="0">
                <a:solidFill>
                  <a:srgbClr val="0070C0"/>
                </a:solidFill>
              </a:rPr>
              <a:t> </a:t>
            </a:r>
            <a:r>
              <a:rPr lang="en-US" sz="5600" dirty="0" err="1">
                <a:solidFill>
                  <a:srgbClr val="0070C0"/>
                </a:solidFill>
              </a:rPr>
              <a:t>informasi</a:t>
            </a:r>
            <a:r>
              <a:rPr lang="en-US" sz="5600" dirty="0">
                <a:solidFill>
                  <a:srgbClr val="0070C0"/>
                </a:solidFill>
              </a:rPr>
              <a:t> yang </a:t>
            </a:r>
            <a:r>
              <a:rPr lang="en-US" sz="5600" dirty="0" err="1">
                <a:solidFill>
                  <a:srgbClr val="0070C0"/>
                </a:solidFill>
              </a:rPr>
              <a:t>disampaikan</a:t>
            </a:r>
            <a:r>
              <a:rPr lang="en-US" sz="5600" dirty="0">
                <a:solidFill>
                  <a:srgbClr val="0070C0"/>
                </a:solidFill>
              </a:rPr>
              <a:t> </a:t>
            </a:r>
            <a:r>
              <a:rPr lang="en-US" sz="5600" dirty="0" err="1">
                <a:solidFill>
                  <a:srgbClr val="0070C0"/>
                </a:solidFill>
              </a:rPr>
              <a:t>secara</a:t>
            </a:r>
            <a:r>
              <a:rPr lang="en-US" sz="5600" dirty="0">
                <a:solidFill>
                  <a:srgbClr val="0070C0"/>
                </a:solidFill>
              </a:rPr>
              <a:t> </a:t>
            </a:r>
            <a:r>
              <a:rPr lang="en-US" sz="5600" dirty="0" err="1">
                <a:solidFill>
                  <a:srgbClr val="0070C0"/>
                </a:solidFill>
              </a:rPr>
              <a:t>lisan</a:t>
            </a:r>
            <a:r>
              <a:rPr lang="en-US" sz="5600" dirty="0">
                <a:solidFill>
                  <a:srgbClr val="0070C0"/>
                </a:solidFill>
              </a:rPr>
              <a:t> </a:t>
            </a:r>
            <a:r>
              <a:rPr lang="en-US" sz="5600" dirty="0" err="1">
                <a:solidFill>
                  <a:srgbClr val="0070C0"/>
                </a:solidFill>
              </a:rPr>
              <a:t>oleh</a:t>
            </a:r>
            <a:r>
              <a:rPr lang="en-US" sz="5600" dirty="0">
                <a:solidFill>
                  <a:srgbClr val="0070C0"/>
                </a:solidFill>
              </a:rPr>
              <a:t> orang lain</a:t>
            </a:r>
            <a:r>
              <a:rPr lang="en-US" sz="5600" dirty="0"/>
              <a:t>. </a:t>
            </a:r>
            <a:r>
              <a:rPr lang="en-US" sz="5600" dirty="0" err="1"/>
              <a:t>Keterampilan</a:t>
            </a:r>
            <a:r>
              <a:rPr lang="en-US" sz="5600" dirty="0"/>
              <a:t> </a:t>
            </a:r>
            <a:r>
              <a:rPr lang="en-US" sz="5600" dirty="0" err="1"/>
              <a:t>ini</a:t>
            </a:r>
            <a:r>
              <a:rPr lang="en-US" sz="5600" dirty="0"/>
              <a:t> </a:t>
            </a:r>
            <a:r>
              <a:rPr lang="en-US" sz="5600" dirty="0" err="1"/>
              <a:t>penting</a:t>
            </a:r>
            <a:r>
              <a:rPr lang="en-US" sz="5600" dirty="0"/>
              <a:t> </a:t>
            </a:r>
            <a:r>
              <a:rPr lang="en-US" sz="5600" dirty="0" err="1"/>
              <a:t>dalam</a:t>
            </a:r>
            <a:r>
              <a:rPr lang="en-US" sz="5600" dirty="0"/>
              <a:t> </a:t>
            </a:r>
            <a:r>
              <a:rPr lang="en-US" sz="5600" dirty="0" err="1"/>
              <a:t>berbagai</a:t>
            </a:r>
            <a:r>
              <a:rPr lang="en-US" sz="5600" dirty="0"/>
              <a:t> </a:t>
            </a:r>
            <a:r>
              <a:rPr lang="en-US" sz="5600" dirty="0" err="1"/>
              <a:t>aspek</a:t>
            </a:r>
            <a:r>
              <a:rPr lang="en-US" sz="5600" dirty="0"/>
              <a:t> </a:t>
            </a:r>
            <a:r>
              <a:rPr lang="en-US" sz="5600" dirty="0" err="1"/>
              <a:t>kehidupan</a:t>
            </a:r>
            <a:r>
              <a:rPr lang="en-US" sz="5600" dirty="0"/>
              <a:t>, </a:t>
            </a:r>
            <a:r>
              <a:rPr lang="en-US" sz="5600" dirty="0" err="1"/>
              <a:t>termasuk</a:t>
            </a:r>
            <a:r>
              <a:rPr lang="en-US" sz="5600" dirty="0"/>
              <a:t> </a:t>
            </a:r>
            <a:r>
              <a:rPr lang="en-US" sz="5600" dirty="0" err="1"/>
              <a:t>dalam</a:t>
            </a:r>
            <a:r>
              <a:rPr lang="en-US" sz="5600" dirty="0"/>
              <a:t> </a:t>
            </a:r>
            <a:r>
              <a:rPr lang="en-US" sz="5600" dirty="0" err="1"/>
              <a:t>konteks</a:t>
            </a:r>
            <a:r>
              <a:rPr lang="en-US" sz="5600" dirty="0"/>
              <a:t> </a:t>
            </a:r>
            <a:r>
              <a:rPr lang="en-US" sz="5600" dirty="0" err="1"/>
              <a:t>pendidikan</a:t>
            </a:r>
            <a:r>
              <a:rPr lang="en-US" sz="5600" dirty="0"/>
              <a:t>, </a:t>
            </a:r>
            <a:r>
              <a:rPr lang="en-US" sz="5600" dirty="0" err="1"/>
              <a:t>karier</a:t>
            </a:r>
            <a:r>
              <a:rPr lang="en-US" sz="5600" dirty="0"/>
              <a:t>, </a:t>
            </a:r>
            <a:r>
              <a:rPr lang="en-US" sz="5600" dirty="0" err="1"/>
              <a:t>hubungan</a:t>
            </a:r>
            <a:r>
              <a:rPr lang="en-US" sz="5600" dirty="0"/>
              <a:t> interpersonal, </a:t>
            </a:r>
            <a:r>
              <a:rPr lang="en-US" sz="5600" dirty="0" err="1"/>
              <a:t>dan</a:t>
            </a:r>
            <a:r>
              <a:rPr lang="en-US" sz="5600" dirty="0"/>
              <a:t> </a:t>
            </a:r>
            <a:r>
              <a:rPr lang="en-US" sz="5600" dirty="0" err="1"/>
              <a:t>kehidupan</a:t>
            </a:r>
            <a:r>
              <a:rPr lang="en-US" sz="5600" dirty="0"/>
              <a:t> </a:t>
            </a:r>
            <a:r>
              <a:rPr lang="en-US" sz="5600" dirty="0" err="1"/>
              <a:t>sehari-hari</a:t>
            </a:r>
            <a:r>
              <a:rPr lang="en-US" sz="5600" dirty="0"/>
              <a:t>. </a:t>
            </a:r>
            <a:r>
              <a:rPr lang="en-US" sz="5600" dirty="0" err="1"/>
              <a:t>Berikut</a:t>
            </a:r>
            <a:r>
              <a:rPr lang="en-US" sz="5600" dirty="0"/>
              <a:t> </a:t>
            </a:r>
            <a:r>
              <a:rPr lang="en-US" sz="5600" dirty="0" err="1"/>
              <a:t>adalah</a:t>
            </a:r>
            <a:r>
              <a:rPr lang="en-US" sz="5600" dirty="0"/>
              <a:t> </a:t>
            </a:r>
            <a:r>
              <a:rPr lang="en-US" sz="5600" dirty="0" err="1"/>
              <a:t>beberapa</a:t>
            </a:r>
            <a:r>
              <a:rPr lang="en-US" sz="5600" dirty="0"/>
              <a:t> tips </a:t>
            </a:r>
            <a:r>
              <a:rPr lang="en-US" sz="5600" dirty="0" err="1"/>
              <a:t>untuk</a:t>
            </a:r>
            <a:r>
              <a:rPr lang="en-US" sz="5600" dirty="0"/>
              <a:t> </a:t>
            </a:r>
            <a:r>
              <a:rPr lang="en-US" sz="5600" dirty="0" err="1"/>
              <a:t>meningkatkan</a:t>
            </a:r>
            <a:r>
              <a:rPr lang="en-US" sz="5600" dirty="0"/>
              <a:t> </a:t>
            </a:r>
            <a:r>
              <a:rPr lang="en-US" sz="5600" dirty="0" err="1"/>
              <a:t>keterampilan</a:t>
            </a:r>
            <a:r>
              <a:rPr lang="en-US" sz="5600" dirty="0"/>
              <a:t> </a:t>
            </a:r>
            <a:r>
              <a:rPr lang="en-US" sz="5600" dirty="0" err="1"/>
              <a:t>menyimak</a:t>
            </a:r>
            <a:r>
              <a:rPr lang="en-US" sz="5600" dirty="0"/>
              <a:t>:</a:t>
            </a:r>
          </a:p>
          <a:p>
            <a:endParaRPr lang="en-US" sz="5600" dirty="0"/>
          </a:p>
          <a:p>
            <a:pPr marL="177800" indent="-177800">
              <a:buFont typeface="+mj-lt"/>
              <a:buAutoNum type="arabicPeriod"/>
            </a:pPr>
            <a:r>
              <a:rPr lang="en-US" sz="5600" b="1" dirty="0" err="1" smtClean="0">
                <a:solidFill>
                  <a:srgbClr val="FF0000"/>
                </a:solidFill>
              </a:rPr>
              <a:t>Beri</a:t>
            </a:r>
            <a:r>
              <a:rPr lang="en-US" sz="5600" b="1" dirty="0" smtClean="0">
                <a:solidFill>
                  <a:srgbClr val="FF0000"/>
                </a:solidFill>
              </a:rPr>
              <a:t> </a:t>
            </a:r>
            <a:r>
              <a:rPr lang="en-US" sz="5600" b="1" dirty="0" err="1">
                <a:solidFill>
                  <a:srgbClr val="FF0000"/>
                </a:solidFill>
              </a:rPr>
              <a:t>Perhatian</a:t>
            </a:r>
            <a:r>
              <a:rPr lang="en-US" sz="5600" b="1" dirty="0">
                <a:solidFill>
                  <a:srgbClr val="FF0000"/>
                </a:solidFill>
              </a:rPr>
              <a:t> </a:t>
            </a:r>
            <a:r>
              <a:rPr lang="en-US" sz="5600" b="1" dirty="0" err="1">
                <a:solidFill>
                  <a:srgbClr val="FF0000"/>
                </a:solidFill>
              </a:rPr>
              <a:t>Penuh</a:t>
            </a:r>
            <a:r>
              <a:rPr lang="en-US" sz="5600" b="1" dirty="0">
                <a:solidFill>
                  <a:srgbClr val="FF0000"/>
                </a:solidFill>
              </a:rPr>
              <a:t>: </a:t>
            </a:r>
            <a:r>
              <a:rPr lang="en-US" sz="5600" dirty="0" err="1"/>
              <a:t>Fokuslah</a:t>
            </a:r>
            <a:r>
              <a:rPr lang="en-US" sz="5600" dirty="0"/>
              <a:t> </a:t>
            </a:r>
            <a:r>
              <a:rPr lang="en-US" sz="5600" dirty="0" err="1"/>
              <a:t>sepenuhnya</a:t>
            </a:r>
            <a:r>
              <a:rPr lang="en-US" sz="5600" dirty="0"/>
              <a:t> </a:t>
            </a:r>
            <a:r>
              <a:rPr lang="en-US" sz="5600" dirty="0" err="1"/>
              <a:t>pada</a:t>
            </a:r>
            <a:r>
              <a:rPr lang="en-US" sz="5600" dirty="0"/>
              <a:t> </a:t>
            </a:r>
            <a:r>
              <a:rPr lang="en-US" sz="5600" dirty="0" err="1"/>
              <a:t>pembicara</a:t>
            </a:r>
            <a:r>
              <a:rPr lang="en-US" sz="5600" dirty="0"/>
              <a:t> </a:t>
            </a:r>
            <a:r>
              <a:rPr lang="en-US" sz="5600" dirty="0" err="1"/>
              <a:t>dan</a:t>
            </a:r>
            <a:r>
              <a:rPr lang="en-US" sz="5600" dirty="0"/>
              <a:t> </a:t>
            </a:r>
            <a:r>
              <a:rPr lang="en-US" sz="5600" dirty="0" err="1"/>
              <a:t>hindari</a:t>
            </a:r>
            <a:r>
              <a:rPr lang="en-US" sz="5600" dirty="0"/>
              <a:t> </a:t>
            </a:r>
            <a:r>
              <a:rPr lang="en-US" sz="5600" dirty="0" err="1"/>
              <a:t>gangguan</a:t>
            </a:r>
            <a:r>
              <a:rPr lang="en-US" sz="5600" dirty="0"/>
              <a:t> </a:t>
            </a:r>
            <a:r>
              <a:rPr lang="en-US" sz="5600" dirty="0" err="1"/>
              <a:t>eksternal</a:t>
            </a:r>
            <a:r>
              <a:rPr lang="en-US" sz="5600" dirty="0"/>
              <a:t>. </a:t>
            </a:r>
            <a:r>
              <a:rPr lang="en-US" sz="5600" dirty="0" err="1"/>
              <a:t>Matikan</a:t>
            </a:r>
            <a:r>
              <a:rPr lang="en-US" sz="5600" dirty="0"/>
              <a:t> </a:t>
            </a:r>
            <a:r>
              <a:rPr lang="en-US" sz="5600" dirty="0" err="1"/>
              <a:t>ponsel</a:t>
            </a:r>
            <a:r>
              <a:rPr lang="en-US" sz="5600" dirty="0"/>
              <a:t> </a:t>
            </a:r>
            <a:r>
              <a:rPr lang="en-US" sz="5600" dirty="0" err="1"/>
              <a:t>atau</a:t>
            </a:r>
            <a:r>
              <a:rPr lang="en-US" sz="5600" dirty="0"/>
              <a:t> </a:t>
            </a:r>
            <a:r>
              <a:rPr lang="en-US" sz="5600" dirty="0" err="1"/>
              <a:t>alat</a:t>
            </a:r>
            <a:r>
              <a:rPr lang="en-US" sz="5600" dirty="0"/>
              <a:t> lain yang </a:t>
            </a:r>
            <a:r>
              <a:rPr lang="en-US" sz="5600" dirty="0" err="1"/>
              <a:t>bisa</a:t>
            </a:r>
            <a:r>
              <a:rPr lang="en-US" sz="5600" dirty="0"/>
              <a:t> </a:t>
            </a:r>
            <a:r>
              <a:rPr lang="en-US" sz="5600" dirty="0" err="1"/>
              <a:t>mengganggu</a:t>
            </a:r>
            <a:r>
              <a:rPr lang="en-US" sz="5600" dirty="0"/>
              <a:t> </a:t>
            </a:r>
            <a:r>
              <a:rPr lang="en-US" sz="5600" dirty="0" err="1"/>
              <a:t>perhatian</a:t>
            </a:r>
            <a:r>
              <a:rPr lang="en-US" sz="5600" dirty="0"/>
              <a:t> </a:t>
            </a:r>
            <a:r>
              <a:rPr lang="en-US" sz="5600" dirty="0" err="1"/>
              <a:t>Anda</a:t>
            </a:r>
            <a:r>
              <a:rPr lang="en-US" sz="5600" dirty="0"/>
              <a:t>.</a:t>
            </a:r>
          </a:p>
          <a:p>
            <a:pPr marL="177800" indent="-177800">
              <a:buFont typeface="+mj-lt"/>
              <a:buAutoNum type="arabicPeriod"/>
            </a:pPr>
            <a:r>
              <a:rPr lang="en-US" sz="5600" b="1" dirty="0" err="1" smtClean="0">
                <a:solidFill>
                  <a:srgbClr val="FF0000"/>
                </a:solidFill>
              </a:rPr>
              <a:t>Praktikkan</a:t>
            </a:r>
            <a:r>
              <a:rPr lang="en-US" sz="5600" b="1" dirty="0" smtClean="0">
                <a:solidFill>
                  <a:srgbClr val="FF0000"/>
                </a:solidFill>
              </a:rPr>
              <a:t> </a:t>
            </a:r>
            <a:r>
              <a:rPr lang="en-US" sz="5600" b="1" dirty="0" err="1">
                <a:solidFill>
                  <a:srgbClr val="FF0000"/>
                </a:solidFill>
              </a:rPr>
              <a:t>Aktif</a:t>
            </a:r>
            <a:r>
              <a:rPr lang="en-US" sz="5600" b="1" dirty="0">
                <a:solidFill>
                  <a:srgbClr val="FF0000"/>
                </a:solidFill>
              </a:rPr>
              <a:t> </a:t>
            </a:r>
            <a:r>
              <a:rPr lang="en-US" sz="5600" b="1" dirty="0" err="1">
                <a:solidFill>
                  <a:srgbClr val="FF0000"/>
                </a:solidFill>
              </a:rPr>
              <a:t>Mendengarkan</a:t>
            </a:r>
            <a:r>
              <a:rPr lang="en-US" sz="5600" b="1" dirty="0">
                <a:solidFill>
                  <a:srgbClr val="FF0000"/>
                </a:solidFill>
              </a:rPr>
              <a:t>: </a:t>
            </a:r>
            <a:r>
              <a:rPr lang="en-US" sz="5600" dirty="0"/>
              <a:t>Jaga </a:t>
            </a:r>
            <a:r>
              <a:rPr lang="en-US" sz="5600" dirty="0" err="1"/>
              <a:t>kontak</a:t>
            </a:r>
            <a:r>
              <a:rPr lang="en-US" sz="5600" dirty="0"/>
              <a:t> </a:t>
            </a:r>
            <a:r>
              <a:rPr lang="en-US" sz="5600" dirty="0" err="1"/>
              <a:t>mata</a:t>
            </a:r>
            <a:r>
              <a:rPr lang="en-US" sz="5600" dirty="0"/>
              <a:t> </a:t>
            </a:r>
            <a:r>
              <a:rPr lang="en-US" sz="5600" dirty="0" err="1"/>
              <a:t>dengan</a:t>
            </a:r>
            <a:r>
              <a:rPr lang="en-US" sz="5600" dirty="0"/>
              <a:t> </a:t>
            </a:r>
            <a:r>
              <a:rPr lang="en-US" sz="5600" dirty="0" err="1"/>
              <a:t>pembicara</a:t>
            </a:r>
            <a:r>
              <a:rPr lang="en-US" sz="5600" dirty="0"/>
              <a:t> </a:t>
            </a:r>
            <a:r>
              <a:rPr lang="en-US" sz="5600" dirty="0" err="1"/>
              <a:t>dan</a:t>
            </a:r>
            <a:r>
              <a:rPr lang="en-US" sz="5600" dirty="0"/>
              <a:t> </a:t>
            </a:r>
            <a:r>
              <a:rPr lang="en-US" sz="5600" dirty="0" err="1"/>
              <a:t>berikan</a:t>
            </a:r>
            <a:r>
              <a:rPr lang="en-US" sz="5600" dirty="0"/>
              <a:t> </a:t>
            </a:r>
            <a:r>
              <a:rPr lang="en-US" sz="5600" dirty="0" err="1"/>
              <a:t>respons</a:t>
            </a:r>
            <a:r>
              <a:rPr lang="en-US" sz="5600" dirty="0"/>
              <a:t> verbal </a:t>
            </a:r>
            <a:r>
              <a:rPr lang="en-US" sz="5600" dirty="0" err="1"/>
              <a:t>atau</a:t>
            </a:r>
            <a:r>
              <a:rPr lang="en-US" sz="5600" dirty="0"/>
              <a:t> non-verbal </a:t>
            </a:r>
            <a:r>
              <a:rPr lang="en-US" sz="5600" dirty="0" err="1"/>
              <a:t>seperti</a:t>
            </a:r>
            <a:r>
              <a:rPr lang="en-US" sz="5600" dirty="0"/>
              <a:t> </a:t>
            </a:r>
            <a:r>
              <a:rPr lang="en-US" sz="5600" dirty="0" err="1"/>
              <a:t>mengangguk</a:t>
            </a:r>
            <a:r>
              <a:rPr lang="en-US" sz="5600" dirty="0"/>
              <a:t> </a:t>
            </a:r>
            <a:r>
              <a:rPr lang="en-US" sz="5600" dirty="0" err="1"/>
              <a:t>atau</a:t>
            </a:r>
            <a:r>
              <a:rPr lang="en-US" sz="5600" dirty="0"/>
              <a:t> </a:t>
            </a:r>
            <a:r>
              <a:rPr lang="en-US" sz="5600" dirty="0" err="1"/>
              <a:t>tersenyum</a:t>
            </a:r>
            <a:r>
              <a:rPr lang="en-US" sz="5600" dirty="0"/>
              <a:t> </a:t>
            </a:r>
            <a:r>
              <a:rPr lang="en-US" sz="5600" dirty="0" err="1"/>
              <a:t>untuk</a:t>
            </a:r>
            <a:r>
              <a:rPr lang="en-US" sz="5600" dirty="0"/>
              <a:t> </a:t>
            </a:r>
            <a:r>
              <a:rPr lang="en-US" sz="5600" dirty="0" err="1"/>
              <a:t>menunjukkan</a:t>
            </a:r>
            <a:r>
              <a:rPr lang="en-US" sz="5600" dirty="0"/>
              <a:t> </a:t>
            </a:r>
            <a:r>
              <a:rPr lang="en-US" sz="5600" dirty="0" err="1"/>
              <a:t>bahwa</a:t>
            </a:r>
            <a:r>
              <a:rPr lang="en-US" sz="5600" dirty="0"/>
              <a:t> </a:t>
            </a:r>
            <a:r>
              <a:rPr lang="en-US" sz="5600" dirty="0" err="1"/>
              <a:t>Anda</a:t>
            </a:r>
            <a:r>
              <a:rPr lang="en-US" sz="5600" dirty="0"/>
              <a:t> </a:t>
            </a:r>
            <a:r>
              <a:rPr lang="en-US" sz="5600" dirty="0" err="1"/>
              <a:t>sedang</a:t>
            </a:r>
            <a:r>
              <a:rPr lang="en-US" sz="5600" dirty="0"/>
              <a:t> </a:t>
            </a:r>
            <a:r>
              <a:rPr lang="en-US" sz="5600" dirty="0" err="1"/>
              <a:t>memperhatikan</a:t>
            </a:r>
            <a:r>
              <a:rPr lang="en-US" sz="5600" dirty="0"/>
              <a:t>.</a:t>
            </a:r>
          </a:p>
          <a:p>
            <a:pPr marL="177800" indent="-177800">
              <a:buFont typeface="+mj-lt"/>
              <a:buAutoNum type="arabicPeriod"/>
            </a:pPr>
            <a:r>
              <a:rPr lang="en-US" sz="5600" b="1" dirty="0" err="1" smtClean="0">
                <a:solidFill>
                  <a:srgbClr val="FF0000"/>
                </a:solidFill>
              </a:rPr>
              <a:t>Jangan</a:t>
            </a:r>
            <a:r>
              <a:rPr lang="en-US" sz="5600" b="1" dirty="0" smtClean="0">
                <a:solidFill>
                  <a:srgbClr val="FF0000"/>
                </a:solidFill>
              </a:rPr>
              <a:t> </a:t>
            </a:r>
            <a:r>
              <a:rPr lang="en-US" sz="5600" b="1" dirty="0" err="1">
                <a:solidFill>
                  <a:srgbClr val="FF0000"/>
                </a:solidFill>
              </a:rPr>
              <a:t>Bersiap</a:t>
            </a:r>
            <a:r>
              <a:rPr lang="en-US" sz="5600" b="1" dirty="0">
                <a:solidFill>
                  <a:srgbClr val="FF0000"/>
                </a:solidFill>
              </a:rPr>
              <a:t> </a:t>
            </a:r>
            <a:r>
              <a:rPr lang="en-US" sz="5600" b="1" dirty="0" err="1">
                <a:solidFill>
                  <a:srgbClr val="FF0000"/>
                </a:solidFill>
              </a:rPr>
              <a:t>untuk</a:t>
            </a:r>
            <a:r>
              <a:rPr lang="en-US" sz="5600" b="1" dirty="0">
                <a:solidFill>
                  <a:srgbClr val="FF0000"/>
                </a:solidFill>
              </a:rPr>
              <a:t> </a:t>
            </a:r>
            <a:r>
              <a:rPr lang="en-US" sz="5600" b="1" dirty="0" err="1">
                <a:solidFill>
                  <a:srgbClr val="FF0000"/>
                </a:solidFill>
              </a:rPr>
              <a:t>Menyahut</a:t>
            </a:r>
            <a:r>
              <a:rPr lang="en-US" sz="5600" b="1" dirty="0">
                <a:solidFill>
                  <a:srgbClr val="FF0000"/>
                </a:solidFill>
              </a:rPr>
              <a:t>: </a:t>
            </a:r>
            <a:r>
              <a:rPr lang="en-US" sz="5600" dirty="0" err="1"/>
              <a:t>Hindari</a:t>
            </a:r>
            <a:r>
              <a:rPr lang="en-US" sz="5600" dirty="0"/>
              <a:t> </a:t>
            </a:r>
            <a:r>
              <a:rPr lang="en-US" sz="5600" dirty="0" err="1"/>
              <a:t>mengumpulkan</a:t>
            </a:r>
            <a:r>
              <a:rPr lang="en-US" sz="5600" dirty="0"/>
              <a:t> </a:t>
            </a:r>
            <a:r>
              <a:rPr lang="en-US" sz="5600" dirty="0" err="1"/>
              <a:t>tanggapan</a:t>
            </a:r>
            <a:r>
              <a:rPr lang="en-US" sz="5600" dirty="0"/>
              <a:t> </a:t>
            </a:r>
            <a:r>
              <a:rPr lang="en-US" sz="5600" dirty="0" err="1"/>
              <a:t>Anda</a:t>
            </a:r>
            <a:r>
              <a:rPr lang="en-US" sz="5600" dirty="0"/>
              <a:t> </a:t>
            </a:r>
            <a:r>
              <a:rPr lang="en-US" sz="5600" dirty="0" err="1"/>
              <a:t>ketika</a:t>
            </a:r>
            <a:r>
              <a:rPr lang="en-US" sz="5600" dirty="0"/>
              <a:t> </a:t>
            </a:r>
            <a:r>
              <a:rPr lang="en-US" sz="5600" dirty="0" err="1"/>
              <a:t>pembicara</a:t>
            </a:r>
            <a:r>
              <a:rPr lang="en-US" sz="5600" dirty="0"/>
              <a:t> </a:t>
            </a:r>
            <a:r>
              <a:rPr lang="en-US" sz="5600" dirty="0" err="1"/>
              <a:t>masih</a:t>
            </a:r>
            <a:r>
              <a:rPr lang="en-US" sz="5600" dirty="0"/>
              <a:t> </a:t>
            </a:r>
            <a:r>
              <a:rPr lang="en-US" sz="5600" dirty="0" err="1"/>
              <a:t>berbicara</a:t>
            </a:r>
            <a:r>
              <a:rPr lang="en-US" sz="5600" dirty="0"/>
              <a:t>. </a:t>
            </a:r>
            <a:r>
              <a:rPr lang="en-US" sz="5600" dirty="0" err="1"/>
              <a:t>Biarkan</a:t>
            </a:r>
            <a:r>
              <a:rPr lang="en-US" sz="5600" dirty="0"/>
              <a:t> </a:t>
            </a:r>
            <a:r>
              <a:rPr lang="en-US" sz="5600" dirty="0" err="1"/>
              <a:t>mereka</a:t>
            </a:r>
            <a:r>
              <a:rPr lang="en-US" sz="5600" dirty="0"/>
              <a:t> </a:t>
            </a:r>
            <a:r>
              <a:rPr lang="en-US" sz="5600" dirty="0" err="1"/>
              <a:t>menyelesaikan</a:t>
            </a:r>
            <a:r>
              <a:rPr lang="en-US" sz="5600" dirty="0"/>
              <a:t> </a:t>
            </a:r>
            <a:r>
              <a:rPr lang="en-US" sz="5600" dirty="0" err="1"/>
              <a:t>poin</a:t>
            </a:r>
            <a:r>
              <a:rPr lang="en-US" sz="5600" dirty="0"/>
              <a:t> </a:t>
            </a:r>
            <a:r>
              <a:rPr lang="en-US" sz="5600" dirty="0" err="1"/>
              <a:t>mereka</a:t>
            </a:r>
            <a:r>
              <a:rPr lang="en-US" sz="5600" dirty="0"/>
              <a:t> </a:t>
            </a:r>
            <a:r>
              <a:rPr lang="en-US" sz="5600" dirty="0" err="1"/>
              <a:t>sebelum</a:t>
            </a:r>
            <a:r>
              <a:rPr lang="en-US" sz="5600" dirty="0"/>
              <a:t> </a:t>
            </a:r>
            <a:r>
              <a:rPr lang="en-US" sz="5600" dirty="0" err="1"/>
              <a:t>Anda</a:t>
            </a:r>
            <a:r>
              <a:rPr lang="en-US" sz="5600" dirty="0"/>
              <a:t> </a:t>
            </a:r>
            <a:r>
              <a:rPr lang="en-US" sz="5600" dirty="0" err="1"/>
              <a:t>memberikan</a:t>
            </a:r>
            <a:r>
              <a:rPr lang="en-US" sz="5600" dirty="0"/>
              <a:t> </a:t>
            </a:r>
            <a:r>
              <a:rPr lang="en-US" sz="5600" dirty="0" err="1"/>
              <a:t>tanggapan</a:t>
            </a:r>
            <a:r>
              <a:rPr lang="en-US" sz="5600" dirty="0"/>
              <a:t>.</a:t>
            </a:r>
          </a:p>
          <a:p>
            <a:pPr marL="177800" indent="-177800">
              <a:buFont typeface="+mj-lt"/>
              <a:buAutoNum type="arabicPeriod"/>
            </a:pPr>
            <a:r>
              <a:rPr lang="en-US" sz="5600" b="1" dirty="0" err="1" smtClean="0">
                <a:solidFill>
                  <a:srgbClr val="FF0000"/>
                </a:solidFill>
              </a:rPr>
              <a:t>Dengarkan</a:t>
            </a:r>
            <a:r>
              <a:rPr lang="en-US" sz="5600" b="1" dirty="0" smtClean="0">
                <a:solidFill>
                  <a:srgbClr val="FF0000"/>
                </a:solidFill>
              </a:rPr>
              <a:t> </a:t>
            </a:r>
            <a:r>
              <a:rPr lang="en-US" sz="5600" b="1" dirty="0" err="1">
                <a:solidFill>
                  <a:srgbClr val="FF0000"/>
                </a:solidFill>
              </a:rPr>
              <a:t>dengan</a:t>
            </a:r>
            <a:r>
              <a:rPr lang="en-US" sz="5600" b="1" dirty="0">
                <a:solidFill>
                  <a:srgbClr val="FF0000"/>
                </a:solidFill>
              </a:rPr>
              <a:t> </a:t>
            </a:r>
            <a:r>
              <a:rPr lang="en-US" sz="5600" b="1" dirty="0" err="1">
                <a:solidFill>
                  <a:srgbClr val="FF0000"/>
                </a:solidFill>
              </a:rPr>
              <a:t>Tujuan</a:t>
            </a:r>
            <a:r>
              <a:rPr lang="en-US" sz="5600" b="1" dirty="0">
                <a:solidFill>
                  <a:srgbClr val="FF0000"/>
                </a:solidFill>
              </a:rPr>
              <a:t>: </a:t>
            </a:r>
            <a:r>
              <a:rPr lang="en-US" sz="5600" dirty="0" err="1"/>
              <a:t>Tentukan</a:t>
            </a:r>
            <a:r>
              <a:rPr lang="en-US" sz="5600" dirty="0"/>
              <a:t> </a:t>
            </a:r>
            <a:r>
              <a:rPr lang="en-US" sz="5600" dirty="0" err="1"/>
              <a:t>tujuan</a:t>
            </a:r>
            <a:r>
              <a:rPr lang="en-US" sz="5600" dirty="0"/>
              <a:t> </a:t>
            </a:r>
            <a:r>
              <a:rPr lang="en-US" sz="5600" dirty="0" err="1"/>
              <a:t>mendengarkan</a:t>
            </a:r>
            <a:r>
              <a:rPr lang="en-US" sz="5600" dirty="0"/>
              <a:t> </a:t>
            </a:r>
            <a:r>
              <a:rPr lang="en-US" sz="5600" dirty="0" err="1"/>
              <a:t>Anda</a:t>
            </a:r>
            <a:r>
              <a:rPr lang="en-US" sz="5600" dirty="0"/>
              <a:t> </a:t>
            </a:r>
            <a:r>
              <a:rPr lang="en-US" sz="5600" dirty="0" err="1"/>
              <a:t>sebelumnya</a:t>
            </a:r>
            <a:r>
              <a:rPr lang="en-US" sz="5600" dirty="0"/>
              <a:t>. </a:t>
            </a:r>
            <a:r>
              <a:rPr lang="en-US" sz="5600" dirty="0" err="1"/>
              <a:t>Apakah</a:t>
            </a:r>
            <a:r>
              <a:rPr lang="en-US" sz="5600" dirty="0"/>
              <a:t> </a:t>
            </a:r>
            <a:r>
              <a:rPr lang="en-US" sz="5600" dirty="0" err="1"/>
              <a:t>Anda</a:t>
            </a:r>
            <a:r>
              <a:rPr lang="en-US" sz="5600" dirty="0"/>
              <a:t> </a:t>
            </a:r>
            <a:r>
              <a:rPr lang="en-US" sz="5600" dirty="0" err="1"/>
              <a:t>mencari</a:t>
            </a:r>
            <a:r>
              <a:rPr lang="en-US" sz="5600" dirty="0"/>
              <a:t> </a:t>
            </a:r>
            <a:r>
              <a:rPr lang="en-US" sz="5600" dirty="0" err="1"/>
              <a:t>informasi</a:t>
            </a:r>
            <a:r>
              <a:rPr lang="en-US" sz="5600" dirty="0"/>
              <a:t> </a:t>
            </a:r>
            <a:r>
              <a:rPr lang="en-US" sz="5600" dirty="0" err="1"/>
              <a:t>spesifik</a:t>
            </a:r>
            <a:r>
              <a:rPr lang="en-US" sz="5600" dirty="0"/>
              <a:t>, </a:t>
            </a:r>
            <a:r>
              <a:rPr lang="en-US" sz="5600" dirty="0" err="1"/>
              <a:t>pemahaman</a:t>
            </a:r>
            <a:r>
              <a:rPr lang="en-US" sz="5600" dirty="0"/>
              <a:t> </a:t>
            </a:r>
            <a:r>
              <a:rPr lang="en-US" sz="5600" dirty="0" err="1"/>
              <a:t>umum</a:t>
            </a:r>
            <a:r>
              <a:rPr lang="en-US" sz="5600" dirty="0"/>
              <a:t>, </a:t>
            </a:r>
            <a:r>
              <a:rPr lang="en-US" sz="5600" dirty="0" err="1"/>
              <a:t>atau</a:t>
            </a:r>
            <a:r>
              <a:rPr lang="en-US" sz="5600" dirty="0"/>
              <a:t> </a:t>
            </a:r>
            <a:r>
              <a:rPr lang="en-US" sz="5600" dirty="0" err="1"/>
              <a:t>mencoba</a:t>
            </a:r>
            <a:r>
              <a:rPr lang="en-US" sz="5600" dirty="0"/>
              <a:t> </a:t>
            </a:r>
            <a:r>
              <a:rPr lang="en-US" sz="5600" dirty="0" err="1"/>
              <a:t>mendukung</a:t>
            </a:r>
            <a:r>
              <a:rPr lang="en-US" sz="5600" dirty="0"/>
              <a:t> </a:t>
            </a:r>
            <a:r>
              <a:rPr lang="en-US" sz="5600" dirty="0" err="1"/>
              <a:t>pembicara</a:t>
            </a:r>
            <a:r>
              <a:rPr lang="en-US" sz="5600" dirty="0"/>
              <a:t>?</a:t>
            </a:r>
          </a:p>
          <a:p>
            <a:pPr marL="177800" indent="-177800">
              <a:buFont typeface="+mj-lt"/>
              <a:buAutoNum type="arabicPeriod"/>
            </a:pPr>
            <a:r>
              <a:rPr lang="en-US" sz="5600" b="1" dirty="0" err="1" smtClean="0">
                <a:solidFill>
                  <a:srgbClr val="FF0000"/>
                </a:solidFill>
              </a:rPr>
              <a:t>Gunakan</a:t>
            </a:r>
            <a:r>
              <a:rPr lang="en-US" sz="5600" b="1" dirty="0" smtClean="0">
                <a:solidFill>
                  <a:srgbClr val="FF0000"/>
                </a:solidFill>
              </a:rPr>
              <a:t> </a:t>
            </a:r>
            <a:r>
              <a:rPr lang="en-US" sz="5600" b="1" dirty="0">
                <a:solidFill>
                  <a:srgbClr val="FF0000"/>
                </a:solidFill>
              </a:rPr>
              <a:t>Bahasa </a:t>
            </a:r>
            <a:r>
              <a:rPr lang="en-US" sz="5600" b="1" dirty="0" err="1">
                <a:solidFill>
                  <a:srgbClr val="FF0000"/>
                </a:solidFill>
              </a:rPr>
              <a:t>Tubuh</a:t>
            </a:r>
            <a:r>
              <a:rPr lang="en-US" sz="5600" b="1" dirty="0">
                <a:solidFill>
                  <a:srgbClr val="FF0000"/>
                </a:solidFill>
              </a:rPr>
              <a:t>: </a:t>
            </a:r>
            <a:r>
              <a:rPr lang="en-US" sz="5600" dirty="0" err="1"/>
              <a:t>Perhatikan</a:t>
            </a:r>
            <a:r>
              <a:rPr lang="en-US" sz="5600" dirty="0"/>
              <a:t> </a:t>
            </a:r>
            <a:r>
              <a:rPr lang="en-US" sz="5600" dirty="0" err="1"/>
              <a:t>ekspresi</a:t>
            </a:r>
            <a:r>
              <a:rPr lang="en-US" sz="5600" dirty="0"/>
              <a:t> </a:t>
            </a:r>
            <a:r>
              <a:rPr lang="en-US" sz="5600" dirty="0" err="1"/>
              <a:t>wajah</a:t>
            </a:r>
            <a:r>
              <a:rPr lang="en-US" sz="5600" dirty="0"/>
              <a:t>, </a:t>
            </a:r>
            <a:r>
              <a:rPr lang="en-US" sz="5600" dirty="0" err="1"/>
              <a:t>gerakan</a:t>
            </a:r>
            <a:r>
              <a:rPr lang="en-US" sz="5600" dirty="0"/>
              <a:t> </a:t>
            </a:r>
            <a:r>
              <a:rPr lang="en-US" sz="5600" dirty="0" err="1"/>
              <a:t>tangan</a:t>
            </a:r>
            <a:r>
              <a:rPr lang="en-US" sz="5600" dirty="0"/>
              <a:t>, </a:t>
            </a:r>
            <a:r>
              <a:rPr lang="en-US" sz="5600" dirty="0" err="1"/>
              <a:t>dan</a:t>
            </a:r>
            <a:r>
              <a:rPr lang="en-US" sz="5600" dirty="0"/>
              <a:t> </a:t>
            </a:r>
            <a:r>
              <a:rPr lang="en-US" sz="5600" dirty="0" err="1"/>
              <a:t>bahasa</a:t>
            </a:r>
            <a:r>
              <a:rPr lang="en-US" sz="5600" dirty="0"/>
              <a:t> </a:t>
            </a:r>
            <a:r>
              <a:rPr lang="en-US" sz="5600" dirty="0" err="1"/>
              <a:t>tubuh</a:t>
            </a:r>
            <a:r>
              <a:rPr lang="en-US" sz="5600" dirty="0"/>
              <a:t> </a:t>
            </a:r>
            <a:r>
              <a:rPr lang="en-US" sz="5600" dirty="0" err="1"/>
              <a:t>lainnya</a:t>
            </a:r>
            <a:r>
              <a:rPr lang="en-US" sz="5600" dirty="0"/>
              <a:t> </a:t>
            </a:r>
            <a:r>
              <a:rPr lang="en-US" sz="5600" dirty="0" err="1"/>
              <a:t>dari</a:t>
            </a:r>
            <a:r>
              <a:rPr lang="en-US" sz="5600" dirty="0"/>
              <a:t> </a:t>
            </a:r>
            <a:r>
              <a:rPr lang="en-US" sz="5600" dirty="0" err="1"/>
              <a:t>pembicara</a:t>
            </a:r>
            <a:r>
              <a:rPr lang="en-US" sz="5600" dirty="0"/>
              <a:t>. Hal </a:t>
            </a:r>
            <a:r>
              <a:rPr lang="en-US" sz="5600" dirty="0" err="1"/>
              <a:t>ini</a:t>
            </a:r>
            <a:r>
              <a:rPr lang="en-US" sz="5600" dirty="0"/>
              <a:t> </a:t>
            </a:r>
            <a:r>
              <a:rPr lang="en-US" sz="5600" dirty="0" err="1"/>
              <a:t>dapat</a:t>
            </a:r>
            <a:r>
              <a:rPr lang="en-US" sz="5600" dirty="0"/>
              <a:t> </a:t>
            </a:r>
            <a:r>
              <a:rPr lang="en-US" sz="5600" dirty="0" err="1"/>
              <a:t>membantu</a:t>
            </a:r>
            <a:r>
              <a:rPr lang="en-US" sz="5600" dirty="0"/>
              <a:t> </a:t>
            </a:r>
            <a:r>
              <a:rPr lang="en-US" sz="5600" dirty="0" err="1"/>
              <a:t>Anda</a:t>
            </a:r>
            <a:r>
              <a:rPr lang="en-US" sz="5600" dirty="0"/>
              <a:t> </a:t>
            </a:r>
            <a:r>
              <a:rPr lang="en-US" sz="5600" dirty="0" err="1"/>
              <a:t>memahami</a:t>
            </a:r>
            <a:r>
              <a:rPr lang="en-US" sz="5600" dirty="0"/>
              <a:t> </a:t>
            </a:r>
            <a:r>
              <a:rPr lang="en-US" sz="5600" dirty="0" err="1"/>
              <a:t>konteks</a:t>
            </a:r>
            <a:r>
              <a:rPr lang="en-US" sz="5600" dirty="0"/>
              <a:t> </a:t>
            </a:r>
            <a:r>
              <a:rPr lang="en-US" sz="5600" dirty="0" err="1"/>
              <a:t>dan</a:t>
            </a:r>
            <a:r>
              <a:rPr lang="en-US" sz="5600" dirty="0"/>
              <a:t> </a:t>
            </a:r>
            <a:r>
              <a:rPr lang="en-US" sz="5600" dirty="0" err="1"/>
              <a:t>nuansa</a:t>
            </a:r>
            <a:r>
              <a:rPr lang="en-US" sz="5600" dirty="0"/>
              <a:t> yang </a:t>
            </a:r>
            <a:r>
              <a:rPr lang="en-US" sz="5600" dirty="0" err="1"/>
              <a:t>mungkin</a:t>
            </a:r>
            <a:r>
              <a:rPr lang="en-US" sz="5600" dirty="0"/>
              <a:t> </a:t>
            </a:r>
            <a:r>
              <a:rPr lang="en-US" sz="5600" dirty="0" err="1"/>
              <a:t>tidak</a:t>
            </a:r>
            <a:r>
              <a:rPr lang="en-US" sz="5600" dirty="0"/>
              <a:t> </a:t>
            </a:r>
            <a:r>
              <a:rPr lang="en-US" sz="5600" dirty="0" err="1"/>
              <a:t>terdengar</a:t>
            </a:r>
            <a:r>
              <a:rPr lang="en-US" sz="5600" dirty="0"/>
              <a:t> </a:t>
            </a:r>
            <a:r>
              <a:rPr lang="en-US" sz="5600" dirty="0" err="1"/>
              <a:t>dalam</a:t>
            </a:r>
            <a:r>
              <a:rPr lang="en-US" sz="5600" dirty="0"/>
              <a:t> kata-kata.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16927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1CACE3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292</TotalTime>
  <Words>2025</Words>
  <Application>Microsoft Office PowerPoint</Application>
  <PresentationFormat>On-screen Show (4:3)</PresentationFormat>
  <Paragraphs>114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Wisp</vt:lpstr>
      <vt:lpstr>Keterampilan Berbahasa Indonesia</vt:lpstr>
      <vt:lpstr>HAKIKAT KETERAMPILAN BERBAHASA</vt:lpstr>
      <vt:lpstr>PowerPoint Presentation</vt:lpstr>
      <vt:lpstr>PowerPoint Presentation</vt:lpstr>
      <vt:lpstr>PowerPoint Presentation</vt:lpstr>
      <vt:lpstr>PowerPoint Presentation</vt:lpstr>
      <vt:lpstr> MANFAAT KETERAMPILAN BERBAHASA </vt:lpstr>
      <vt:lpstr>ASPEK KETERAMPILAN BERBAHASA</vt:lpstr>
      <vt:lpstr>1. Keterampilan Menyimak (listening skill)</vt:lpstr>
      <vt:lpstr>PowerPoint Presentation</vt:lpstr>
      <vt:lpstr>2. Keterampilan berbicara (speaking skills)</vt:lpstr>
      <vt:lpstr>PowerPoint Presentation</vt:lpstr>
      <vt:lpstr>3. Keterampilan membaca (reading skills)</vt:lpstr>
      <vt:lpstr>PowerPoint Presentation</vt:lpstr>
      <vt:lpstr>4. Keterampilan menulis (writing skills)</vt:lpstr>
      <vt:lpstr>PowerPoint Presentation</vt:lpstr>
      <vt:lpstr>Tabel Aspek Keterampilan Berbahasa</vt:lpstr>
      <vt:lpstr>Keterkaitan Antar aspek Keterampilan Berbahasa</vt:lpstr>
      <vt:lpstr>PowerPoint Presentation</vt:lpstr>
      <vt:lpstr>PowerPoint Presentation</vt:lpstr>
      <vt:lpstr>PowerPoint Presentation</vt:lpstr>
      <vt:lpstr>Quote of the day: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Keterampilan Berbahasa Indonesia</dc:title>
  <dc:creator>Alvin</dc:creator>
  <cp:lastModifiedBy>muhammadyasin19990830@gmail.com</cp:lastModifiedBy>
  <cp:revision>21</cp:revision>
  <dcterms:created xsi:type="dcterms:W3CDTF">2016-03-09T23:56:04Z</dcterms:created>
  <dcterms:modified xsi:type="dcterms:W3CDTF">2025-10-01T01:44:35Z</dcterms:modified>
</cp:coreProperties>
</file>