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7FD82-9213-4DC8-BFFB-205D059B29BA}" type="datetimeFigureOut">
              <a:rPr lang="id-ID" smtClean="0"/>
              <a:pPr/>
              <a:t>21/03/2024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76A7-8E44-49D0-AE12-AD833302EE2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ictur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00174"/>
            <a:ext cx="8229600" cy="714380"/>
          </a:xfrm>
        </p:spPr>
        <p:txBody>
          <a:bodyPr>
            <a:norm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Pertemuan </a:t>
            </a: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ke-</a:t>
            </a:r>
            <a:r>
              <a:rPr lang="en-US" sz="3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FUNGSI, KEDUDUKAN DAN, RAGAM BAHASA INDONESIA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Pictur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0958" y="285728"/>
            <a:ext cx="1285884" cy="121444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Indonesia dalam Kedudukannya sebagai Bahasa Nasional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643338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472" y="2857496"/>
            <a:ext cx="8072494" cy="30718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kebanggaan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identitas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pemersatu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suku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perhubungan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antarbudaya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antardaerah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Indonesia dalam Kedudukan sebagai Bahasa Negara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429156"/>
          </a:xfrm>
        </p:spPr>
        <p:txBody>
          <a:bodyPr>
            <a:normAutofit/>
          </a:bodyPr>
          <a:lstStyle/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034" y="2000240"/>
            <a:ext cx="8215370" cy="42148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 Bahasa resmi kenegaraan</a:t>
            </a:r>
          </a:p>
          <a:p>
            <a:pPr lvl="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 Bahasa pengantar di dalam dunia pendidikan</a:t>
            </a:r>
          </a:p>
          <a:p>
            <a:pPr marL="354013" lvl="0" indent="-354013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 Alat perhubungan pada tingkat nasional untuk kepentingan perencanaan dan pelaksanaan pembangunan nasional serta kepentingan pemerintahan</a:t>
            </a:r>
          </a:p>
          <a:p>
            <a:pPr marL="354013" lvl="0" indent="-354013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 Alat pengembangan kebudayaan, ilmu pengetahuan, dan teknologi.</a:t>
            </a:r>
          </a:p>
          <a:p>
            <a:pPr>
              <a:buNone/>
            </a:pP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85818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Daerah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429288"/>
          </a:xfrm>
        </p:spPr>
        <p:txBody>
          <a:bodyPr>
            <a:normAutofit/>
          </a:bodyPr>
          <a:lstStyle/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kebanggaan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Lambang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identitas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daerah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  <a:defRPr/>
            </a:pP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penghubung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antarwarga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daera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r>
              <a:rPr lang="id-ID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Fungsi Bahasa Asing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penghubung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antarbangsa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pembantu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Indonesia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modern</a:t>
            </a:r>
          </a:p>
          <a:p>
            <a:pPr marL="522288" indent="-522288">
              <a:spcBef>
                <a:spcPct val="50000"/>
              </a:spcBef>
              <a:buFontTx/>
              <a:buAutoNum type="arabicPeriod"/>
            </a:pP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modern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nasional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id-ID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22288" indent="-522288">
              <a:spcBef>
                <a:spcPct val="50000"/>
              </a:spcBef>
              <a:buNone/>
              <a:defRPr/>
            </a:pP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785818"/>
          </a:xfrm>
        </p:spPr>
        <p:txBody>
          <a:bodyPr>
            <a:noAutofit/>
          </a:bodyPr>
          <a:lstStyle/>
          <a:p>
            <a:pPr algn="r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Faktor pemuncul ragam/laras bahasa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14340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Berdasarkan kajian sosiolinguistik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1) Waktu	 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Tempat</a:t>
            </a:r>
          </a:p>
          <a:p>
            <a:pPr marL="457200" indent="-457200"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3) Sosiokultural</a:t>
            </a:r>
          </a:p>
          <a:p>
            <a:pPr marL="457200" indent="-457200"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4) Situasi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ture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71504"/>
          </a:xfrm>
        </p:spPr>
        <p:txBody>
          <a:bodyPr>
            <a:noAutofit/>
          </a:bodyPr>
          <a:lstStyle/>
          <a:p>
            <a:pPr algn="l"/>
            <a:r>
              <a:rPr lang="id-ID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Faktor Pemuncul Ragam/Laras Bahasa</a:t>
            </a:r>
            <a:endParaRPr lang="id-ID" sz="3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Berdasarkan fungsi</a:t>
            </a:r>
          </a:p>
          <a:p>
            <a:pPr>
              <a:buNone/>
            </a:pP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1) Ragam ringkas dan ragam lengkap</a:t>
            </a:r>
          </a:p>
          <a:p>
            <a:pPr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2) Ragam lisan dan ragam tulisan</a:t>
            </a:r>
          </a:p>
          <a:p>
            <a:pPr>
              <a:buNone/>
            </a:pPr>
            <a:r>
              <a:rPr lang="id-ID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id-ID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Ragam baku dan ragam nonbaku</a:t>
            </a:r>
            <a:endParaRPr lang="id-ID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1" y="6198990"/>
            <a:ext cx="135732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IBI </a:t>
            </a:r>
            <a:r>
              <a:rPr lang="en-US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19202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85942" y="6215082"/>
            <a:ext cx="18005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Bahasa Indonesia</a:t>
            </a:r>
            <a:endParaRPr lang="id-ID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125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Pertemuan ke-3</vt:lpstr>
      <vt:lpstr>Fungsi Bahasa Indonesia dalam Kedudukannya sebagai Bahasa Nasional</vt:lpstr>
      <vt:lpstr>Fungsi Bahasa Indonesia dalam Kedudukan sebagai Bahasa Negara</vt:lpstr>
      <vt:lpstr>Fungsi Bahasa Daerah</vt:lpstr>
      <vt:lpstr>Faktor pemuncul ragam/laras bahasa</vt:lpstr>
      <vt:lpstr>Faktor Pemuncul Ragam/Laras Bahasa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ke-2</dc:title>
  <dc:creator>USER</dc:creator>
  <cp:lastModifiedBy>User</cp:lastModifiedBy>
  <cp:revision>20</cp:revision>
  <dcterms:created xsi:type="dcterms:W3CDTF">2015-09-15T01:29:41Z</dcterms:created>
  <dcterms:modified xsi:type="dcterms:W3CDTF">2024-03-21T02:19:59Z</dcterms:modified>
</cp:coreProperties>
</file>