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9232-E7F2-4235-9524-5811E74CB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FD532E-FE71-4E8B-94AF-98059CC27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49791-438F-4C4A-9886-18387001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2B1B0-D9E6-4EBD-9469-7E582807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77B5-6806-4AFE-A661-465FF9AC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2499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15B95-AE2D-4B76-8F82-9C15CDACB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3BAB1-543E-448A-AF9F-824C73B06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A1E9D-BB67-414E-8042-B31D1C35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6546E-4D8C-4C51-8F37-3E3ED68D2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97583-37EF-4869-8F39-0B5683BE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134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78181E-47CC-4AFC-B903-9A083F614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440ED-220A-4221-80AE-F15FCE673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CF715-DDF4-42B9-AAC8-661D45D2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40BDD-953E-4CA2-8C20-BC2AFE3A8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08CFF-D47F-493C-970D-0104BD36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247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B3618-A9FD-4758-B087-B00B1C120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C55DA-BCDC-4CB4-976E-7A6BBB4AF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D33B3-0F4A-47CB-B4E5-2DB5E6FF3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08230-9B91-4D32-BCEE-8A48A4199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0170C-D136-437D-BB68-A4CDDE722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08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288E4-E023-44B4-A56D-877DC2DF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42CDA-08B2-4B7F-985D-C3DA32EC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70FBC-BDE1-4566-A1A5-D0B6E619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E1485-917C-40E7-A35F-CA998E1CA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8D656-A3C3-45F6-B59D-D52CF4F48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584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F2553-BC7F-4E6F-90A4-1734C5F71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36525-D5AD-439F-B8EE-B2AC59EBCE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2EE95-906F-4780-A684-B07AFC826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1DD0D-E572-4E96-AD75-919FA4ED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3D708-9108-4FB9-9318-54574508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C22FE-305A-4753-A0B7-FFBEFD083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985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62229-222D-48BE-B0CF-8EA92467B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FCAFA-71A5-43DE-B61A-C08BAB7FE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0E7C7-E19B-4E23-BBB2-B83EF0FFC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CA2531-C83B-4C71-ADB1-F42958A2F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195F47-920D-45AD-9B6D-3EDEDB7082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D63CF-64E5-4E2E-9F5C-A6A1270B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F94EF-BE44-4CB5-86E3-FE2D7498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9BD9D3-1E7E-42E7-976E-29AE11D2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477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DD239-2811-4393-A44E-FA6F9DFB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EDB290-CE37-41CF-8D0B-3CFC8F1C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E44994-CA3B-4A2A-93FE-CF82DCE4E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6F1DA2-1946-4974-AB08-94F485786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100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7E5DE-5A7E-477D-8BF1-5E4E6C7E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568FDD-CBB8-4A31-BF0F-D74A2B0E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E6FF2-19A6-49BD-9A3B-33E6616D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933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5688-BBB4-4F72-94C2-8CB8E7B3E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A3DB-C88D-4619-9AFE-3BE0BCCC7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5AB05-B434-43FD-8736-F56B02CC5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95852-4DDD-423D-96B2-F8D8522BF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9B126-FB43-473E-A9EB-EA048050E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8FBA2-0066-4575-AA1C-F670F6B9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1327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9478C-8A62-4409-942A-E36576CC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1EE3B-3FED-45C8-B872-11A4EB0D3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931A8-6603-4DE1-8E72-6287D7765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3F87B-875E-44C5-A1F7-7FD041E24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640DA-E24A-46CB-9D5C-AA7F45C1B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C9781-DE04-4887-927A-4201411C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00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5593DC-FAEE-47F8-9AEC-36A1262D7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BE270B-C049-4851-AB45-FB0BC08C2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AD488-2E97-4DB2-ACF8-D17E1BBD6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8425-7F74-458C-90BB-B19FFBC6E196}" type="datetimeFigureOut">
              <a:rPr lang="en-ID" smtClean="0"/>
              <a:t>15/04/2026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10C0C-4632-4D80-9846-97B0C0E14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996FF-0008-49C9-80A8-86D66BAC0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88E46-E4CF-45A8-8AAF-83C7AF05B31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974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52EB-53E8-430D-BCC8-EB2AE8360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BUAT LAPORAN SURVEY DARING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F93FDA-6655-4E0F-BEFD-3A6A230C3A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DARI 2 BANGUNAN COMPETITOR ATAU YANG SERUPA DENGAN JENIS PERANCANGAN BANGUNAN YANG AKAN ANDA BUAT</a:t>
            </a:r>
          </a:p>
          <a:p>
            <a:r>
              <a:rPr lang="en-US" dirty="0"/>
              <a:t>SERTAKAN  BUKTI VISUAL DARI SURVEY TERSEBUT</a:t>
            </a:r>
          </a:p>
          <a:p>
            <a:r>
              <a:rPr lang="en-US" dirty="0"/>
              <a:t>DATA YANG HARUS DI DAPATKAN:</a:t>
            </a:r>
          </a:p>
          <a:p>
            <a:pPr marL="457200" indent="-457200">
              <a:buAutoNum type="arabicPeriod"/>
            </a:pPr>
            <a:r>
              <a:rPr lang="en-US" dirty="0"/>
              <a:t>BRAND IDENTITY SESUAI CONTOH (TIDAK HARUS MIRIP)</a:t>
            </a:r>
          </a:p>
          <a:p>
            <a:pPr marL="457200" indent="-457200">
              <a:buAutoNum type="arabicPeriod"/>
            </a:pPr>
            <a:r>
              <a:rPr lang="en-US" dirty="0"/>
              <a:t>DOKUMENTASI DARI INTERNET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06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BUAT LAPORAN SURVEY DARING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BUAT LAPORAN SURVEY DARING</dc:title>
  <dc:creator>wahyu</dc:creator>
  <cp:lastModifiedBy>wahyu</cp:lastModifiedBy>
  <cp:revision>2</cp:revision>
  <dcterms:created xsi:type="dcterms:W3CDTF">2026-04-07T04:17:23Z</dcterms:created>
  <dcterms:modified xsi:type="dcterms:W3CDTF">2026-04-15T08:15:45Z</dcterms:modified>
</cp:coreProperties>
</file>