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02" r:id="rId4"/>
    <p:sldId id="309" r:id="rId5"/>
    <p:sldId id="310" r:id="rId6"/>
    <p:sldId id="303" r:id="rId7"/>
    <p:sldId id="314" r:id="rId8"/>
    <p:sldId id="315" r:id="rId9"/>
    <p:sldId id="313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xmlns="" userId="user" providerId="None"/>
      </p:ext>
    </p:extLst>
  </p:cmAuthor>
  <p:cmAuthor id="3" name="A C E R" initials="ACER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72" autoAdjust="0"/>
    <p:restoredTop sz="94580" autoAdjust="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xmlns="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COMPLIMENTS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762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xmlns="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4572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838200"/>
            <a:ext cx="8229600" cy="4144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endParaRPr lang="en-US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/>
            <a:endParaRPr lang="en-US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65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Compliments</a:t>
            </a:r>
          </a:p>
          <a:p>
            <a:endParaRPr lang="en-US" sz="3200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Giving </a:t>
            </a:r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and Receiving Compliments</a:t>
            </a:r>
          </a:p>
          <a:p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-What is Compliments?</a:t>
            </a:r>
          </a:p>
          <a:p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-The functions of Compliments</a:t>
            </a:r>
          </a:p>
          <a:p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-Example of giving and receiving compliments</a:t>
            </a:r>
            <a:endParaRPr lang="en-US" sz="3200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13628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2590800"/>
            <a:ext cx="8305800" cy="20574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0" y="609600"/>
            <a:ext cx="9144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Everyone like to hear compliments. Compliments make people feel good about themselves and we all need that at times. Hotel guests and staff are no exceptions.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Guests may give hotel staff compliments for the quality of their service, for their English ability, for their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appreance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 a unique uniform, or doing something a little extra for the guest. A hotel staff may give a guest a compliment about how they look in a newly purchased outfit, or for their patience when a problem arises, or for a beautiful new hair style after visiting a beauty parlor.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372600" cy="1905000"/>
          </a:xfrm>
        </p:spPr>
        <p:txBody>
          <a:bodyPr>
            <a:noAutofit/>
          </a:bodyPr>
          <a:lstStyle/>
          <a:p>
            <a:pPr algn="l"/>
            <a:r>
              <a:rPr lang="en-US" b="1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Giving Compliments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 That’s a very nice………………(dress)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Great job on the………………..(presentation)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You look very good in………….(that new hair-do)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This dish is delicious, my compliments to the chef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This trip is very amazing, my compliments to the tour and travel</a:t>
            </a:r>
          </a:p>
          <a:p>
            <a:pPr algn="l">
              <a:buFontTx/>
              <a:buChar char="-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That….(tie) looks great on you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-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It's beautiful </a:t>
            </a:r>
          </a:p>
          <a:p>
            <a:pPr algn="l">
              <a:buFontTx/>
              <a:buChar char="-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What wonderful work! </a:t>
            </a:r>
          </a:p>
          <a:p>
            <a:pPr algn="l">
              <a:buFontTx/>
              <a:buChar char="-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What a great job! 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- That's incredible 	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- How extraordinary! 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- Great!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- Unbelievable work! 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 - Marvelous! 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 - What a great idea!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 			- I am proud of you </a:t>
            </a:r>
          </a:p>
          <a:p>
            <a:pPr algn="l">
              <a:buFontTx/>
              <a:buChar char="-"/>
            </a:pPr>
            <a:endParaRPr lang="en-US" sz="2000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endParaRPr lang="en-US" sz="24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9144000" cy="2057400"/>
          </a:xfrm>
        </p:spPr>
        <p:txBody>
          <a:bodyPr>
            <a:noAutofit/>
          </a:bodyPr>
          <a:lstStyle/>
          <a:p>
            <a:pPr algn="l"/>
            <a:r>
              <a:rPr lang="en-US" b="1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Responses to Compliments</a:t>
            </a:r>
            <a:endParaRPr lang="en-US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How kind of you to say so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Thank you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I’m glad you like it</a:t>
            </a:r>
          </a:p>
          <a:p>
            <a:pPr algn="l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It was nothing really (an expression of modesty and humility)</a:t>
            </a:r>
          </a:p>
          <a:p>
            <a:pPr algn="l" fontAlgn="base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Thanks! It makes me so happy you feel that way</a:t>
            </a:r>
          </a:p>
          <a:p>
            <a:pPr algn="l" fontAlgn="base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 Thank you, that means a lot to me</a:t>
            </a:r>
          </a:p>
          <a:p>
            <a:pPr algn="l" fontAlgn="base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 Aw thanks. That’s really sweet</a:t>
            </a:r>
          </a:p>
          <a:p>
            <a:pPr algn="l"/>
            <a:endParaRPr lang="en-US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" y="533400"/>
            <a:ext cx="8915400" cy="1752600"/>
          </a:xfrm>
        </p:spPr>
        <p:txBody>
          <a:bodyPr>
            <a:noAutofit/>
          </a:bodyPr>
          <a:lstStyle/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81000" y="228600"/>
            <a:ext cx="8763000" cy="6430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/>
            <a:r>
              <a:rPr lang="en-US" sz="2400" b="1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Conversation </a:t>
            </a:r>
          </a:p>
          <a:p>
            <a:pPr marL="457200" indent="-457200" algn="l"/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Bell Desk Staff</a:t>
            </a:r>
          </a:p>
          <a:p>
            <a:pPr marL="457200" indent="-457200"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Guest: Your English is very good. You must study a lot.</a:t>
            </a:r>
          </a:p>
          <a:p>
            <a:pPr marL="457200" indent="-457200"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Staff: Thank you sir. Yes, I study every chance I get</a:t>
            </a:r>
          </a:p>
          <a:p>
            <a:pPr marL="457200" indent="-457200" algn="l"/>
            <a:endParaRPr lang="en-US" sz="24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  <a:cs typeface="Arial" panose="020B0604020202020204" pitchFamily="34" charset="0"/>
            </a:endParaRPr>
          </a:p>
          <a:p>
            <a:pPr marL="457200" indent="-457200" algn="l"/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Food and Beverage Staff</a:t>
            </a:r>
          </a:p>
          <a:p>
            <a:pPr marL="457200" indent="-457200"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Guest: What a lovely uniform, so colorful</a:t>
            </a:r>
          </a:p>
          <a:p>
            <a:pPr marL="457200" indent="-457200"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Staff: Thank you ma’am. How kind of you to say so</a:t>
            </a:r>
          </a:p>
          <a:p>
            <a:pPr marL="457200" indent="-457200" algn="l"/>
            <a:endParaRPr lang="en-US" sz="24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  <a:cs typeface="Arial" panose="020B0604020202020204" pitchFamily="34" charset="0"/>
            </a:endParaRPr>
          </a:p>
          <a:p>
            <a:pPr marL="457200" indent="-457200"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Staff: Your patience regarding the delay is a true virtue sir. Many guest would have complained</a:t>
            </a:r>
          </a:p>
          <a:p>
            <a:pPr marL="457200" indent="-457200"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Guest: I understand  it’s busy and hectic here</a:t>
            </a:r>
          </a:p>
          <a:p>
            <a:pPr marL="457200" indent="-457200" algn="l"/>
            <a:endParaRPr lang="en-US" sz="24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9144000" cy="1752600"/>
          </a:xfrm>
        </p:spPr>
        <p:txBody>
          <a:bodyPr>
            <a:noAutofit/>
          </a:bodyPr>
          <a:lstStyle/>
          <a:p>
            <a:pPr algn="l"/>
            <a:r>
              <a:rPr lang="en-US" sz="3200" b="1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Front Desk Staff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 I really appreciate all the extra work you did on helping us solve that problem. It truly went above and beyond; my compliments to your ethic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Thank you sir, how kind of you to say so</a:t>
            </a:r>
          </a:p>
          <a:p>
            <a:pPr algn="l"/>
            <a:endParaRPr lang="en-US" sz="32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These are really guest pictures you took Miss George. Those of the sunset are </a:t>
            </a:r>
            <a:r>
              <a:rPr lang="en-US" sz="3200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magnificient</a:t>
            </a:r>
            <a:endParaRPr lang="en-US" sz="32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Thank you, but with this camera taking  good pictures is really easy. No skill on my part , I assure you</a:t>
            </a:r>
            <a:endParaRPr lang="en-US" sz="32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8839200" cy="1752600"/>
          </a:xfrm>
        </p:spPr>
        <p:txBody>
          <a:bodyPr>
            <a:noAutofit/>
          </a:bodyPr>
          <a:lstStyle/>
          <a:p>
            <a:pPr algn="l"/>
            <a:r>
              <a:rPr lang="en-US" sz="3200" b="1" u="sng" dirty="0" smtClean="0">
                <a:solidFill>
                  <a:schemeClr val="tx1"/>
                </a:solidFill>
                <a:latin typeface="+mn-lt"/>
                <a:ea typeface="Cambria" pitchFamily="18" charset="0"/>
              </a:rPr>
              <a:t>Health and Leisure Staff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+mn-lt"/>
                <a:ea typeface="Cambria" pitchFamily="18" charset="0"/>
              </a:rPr>
              <a:t>Guest: You did a wonderful job of matching me with a golf partner. I appreciate it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+mn-lt"/>
                <a:ea typeface="Cambria" pitchFamily="18" charset="0"/>
              </a:rPr>
              <a:t>Staff: No problem at all, sir</a:t>
            </a:r>
          </a:p>
          <a:p>
            <a:pPr algn="l"/>
            <a:endParaRPr lang="en-US" sz="3200" dirty="0" smtClean="0">
              <a:solidFill>
                <a:schemeClr val="tx1"/>
              </a:solidFill>
              <a:latin typeface="+mn-lt"/>
              <a:ea typeface="Cambria" pitchFamily="18" charset="0"/>
            </a:endParaRP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+mn-lt"/>
                <a:ea typeface="Cambria" pitchFamily="18" charset="0"/>
              </a:rPr>
              <a:t>Staff: Excellent game Mr. Johnson. You really gave me a workout.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+mn-lt"/>
                <a:ea typeface="Cambria" pitchFamily="18" charset="0"/>
              </a:rPr>
              <a:t>Guest: Thanks, I guess all those private lessons are finally paying off</a:t>
            </a:r>
          </a:p>
          <a:p>
            <a:pPr algn="l"/>
            <a:endParaRPr lang="en-US" sz="3200" dirty="0" smtClean="0">
              <a:solidFill>
                <a:schemeClr val="tx1"/>
              </a:solidFill>
              <a:latin typeface="+mn-lt"/>
              <a:ea typeface="Cambria" pitchFamily="18" charset="0"/>
            </a:endParaRP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+mn-lt"/>
                <a:ea typeface="Cambria" pitchFamily="18" charset="0"/>
              </a:rPr>
              <a:t> 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372600" cy="22098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ASSIGNMENT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</a:t>
            </a:r>
            <a:r>
              <a:rPr lang="en-US" sz="4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Please make into group (4/group)</a:t>
            </a:r>
          </a:p>
          <a:p>
            <a:pPr algn="l">
              <a:buFontTx/>
              <a:buChar char="-"/>
            </a:pPr>
            <a:r>
              <a:rPr lang="en-US" sz="4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Observe </a:t>
            </a:r>
            <a:r>
              <a:rPr lang="en-US" sz="4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and describe </a:t>
            </a:r>
            <a:r>
              <a:rPr lang="en-US" sz="4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one </a:t>
            </a:r>
            <a:r>
              <a:rPr lang="en-US" sz="4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of </a:t>
            </a:r>
            <a:r>
              <a:rPr lang="en-US" sz="4000" b="1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Broshure</a:t>
            </a:r>
            <a:r>
              <a:rPr lang="en-US" sz="4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 tourism industry and </a:t>
            </a:r>
            <a:r>
              <a:rPr lang="en-US" sz="4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analyze </a:t>
            </a:r>
            <a:r>
              <a:rPr lang="en-US" sz="4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with </a:t>
            </a:r>
            <a:r>
              <a:rPr lang="en-US" sz="4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S.W.O.T</a:t>
            </a:r>
          </a:p>
          <a:p>
            <a:pPr algn="l">
              <a:buFontTx/>
              <a:buChar char="-"/>
            </a:pPr>
            <a:r>
              <a:rPr lang="en-US" sz="4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Send PPT to email</a:t>
            </a:r>
          </a:p>
          <a:p>
            <a:pPr algn="l"/>
            <a:r>
              <a:rPr lang="en-US" sz="4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       selvie@darmajaya.ac.id</a:t>
            </a:r>
            <a:endParaRPr lang="en-US" sz="4000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endParaRPr lang="en-US" sz="4000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4201</TotalTime>
  <Words>520</Words>
  <Application>Microsoft Office PowerPoint</Application>
  <PresentationFormat>On-screen Show (4:3)</PresentationFormat>
  <Paragraphs>76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574</cp:revision>
  <cp:lastPrinted>2017-08-29T02:54:51Z</cp:lastPrinted>
  <dcterms:created xsi:type="dcterms:W3CDTF">2010-04-18T12:06:30Z</dcterms:created>
  <dcterms:modified xsi:type="dcterms:W3CDTF">2024-04-22T03:18:31Z</dcterms:modified>
</cp:coreProperties>
</file>