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6" r:id="rId2"/>
    <p:sldId id="278" r:id="rId3"/>
    <p:sldId id="284" r:id="rId4"/>
    <p:sldId id="285" r:id="rId5"/>
    <p:sldId id="283" r:id="rId6"/>
    <p:sldId id="279" r:id="rId7"/>
    <p:sldId id="280" r:id="rId8"/>
    <p:sldId id="281" r:id="rId9"/>
    <p:sldId id="275" r:id="rId10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6E3A13-7954-48EA-B35E-647B952ED53B}" type="datetimeFigureOut">
              <a:rPr lang="en-US" smtClean="0"/>
              <a:pPr/>
              <a:t>2/21/2011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34EA0-3660-46F5-90F0-C19B35245C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411FD-F43C-4FF7-B995-F1761E0439FC}" type="datetimeFigureOut">
              <a:rPr lang="en-US" smtClean="0"/>
              <a:pPr/>
              <a:t>2/21/2011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5/4/2010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5/4/2010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5/4/2010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5/4/2010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5/4/2010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16/2/2010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28596" y="2071678"/>
            <a:ext cx="178595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7338" indent="-287338">
              <a:spcBef>
                <a:spcPts val="1200"/>
              </a:spcBef>
            </a:pPr>
            <a:r>
              <a:rPr lang="en-US" sz="32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Simbol</a:t>
            </a:r>
            <a:endParaRPr lang="en-US" sz="3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  <a:cs typeface="Arial" charset="0"/>
            </a:endParaRPr>
          </a:p>
          <a:p>
            <a:pPr marL="287338" indent="-287338">
              <a:spcBef>
                <a:spcPts val="1200"/>
              </a:spcBef>
            </a:pPr>
            <a:endParaRPr lang="en-US" sz="3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  <a:cs typeface="Arial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 r="40196"/>
          <a:stretch>
            <a:fillRect/>
          </a:stretch>
        </p:blipFill>
        <p:spPr bwMode="auto">
          <a:xfrm>
            <a:off x="2500298" y="1500174"/>
            <a:ext cx="4357718" cy="491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000100" y="357167"/>
            <a:ext cx="7772400" cy="785818"/>
          </a:xfrm>
        </p:spPr>
        <p:txBody>
          <a:bodyPr>
            <a:noAutofit/>
          </a:bodyPr>
          <a:lstStyle>
            <a:extLst/>
          </a:lstStyle>
          <a:p>
            <a:pPr algn="ctr" eaLnBrk="0" hangingPunct="0">
              <a:defRPr/>
            </a:pPr>
            <a:r>
              <a:rPr lang="en-US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TRANSISTOR BIPOLAR</a:t>
            </a:r>
            <a:endParaRPr lang="en-US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  <a:cs typeface="Arial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16/2/2010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85786" y="714356"/>
            <a:ext cx="57864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7338" indent="-287338">
              <a:spcBef>
                <a:spcPts val="1200"/>
              </a:spcBef>
            </a:pPr>
            <a:r>
              <a:rPr lang="en-US" sz="32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Konstruksi</a:t>
            </a:r>
            <a:endParaRPr lang="en-US" sz="3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  <a:cs typeface="Arial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428736"/>
            <a:ext cx="4000518" cy="4560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16/2/2011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57224" y="571480"/>
            <a:ext cx="26815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Prinsip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Kerja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8" name="Picture 7" descr="bjt-current-flow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1714488"/>
            <a:ext cx="6786610" cy="3957659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16/2/2011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000108"/>
            <a:ext cx="7484324" cy="4729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16/2/2011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00166" y="285728"/>
            <a:ext cx="65008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7338" indent="-287338">
              <a:spcBef>
                <a:spcPts val="1200"/>
              </a:spcBef>
            </a:pPr>
            <a:r>
              <a:rPr lang="en-US" sz="32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Konfigurasi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Rangkaian</a:t>
            </a:r>
            <a:endParaRPr lang="en-US" sz="3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  <a:cs typeface="Arial" charset="0"/>
            </a:endParaRPr>
          </a:p>
        </p:txBody>
      </p:sp>
      <p:pic>
        <p:nvPicPr>
          <p:cNvPr id="11" name="Picture 10" descr="konfigurasi transistor.GIF"/>
          <p:cNvPicPr>
            <a:picLocks noChangeAspect="1"/>
          </p:cNvPicPr>
          <p:nvPr/>
        </p:nvPicPr>
        <p:blipFill>
          <a:blip r:embed="rId2"/>
          <a:srcRect b="64393"/>
          <a:stretch>
            <a:fillRect/>
          </a:stretch>
        </p:blipFill>
        <p:spPr>
          <a:xfrm>
            <a:off x="1142976" y="1285860"/>
            <a:ext cx="3237561" cy="2357454"/>
          </a:xfrm>
          <a:prstGeom prst="rect">
            <a:avLst/>
          </a:prstGeom>
        </p:spPr>
      </p:pic>
      <p:pic>
        <p:nvPicPr>
          <p:cNvPr id="14" name="Picture 13" descr="common emitte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829" y="2643182"/>
            <a:ext cx="5971171" cy="3286148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16/2/2011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8" name="Picture 7" descr="konfigurasi transistor.GIF"/>
          <p:cNvPicPr>
            <a:picLocks noChangeAspect="1"/>
          </p:cNvPicPr>
          <p:nvPr/>
        </p:nvPicPr>
        <p:blipFill>
          <a:blip r:embed="rId2"/>
          <a:srcRect t="60514"/>
          <a:stretch>
            <a:fillRect/>
          </a:stretch>
        </p:blipFill>
        <p:spPr>
          <a:xfrm>
            <a:off x="1214414" y="1142984"/>
            <a:ext cx="2919479" cy="2357454"/>
          </a:xfrm>
          <a:prstGeom prst="rect">
            <a:avLst/>
          </a:prstGeom>
        </p:spPr>
      </p:pic>
      <p:pic>
        <p:nvPicPr>
          <p:cNvPr id="9" name="Picture 8" descr="common collecto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48" y="2143116"/>
            <a:ext cx="3857644" cy="3921938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16/2/2011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7" name="Picture 6" descr="konfigurasi transistor.GIF"/>
          <p:cNvPicPr>
            <a:picLocks noChangeAspect="1"/>
          </p:cNvPicPr>
          <p:nvPr/>
        </p:nvPicPr>
        <p:blipFill>
          <a:blip r:embed="rId2"/>
          <a:srcRect t="33496" b="33496"/>
          <a:stretch>
            <a:fillRect/>
          </a:stretch>
        </p:blipFill>
        <p:spPr>
          <a:xfrm>
            <a:off x="714348" y="1928802"/>
            <a:ext cx="3598333" cy="2428892"/>
          </a:xfrm>
          <a:prstGeom prst="rect">
            <a:avLst/>
          </a:prstGeom>
        </p:spPr>
      </p:pic>
      <p:pic>
        <p:nvPicPr>
          <p:cNvPr id="8" name="Picture 7" descr="common base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752" y="1500174"/>
            <a:ext cx="3357586" cy="3327608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16/7/2010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785786" y="642918"/>
            <a:ext cx="5643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Daerah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Operasi</a:t>
            </a:r>
            <a:endParaRPr lang="id-ID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285860"/>
            <a:ext cx="6675692" cy="4786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>
            <a:normAutofit/>
          </a:bodyPr>
          <a:lstStyle>
            <a:extLst/>
          </a:lstStyle>
          <a:p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16/7/2010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en-US" dirty="0" err="1" smtClean="0"/>
              <a:t>Instrumentasi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1224C45B-E93B-4238-A4B2-61BAF79E2DCA}&quot;/&gt;&lt;filename val=&quot;D:\template ppt\template darmajaya\flash template\data\asimages\{1224C45B-E93B-4238-A4B2-61BAF79E2DCA}.png&quot;/&gt;&lt;hasEffects val=&quot;1&quot;/&gt;&lt;left val=&quot;38.16&quot;/&gt;&lt;top val=&quot;337.44&quot;/&gt;&lt;width val=&quot;632.88&quot;/&gt;&lt;height val=&quot;119.0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603</TotalTime>
  <Words>65</Words>
  <Application>Microsoft Office PowerPoint</Application>
  <PresentationFormat>On-screen Show (4:3)</PresentationFormat>
  <Paragraphs>34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TRANSISTOR BIPOLAR</vt:lpstr>
      <vt:lpstr>Slide 2</vt:lpstr>
      <vt:lpstr>Slide 3</vt:lpstr>
      <vt:lpstr>Slide 4</vt:lpstr>
      <vt:lpstr>Slide 5</vt:lpstr>
      <vt:lpstr>Slide 6</vt:lpstr>
      <vt:lpstr>Slide 7</vt:lpstr>
      <vt:lpstr>Slide 8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Sistem Komputer</cp:lastModifiedBy>
  <cp:revision>108</cp:revision>
  <dcterms:created xsi:type="dcterms:W3CDTF">2010-04-18T12:06:30Z</dcterms:created>
  <dcterms:modified xsi:type="dcterms:W3CDTF">2011-02-21T03:49:05Z</dcterms:modified>
</cp:coreProperties>
</file>