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276" r:id="rId3"/>
    <p:sldId id="278" r:id="rId4"/>
    <p:sldId id="283" r:id="rId5"/>
    <p:sldId id="279" r:id="rId6"/>
    <p:sldId id="280" r:id="rId7"/>
    <p:sldId id="281" r:id="rId8"/>
    <p:sldId id="282" r:id="rId9"/>
    <p:sldId id="284" r:id="rId10"/>
    <p:sldId id="288" r:id="rId11"/>
    <p:sldId id="27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E3A13-7954-48EA-B35E-647B952ED53B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34EA0-3660-46F5-90F0-C19B35245C8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411FD-F43C-4FF7-B995-F1761E0439FC}" type="datetimeFigureOut">
              <a:rPr lang="en-US" smtClean="0"/>
              <a:pPr/>
              <a:t>2/17/2011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5/4/2010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Revisi 01 Bahasa Indonesia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0A70C-902A-499B-8946-FDFF5F57561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1668" y="642918"/>
            <a:ext cx="827784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IC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seri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78XX  &amp; 79XX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78XX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catu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positif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, 79XX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catu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negatif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Tegangan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tetap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Pembatas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internal.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Aplikasi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yang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luas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Umumnya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tidak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memerlukan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komponen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ekternal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Perlunya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pelepas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panas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	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14422"/>
            <a:ext cx="7581561" cy="383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00430" y="2629327"/>
            <a:ext cx="2428892" cy="1362075"/>
          </a:xfrm>
        </p:spPr>
        <p:txBody>
          <a:bodyPr>
            <a:normAutofit/>
          </a:bodyPr>
          <a:lstStyle>
            <a:extLst/>
          </a:lstStyle>
          <a:p>
            <a:r>
              <a:rPr lang="en-US" sz="72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Arial Black" pitchFamily="34" charset="0"/>
              </a:rPr>
              <a:t>end</a:t>
            </a:r>
            <a:endParaRPr lang="en-US" sz="7200" b="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60000" endA="900" endPos="58000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9483" r="39269" b="39810"/>
          <a:stretch>
            <a:fillRect/>
          </a:stretch>
        </p:blipFill>
        <p:spPr bwMode="auto">
          <a:xfrm>
            <a:off x="1000100" y="1357298"/>
            <a:ext cx="2214578" cy="367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57298"/>
            <a:ext cx="476253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9539" b="39810"/>
          <a:stretch>
            <a:fillRect/>
          </a:stretch>
        </p:blipFill>
        <p:spPr bwMode="auto">
          <a:xfrm>
            <a:off x="1714480" y="714356"/>
            <a:ext cx="5424505" cy="4721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16/7/2011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60190" r="49692"/>
          <a:stretch>
            <a:fillRect/>
          </a:stretch>
        </p:blipFill>
        <p:spPr bwMode="auto">
          <a:xfrm>
            <a:off x="571472" y="1500174"/>
            <a:ext cx="7252385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8596" y="857232"/>
            <a:ext cx="82868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IC LM 317</a:t>
            </a:r>
            <a:endParaRPr lang="id-I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928802"/>
            <a:ext cx="5857862" cy="323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714356"/>
            <a:ext cx="6858048" cy="4314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16/7/2010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37812"/>
          <a:stretch>
            <a:fillRect/>
          </a:stretch>
        </p:blipFill>
        <p:spPr bwMode="auto">
          <a:xfrm>
            <a:off x="1571604" y="857232"/>
            <a:ext cx="6000792" cy="5183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14282" y="214290"/>
            <a:ext cx="870001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Regulator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IC 723</a:t>
            </a:r>
          </a:p>
          <a:p>
            <a:endParaRPr lang="en-US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Meningkatkan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dengan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menambahkan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       transistor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eksternal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Proteksi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arus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internal.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  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Pencatu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daya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portabel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5419740" cy="28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16/2/2011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Revisi</a:t>
            </a:r>
            <a:r>
              <a:rPr lang="en-US" dirty="0" smtClean="0"/>
              <a:t> 01 </a:t>
            </a:r>
            <a:r>
              <a:rPr lang="en-US" dirty="0" err="1" smtClean="0"/>
              <a:t>Elektronika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0A70C-902A-499B-8946-FDFF5F57561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928670"/>
            <a:ext cx="5264722" cy="50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5A44488-2ACF-4347-AB47-2512FC001EB7}&quot;/&gt;&lt;filename val=&quot;D:\template ppt\template darmajaya\flash template\data\asimages\{05A44488-2ACF-4347-AB47-2512FC001EB7}.png&quot;/&gt;&lt;hasEffects val=&quot;1&quot;/&gt;&lt;left val=&quot;168.72&quot;/&gt;&lt;top val=&quot;177.84&quot;/&gt;&lt;width val=&quot;391.92&quot;/&gt;&lt;height val=&quot;205.2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</TotalTime>
  <Words>128</Words>
  <Application>Microsoft Office PowerPoint</Application>
  <PresentationFormat>On-screen Show (4:3)</PresentationFormat>
  <Paragraphs>53</Paragraphs>
  <Slides>11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end</vt:lpstr>
    </vt:vector>
  </TitlesOfParts>
  <Company>IBI Darmajaya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Sistem Komputer</cp:lastModifiedBy>
  <cp:revision>155</cp:revision>
  <dcterms:created xsi:type="dcterms:W3CDTF">2010-04-18T12:06:30Z</dcterms:created>
  <dcterms:modified xsi:type="dcterms:W3CDTF">2011-02-17T03:22:59Z</dcterms:modified>
</cp:coreProperties>
</file>