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6" r:id="rId3"/>
    <p:sldId id="286" r:id="rId4"/>
    <p:sldId id="284" r:id="rId5"/>
    <p:sldId id="283" r:id="rId6"/>
    <p:sldId id="278" r:id="rId7"/>
    <p:sldId id="279" r:id="rId8"/>
    <p:sldId id="280" r:id="rId9"/>
    <p:sldId id="285" r:id="rId10"/>
    <p:sldId id="275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E3A13-7954-48EA-B35E-647B952ED53B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34EA0-3660-46F5-90F0-C19B35245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11FD-F43C-4FF7-B995-F1761E0439FC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16/2/2011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500042"/>
            <a:ext cx="78581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Filter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Kerut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ripple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Filter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choke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kapasitor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r>
              <a:rPr lang="en-US" sz="3200" i="1" dirty="0" smtClean="0"/>
              <a:t> </a:t>
            </a:r>
            <a:r>
              <a:rPr lang="en-US" sz="3200" i="1" dirty="0" smtClean="0">
                <a:latin typeface="Cambria" pitchFamily="18" charset="0"/>
              </a:rPr>
              <a:t>X</a:t>
            </a:r>
            <a:r>
              <a:rPr lang="en-US" sz="3200" i="1" baseline="-25000" dirty="0" smtClean="0">
                <a:latin typeface="Cambria" pitchFamily="18" charset="0"/>
              </a:rPr>
              <a:t>L</a:t>
            </a:r>
            <a:r>
              <a:rPr lang="en-US" sz="3200" i="1" dirty="0" smtClean="0">
                <a:latin typeface="Cambria" pitchFamily="18" charset="0"/>
              </a:rPr>
              <a:t> = 2 </a:t>
            </a:r>
            <a:r>
              <a:rPr lang="en-US" sz="3200" i="1" dirty="0" smtClean="0">
                <a:latin typeface="Cambria" pitchFamily="18" charset="0"/>
                <a:sym typeface="Symbol"/>
              </a:rPr>
              <a:t></a:t>
            </a:r>
            <a:r>
              <a:rPr lang="en-US" sz="3200" i="1" dirty="0" smtClean="0">
                <a:latin typeface="Cambria" pitchFamily="18" charset="0"/>
              </a:rPr>
              <a:t> f L </a:t>
            </a:r>
          </a:p>
          <a:p>
            <a:pPr marL="968375" indent="-968375"/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r>
              <a:rPr lang="en-US" sz="3200" dirty="0" smtClean="0"/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Sulit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dilalui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arus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bolak-balik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 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reaktansi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besar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marL="968375" indent="-968375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r>
              <a:rPr lang="en-US" sz="3200" i="1" dirty="0" smtClean="0"/>
              <a:t> X</a:t>
            </a:r>
            <a:r>
              <a:rPr lang="en-US" sz="3200" i="1" baseline="-25000" dirty="0" smtClean="0"/>
              <a:t>C</a:t>
            </a:r>
            <a:r>
              <a:rPr lang="en-US" sz="3200" i="1" dirty="0" smtClean="0"/>
              <a:t> = 1 / 2 </a:t>
            </a:r>
            <a:r>
              <a:rPr lang="en-US" sz="3200" i="1" dirty="0" smtClean="0">
                <a:sym typeface="Symbol"/>
              </a:rPr>
              <a:t></a:t>
            </a:r>
            <a:r>
              <a:rPr lang="en-US" sz="3200" i="1" dirty="0" smtClean="0"/>
              <a:t> f C </a:t>
            </a:r>
          </a:p>
          <a:p>
            <a:pPr marL="968375" indent="-968375"/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r>
              <a:rPr lang="en-US" sz="3200" dirty="0" smtClean="0"/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Mudah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dilalui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arus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bolak-balik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</a:t>
            </a:r>
          </a:p>
          <a:p>
            <a:pPr marL="968375" indent="-968375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reaktansi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kecil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endParaRPr lang="id-I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>
            <a:normAutofit/>
          </a:bodyPr>
          <a:lstStyle>
            <a:extLst/>
          </a:lstStyle>
          <a:p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16/2/2011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71472" y="1000108"/>
          <a:ext cx="8143875" cy="4786313"/>
        </p:xfrm>
        <a:graphic>
          <a:graphicData uri="http://schemas.openxmlformats.org/presentationml/2006/ole">
            <p:oleObj spid="_x0000_s1026" name="Visio" r:id="rId3" imgW="3176280" imgH="1602360" progId="Visio.Drawing.11">
              <p:embed/>
            </p:oleObj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6429420" cy="608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142852"/>
            <a:ext cx="8523295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Kondensator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elektrolit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tersedia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kapasitas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PolaritasKapasitor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ripple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puncak-ke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puncak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: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endParaRPr lang="en-U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	V</a:t>
            </a:r>
            <a:r>
              <a:rPr lang="en-US" sz="32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=  I</a:t>
            </a:r>
            <a:r>
              <a:rPr lang="en-US" sz="32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/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fC</a:t>
            </a:r>
            <a:endParaRPr lang="en-U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mana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: V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=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tegangan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ripple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     I 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=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Arus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beban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DC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     f     =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frekuensi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ripple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C    =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Kapasitas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kapasitor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5786" y="357166"/>
            <a:ext cx="1524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Contoh</a:t>
            </a:r>
            <a:endParaRPr lang="id-I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1071546"/>
            <a:ext cx="791755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= V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=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</a:t>
            </a:r>
            <a:r>
              <a:rPr lang="en-US" sz="32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rms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/ 0,707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=  12 / 0,707 =  17 V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I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=  V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/ R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    = 17 / 5.10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= 0,0034 A = 3,4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V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= I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/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fC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     = 0,0034 / 100.100.10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-6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= 0,34 V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PP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5214950"/>
            <a:ext cx="80843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dikurangi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potenitial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barier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dioda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;  0,7  </a:t>
            </a:r>
          </a:p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sistem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CT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1,4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untuk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system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jembatan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28662" y="1214422"/>
            <a:ext cx="657141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Fungsi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regulasi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tegangan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Regulasi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dengan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dioda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zener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Tegangan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input.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Tegangan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output.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Arus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beban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Daya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dioda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zener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Resistor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seri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endParaRPr lang="id-I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1857388" cy="230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642918"/>
            <a:ext cx="2000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714620"/>
            <a:ext cx="703389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t="7126"/>
          <a:stretch>
            <a:fillRect/>
          </a:stretch>
        </p:blipFill>
        <p:spPr bwMode="auto">
          <a:xfrm>
            <a:off x="1214414" y="1785926"/>
            <a:ext cx="6609968" cy="372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14414" y="642918"/>
            <a:ext cx="6438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Regulator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zener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untuk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arus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kecil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4828"/>
          <a:stretch>
            <a:fillRect/>
          </a:stretch>
        </p:blipFill>
        <p:spPr bwMode="auto">
          <a:xfrm>
            <a:off x="1643042" y="2285992"/>
            <a:ext cx="514923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71604" y="857232"/>
            <a:ext cx="555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Regulator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zener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&amp; transistor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118</Words>
  <Application>Microsoft Office PowerPoint</Application>
  <PresentationFormat>On-screen Show (4:3)</PresentationFormat>
  <Paragraphs>73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end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Sistem Komputer</cp:lastModifiedBy>
  <cp:revision>166</cp:revision>
  <dcterms:created xsi:type="dcterms:W3CDTF">2010-04-18T12:06:30Z</dcterms:created>
  <dcterms:modified xsi:type="dcterms:W3CDTF">2011-02-17T02:38:11Z</dcterms:modified>
</cp:coreProperties>
</file>