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37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400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84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061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68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9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8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37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8239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23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0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Professional English in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Communication Skills for IT Students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True or False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True = sesuai teks</a:t>
            </a:r>
          </a:p>
          <a:p>
            <a:r>
              <a:t>• False = bertentangan</a:t>
            </a:r>
          </a:p>
          <a:p>
            <a:r>
              <a:t>• Watch keywords: only, always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Sentence Arrangement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Subject + Verb + Object</a:t>
            </a:r>
          </a:p>
          <a:p>
            <a:r>
              <a:t>• Example: He fixed the error</a:t>
            </a:r>
          </a:p>
          <a:p>
            <a:r>
              <a:t>• Question: Can you explain the problem?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Grammar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Simple Present</a:t>
            </a:r>
          </a:p>
          <a:p>
            <a:r>
              <a:t>• Simple Past</a:t>
            </a:r>
          </a:p>
          <a:p>
            <a:r>
              <a:t>• Passive Voice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Communication is important in IT</a:t>
            </a:r>
          </a:p>
          <a:p>
            <a:r>
              <a:t>• Helps solve problems</a:t>
            </a:r>
          </a:p>
          <a:p>
            <a:r>
              <a:t>• Improves user satisfaction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Communication in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Explain technical concepts clearly</a:t>
            </a:r>
          </a:p>
          <a:p>
            <a:r>
              <a:t>• Help non-technical users</a:t>
            </a:r>
          </a:p>
          <a:p>
            <a:r>
              <a:t>• Solve problems effectively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Giving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Please + verb</a:t>
            </a:r>
          </a:p>
          <a:p>
            <a:r>
              <a:t>• Example: Please restart the system</a:t>
            </a:r>
          </a:p>
          <a:p>
            <a:r>
              <a:t>• Use simple language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Asking for Clarification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Could you explain...?</a:t>
            </a:r>
          </a:p>
          <a:p>
            <a:r>
              <a:t>• Can you describe...?</a:t>
            </a:r>
          </a:p>
          <a:p>
            <a:r>
              <a:t>• Helps avoid mistakes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Giving Apology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We are sorry for...</a:t>
            </a:r>
          </a:p>
          <a:p>
            <a:r>
              <a:t>• We apologize for...</a:t>
            </a:r>
          </a:p>
          <a:p>
            <a:r>
              <a:t>• Used in system errors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Giving Compliment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Great job!</a:t>
            </a:r>
          </a:p>
          <a:p>
            <a:r>
              <a:t>• Well done!</a:t>
            </a:r>
          </a:p>
          <a:p>
            <a:r>
              <a:t>• Motivates users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Offering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Let me help you</a:t>
            </a:r>
          </a:p>
          <a:p>
            <a:r>
              <a:t>• I can assist you</a:t>
            </a:r>
          </a:p>
          <a:p>
            <a:r>
              <a:t>• Can I help you?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Handling Complaints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Stay calm</a:t>
            </a:r>
          </a:p>
          <a:p>
            <a:r>
              <a:t>• Be polite</a:t>
            </a:r>
          </a:p>
          <a:p>
            <a:r>
              <a:t>• Provide solutions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Reading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Find main idea</a:t>
            </a:r>
          </a:p>
          <a:p>
            <a:r>
              <a:t>• Identify details</a:t>
            </a:r>
          </a:p>
          <a:p>
            <a:r>
              <a:t>• Understand keywords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</TotalTime>
  <Words>201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Gallery</vt:lpstr>
      <vt:lpstr>Professional English in IT</vt:lpstr>
      <vt:lpstr>Communication in IT</vt:lpstr>
      <vt:lpstr>Giving Instructions</vt:lpstr>
      <vt:lpstr>Asking for Clarification</vt:lpstr>
      <vt:lpstr>Giving Apology</vt:lpstr>
      <vt:lpstr>Giving Compliment</vt:lpstr>
      <vt:lpstr>Offering Help</vt:lpstr>
      <vt:lpstr>Handling Complaints</vt:lpstr>
      <vt:lpstr>Reading Skills</vt:lpstr>
      <vt:lpstr>True or False Tips</vt:lpstr>
      <vt:lpstr>Sentence Arrangement</vt:lpstr>
      <vt:lpstr>Grammar Focus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2026-04-07T02:16:56Z</dcterms:modified>
  <cp:category/>
</cp:coreProperties>
</file>