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Manajemen Pendidikan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Mata Kuliah</a:t>
            </a:r>
          </a:p>
          <a:p>
            <a:r>
              <a:t>Manajemen Pendidikan</a:t>
            </a:r>
          </a:p>
          <a:p/>
          <a:p>
            <a:r>
              <a:t>Program Studi Pendidikan</a:t>
            </a:r>
            <a:r>
              <a:rPr lang="en-US"/>
              <a:t> Teknologi Informasi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Kepemimpinan Pendidikan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Peran Kepala Sekolah:</a:t>
            </a:r>
          </a:p>
          <a:p>
            <a:r>
              <a:t>Leader</a:t>
            </a:r>
          </a:p>
          <a:p>
            <a:r>
              <a:t>Administrator</a:t>
            </a:r>
          </a:p>
          <a:p>
            <a:r>
              <a:t>Supervisor</a:t>
            </a:r>
          </a:p>
          <a:p>
            <a:r>
              <a:t>Motivator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Penutup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Manajemen pendidikan yang efektif</a:t>
            </a:r>
          </a:p>
          <a:p>
            <a:r>
              <a:t>menjadi kunci peningkatan mutu pendidikan.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Manajemen Pendidikan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Manajemen pendidikan adalah proses perencanaan, pengorganisasian, penggerakan, dan pengawasan sumber daya pendidikan untuk mencapai tujuan pendidikan secara efektif dan efisien.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Fungsi Manajemen Pendidikan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Perencanaan (Planning)</a:t>
            </a:r>
          </a:p>
          <a:p>
            <a:r>
              <a:t>2. Pengorganisasian (Organizing)</a:t>
            </a:r>
          </a:p>
          <a:p>
            <a:r>
              <a:t>3. Penggerakan (Actuating)</a:t>
            </a:r>
          </a:p>
          <a:p>
            <a:r>
              <a:t>4. Pengawasan (Controlling)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Ruang Lingkup Manajemen Pendidikan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Manajemen Peserta Didik</a:t>
            </a:r>
          </a:p>
          <a:p>
            <a:r>
              <a:t>- Manajemen Tenaga Pendidik</a:t>
            </a:r>
          </a:p>
          <a:p>
            <a:r>
              <a:t>- Manajemen Kurikulum</a:t>
            </a:r>
          </a:p>
          <a:p>
            <a:r>
              <a:t>- Manajemen Sarana dan Prasarana</a:t>
            </a:r>
          </a:p>
          <a:p>
            <a:r>
              <a:t>- Manajemen Keuangan</a:t>
            </a:r>
          </a:p>
          <a:p>
            <a:r>
              <a:t>- Hubungan Sekolah dan Masyarakat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Manajemen Peserta Didik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Pengelolaan siswa sejak penerimaan, pembinaan, pengembangan potensi, hingga kelulusan.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Manajemen Tenaga Pendidik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Perencanaan SDM</a:t>
            </a:r>
          </a:p>
          <a:p>
            <a:r>
              <a:t>Rekrutmen Guru</a:t>
            </a:r>
          </a:p>
          <a:p>
            <a:r>
              <a:t>Pengembangan Profesional</a:t>
            </a:r>
          </a:p>
          <a:p>
            <a:r>
              <a:t>Penilaian Kinerja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Manajemen Kurikulum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Perencanaan Kurikulum</a:t>
            </a:r>
          </a:p>
          <a:p>
            <a:r>
              <a:t>Pelaksanaan Pembelajaran</a:t>
            </a:r>
          </a:p>
          <a:p>
            <a:r>
              <a:t>Evaluasi Kurikulum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Manajemen Sarana dan Prasarana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Perencanaan kebutuhan</a:t>
            </a:r>
          </a:p>
          <a:p>
            <a:r>
              <a:t>Pengadaan</a:t>
            </a:r>
          </a:p>
          <a:p>
            <a:r>
              <a:t>Inventarisasi</a:t>
            </a:r>
          </a:p>
          <a:p>
            <a:r>
              <a:t>Pemeliharaan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Manajemen Keuangan Pendidikan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Prinsip:</a:t>
            </a:r>
          </a:p>
          <a:p>
            <a:r>
              <a:t>- Transparansi</a:t>
            </a:r>
          </a:p>
          <a:p>
            <a:r>
              <a:t>- Akuntabilitas</a:t>
            </a:r>
          </a:p>
          <a:p>
            <a:r>
              <a:t>- Efektivitas</a:t>
            </a:r>
          </a:p>
          <a:p>
            <a:r>
              <a:t>- Efisiensi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1257</Words>
  <Application>WPS Presentation</Application>
  <PresentationFormat>On-screen Show (4:3)</PresentationFormat>
  <Paragraphs>72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9" baseType="lpstr">
      <vt:lpstr>Arial</vt:lpstr>
      <vt:lpstr>SimSun</vt:lpstr>
      <vt:lpstr>Wingdings</vt:lpstr>
      <vt:lpstr>Arial</vt:lpstr>
      <vt:lpstr>Calibri</vt:lpstr>
      <vt:lpstr>Microsoft YaHei</vt:lpstr>
      <vt:lpstr>Arial Unicode MS</vt:lpstr>
      <vt:lpstr>Office Theme</vt:lpstr>
      <vt:lpstr>Manajemen Pendidikan</vt:lpstr>
      <vt:lpstr>Pengertian Manajemen Pendidikan</vt:lpstr>
      <vt:lpstr>Fungsi Manajemen Pendidikan</vt:lpstr>
      <vt:lpstr>Ruang Lingkup Manajemen Pendidikan</vt:lpstr>
      <vt:lpstr>Manajemen Peserta Didik</vt:lpstr>
      <vt:lpstr>Manajemen Tenaga Pendidik</vt:lpstr>
      <vt:lpstr>Manajemen Kurikulum</vt:lpstr>
      <vt:lpstr>Manajemen Sarana dan Prasarana</vt:lpstr>
      <vt:lpstr>Manajemen Keuangan Pendidikan</vt:lpstr>
      <vt:lpstr>Kepemimpinan Pendidikan</vt:lpstr>
      <vt:lpstr>Penutup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ASUS</cp:lastModifiedBy>
  <cp:revision>3</cp:revision>
  <dcterms:created xsi:type="dcterms:W3CDTF">2013-01-27T09:14:00Z</dcterms:created>
  <dcterms:modified xsi:type="dcterms:W3CDTF">2026-03-03T00:41:47Z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554B606AF0E64BB182D2B9B64F60D886_13</vt:lpwstr>
  </property>
  <property fmtid="{D5CDD505-2E9C-101B-9397-08002B2CF9AE}" pid="3" name="KSOProductBuildVer">
    <vt:lpwstr>1033-12.1.0.25242</vt:lpwstr>
  </property>
</Properties>
</file>