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598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📘 </a:t>
            </a:r>
            <a:r>
              <a:rPr dirty="0" err="1"/>
              <a:t>Pertemuan</a:t>
            </a:r>
            <a:r>
              <a:rPr dirty="0"/>
              <a:t> 7: </a:t>
            </a:r>
            <a:r>
              <a:rPr dirty="0" err="1"/>
              <a:t>Pemilihan</a:t>
            </a:r>
            <a:r>
              <a:rPr dirty="0"/>
              <a:t> </a:t>
            </a:r>
            <a:r>
              <a:rPr dirty="0" err="1"/>
              <a:t>Warna</a:t>
            </a:r>
            <a:r>
              <a:rPr dirty="0"/>
              <a:t> dan </a:t>
            </a:r>
            <a:r>
              <a:rPr dirty="0" err="1"/>
              <a:t>Psikologi</a:t>
            </a:r>
            <a:r>
              <a:rPr dirty="0"/>
              <a:t> </a:t>
            </a:r>
            <a:r>
              <a:rPr dirty="0" err="1"/>
              <a:t>Warna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Presentasi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1160"/>
            <a:ext cx="8229600" cy="4525963"/>
          </a:xfrm>
        </p:spPr>
        <p:txBody>
          <a:bodyPr/>
          <a:lstStyle/>
          <a:p>
            <a:r>
              <a:t>Warna menyampaikan emosi dan makna tanpa kata.</a:t>
            </a:r>
          </a:p>
          <a:p>
            <a:r>
              <a:t>Warna membantu menciptakan identitas visual.</a:t>
            </a:r>
          </a:p>
          <a:p>
            <a:r>
              <a:t>Dalam presentasi, warna menentukan tone dan fokus perhatian audiens.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🎯 Latihan Palet Warna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Buat palet warna untuk proyek desain pilihanmu.</a:t>
            </a:r>
          </a:p>
          <a:p>
            <a:r>
              <a:t>Presentasikan alasan pemilihan setiap warna.</a:t>
            </a:r>
          </a:p>
          <a:p>
            <a:r>
              <a:t>Tunjukkan contoh penerapan dalam mockup atau layout presentasi.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🌈 Teori Warna Dasar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Warna primer: Merah, Kuning, Biru.</a:t>
            </a:r>
          </a:p>
          <a:p>
            <a:r>
              <a:t>Warna sekunder: Hijau, Oranye, Ungu.</a:t>
            </a:r>
          </a:p>
          <a:p>
            <a:r>
              <a:t>Warna tersier: campuran warna primer dan sekunder.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🧠 Psikologi Warna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Merah: energi, urgensi, keberanian.</a:t>
            </a:r>
          </a:p>
          <a:p>
            <a:r>
              <a:t>Biru: kepercayaan, profesionalisme, tenang.</a:t>
            </a:r>
          </a:p>
          <a:p>
            <a:r>
              <a:t>Kuning: ceria, optimis, perhatian.</a:t>
            </a:r>
          </a:p>
          <a:p>
            <a:r>
              <a:t>Hijau: alami, pertumbuhan, keseimbangan.</a:t>
            </a:r>
          </a:p>
          <a:p>
            <a:r>
              <a:t>Ungu: mewah, kreativitas, spiritualitas.</a:t>
            </a:r>
          </a:p>
          <a:p>
            <a:r>
              <a:t>Hitam/Putih: elegan, bersih, minimalis.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📊 Warna dalam Presentasi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Warna digunakan untuk:</a:t>
            </a:r>
          </a:p>
          <a:p>
            <a:r>
              <a:t>Membuat penekanan visual.</a:t>
            </a:r>
          </a:p>
          <a:p>
            <a:r>
              <a:t>Menentukan suasana (mood).</a:t>
            </a:r>
          </a:p>
          <a:p>
            <a:r>
              <a:t>Membedakan kategori informasi.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🧩 Membuat Palet Warna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kombinasi:</a:t>
            </a:r>
          </a:p>
          <a:p>
            <a:r>
              <a:t>Analog: warna berdekatan dalam roda warna → harmonis.</a:t>
            </a:r>
          </a:p>
          <a:p>
            <a:r>
              <a:t>Komplementer: warna berseberangan → kontras tinggi.</a:t>
            </a:r>
          </a:p>
          <a:p>
            <a:r>
              <a:t>Monokromatik: satu warna dengan berbagai tingkat terang-gelap.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🔧 Tools untuk Pemilihan Warna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Coolors.co – pembuat palet otomatis.</a:t>
            </a:r>
          </a:p>
          <a:p>
            <a:r>
              <a:t>Adobe Color – eksplorasi skema warna profesional.</a:t>
            </a:r>
          </a:p>
          <a:p>
            <a:r>
              <a:t>Gunakan color picker untuk mengambil warna dari gambar.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👁️ Kontras dan Keterbacaan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Pastikan kontras tinggi antara teks dan latar belakang.</a:t>
            </a:r>
          </a:p>
          <a:p>
            <a:r>
              <a:t>Teks terang di atas latar gelap, atau sebaliknya.</a:t>
            </a:r>
          </a:p>
          <a:p>
            <a:r>
              <a:t>Hindari kombinasi warna mencolok seperti merah + hijau atau kuning + putih.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💼 Warna untuk Identitas Brand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Warna dalam presentasi harus mendukung identitas visual desain atau klien.</a:t>
            </a:r>
          </a:p>
          <a:p>
            <a:r>
              <a:t>Contoh: startup teknologi → biru/abu-abu; brand makanan sehat → hijau/oranye.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🧠 Emosi dan Warna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Studi: warna memengaruhi persepsi audiens.</a:t>
            </a:r>
          </a:p>
          <a:p>
            <a:r>
              <a:t>Presentasi dengan warna konsisten lebih dipercaya.</a:t>
            </a:r>
          </a:p>
          <a:p>
            <a:r>
              <a:t>Gunakan warna untuk membentuk pengalaman emosional selama presentasi.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329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📘 Pertemuan 7: Pemilihan Warna dan Psikologi Warna dalam Presentasi</vt:lpstr>
      <vt:lpstr>🌈 Teori Warna Dasar</vt:lpstr>
      <vt:lpstr>🧠 Psikologi Warna</vt:lpstr>
      <vt:lpstr>📊 Warna dalam Presentasi Desain</vt:lpstr>
      <vt:lpstr>🧩 Membuat Palet Warna</vt:lpstr>
      <vt:lpstr>🔧 Tools untuk Pemilihan Warna</vt:lpstr>
      <vt:lpstr>👁️ Kontras dan Keterbacaan</vt:lpstr>
      <vt:lpstr>💼 Warna untuk Identitas Brand</vt:lpstr>
      <vt:lpstr>🧠 Emosi dan Warna</vt:lpstr>
      <vt:lpstr>🎯 Latihan Palet Warna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📘 Pertemuan 7: Pemilihan Warna dan Psikologi Warna dalam Presentasi</dc:title>
  <dc:subject/>
  <dc:creator/>
  <cp:keywords/>
  <dc:description>generated using python-pptx</dc:description>
  <cp:lastModifiedBy>Abdi Darmawan</cp:lastModifiedBy>
  <cp:revision>2</cp:revision>
  <dcterms:created xsi:type="dcterms:W3CDTF">2013-01-27T09:14:16Z</dcterms:created>
  <dcterms:modified xsi:type="dcterms:W3CDTF">2026-04-12T06:32:55Z</dcterms:modified>
  <cp:category/>
</cp:coreProperties>
</file>