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29"/>
  </p:notesMasterIdLst>
  <p:sldIdLst>
    <p:sldId id="256" r:id="rId3"/>
    <p:sldId id="292" r:id="rId4"/>
    <p:sldId id="291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10" r:id="rId21"/>
    <p:sldId id="308" r:id="rId22"/>
    <p:sldId id="309" r:id="rId23"/>
    <p:sldId id="311" r:id="rId24"/>
    <p:sldId id="313" r:id="rId25"/>
    <p:sldId id="314" r:id="rId26"/>
    <p:sldId id="312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>
        <p:scale>
          <a:sx n="70" d="100"/>
          <a:sy n="70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C29C48-D7BE-494F-9A56-F7C798FF86C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</dgm:pt>
    <dgm:pt modelId="{B2C58BA6-7AFC-41E4-BFCA-2BB45BAD80F2}">
      <dgm:prSet phldrT="[Text]"/>
      <dgm:spPr/>
      <dgm:t>
        <a:bodyPr/>
        <a:lstStyle/>
        <a:p>
          <a:r>
            <a:rPr lang="en-US" dirty="0"/>
            <a:t>01. </a:t>
          </a:r>
          <a:r>
            <a:rPr lang="en-US" dirty="0" err="1"/>
            <a:t>Memahami</a:t>
          </a:r>
          <a:r>
            <a:rPr lang="en-US" dirty="0"/>
            <a:t> </a:t>
          </a:r>
          <a:r>
            <a:rPr lang="en-US" dirty="0" err="1"/>
            <a:t>Perilaku</a:t>
          </a:r>
          <a:r>
            <a:rPr lang="en-US" dirty="0"/>
            <a:t> Pasar/</a:t>
          </a:r>
          <a:r>
            <a:rPr lang="en-US" dirty="0" err="1"/>
            <a:t>Konsumen</a:t>
          </a:r>
          <a:r>
            <a:rPr lang="en-US" dirty="0"/>
            <a:t>/Calon </a:t>
          </a:r>
          <a:r>
            <a:rPr lang="en-US" dirty="0" err="1"/>
            <a:t>Pengguna</a:t>
          </a:r>
          <a:endParaRPr lang="en-ID" dirty="0"/>
        </a:p>
      </dgm:t>
    </dgm:pt>
    <dgm:pt modelId="{40086666-9A16-48EF-9270-25FE7E36FF5F}" type="parTrans" cxnId="{D0141229-8D68-44F9-8816-AD081F6AE531}">
      <dgm:prSet/>
      <dgm:spPr/>
      <dgm:t>
        <a:bodyPr/>
        <a:lstStyle/>
        <a:p>
          <a:endParaRPr lang="en-ID"/>
        </a:p>
      </dgm:t>
    </dgm:pt>
    <dgm:pt modelId="{EAA641F7-D4E8-4E6E-84A5-596101F67079}" type="sibTrans" cxnId="{D0141229-8D68-44F9-8816-AD081F6AE531}">
      <dgm:prSet/>
      <dgm:spPr/>
      <dgm:t>
        <a:bodyPr/>
        <a:lstStyle/>
        <a:p>
          <a:endParaRPr lang="en-ID"/>
        </a:p>
      </dgm:t>
    </dgm:pt>
    <dgm:pt modelId="{3B4DAC1C-441C-42AE-8B0F-D4BE010F18AD}">
      <dgm:prSet phldrT="[Text]"/>
      <dgm:spPr/>
      <dgm:t>
        <a:bodyPr/>
        <a:lstStyle/>
        <a:p>
          <a:r>
            <a:rPr lang="en-US" dirty="0"/>
            <a:t>02. </a:t>
          </a:r>
          <a:r>
            <a:rPr lang="en-US" dirty="0" err="1"/>
            <a:t>Mencari</a:t>
          </a:r>
          <a:r>
            <a:rPr lang="en-US" dirty="0"/>
            <a:t> Solusi-Solusi yang </a:t>
          </a:r>
          <a:r>
            <a:rPr lang="en-US" dirty="0" err="1"/>
            <a:t>memungkinkan</a:t>
          </a:r>
          <a:endParaRPr lang="en-ID" dirty="0"/>
        </a:p>
      </dgm:t>
    </dgm:pt>
    <dgm:pt modelId="{B39E48CF-88A3-4866-B0C8-47D27095E0F9}" type="parTrans" cxnId="{74E7F1C1-C3D6-4966-A370-BBC019118612}">
      <dgm:prSet/>
      <dgm:spPr/>
      <dgm:t>
        <a:bodyPr/>
        <a:lstStyle/>
        <a:p>
          <a:endParaRPr lang="en-ID"/>
        </a:p>
      </dgm:t>
    </dgm:pt>
    <dgm:pt modelId="{ACDE7F02-778D-46EC-A650-C84F53610D8E}" type="sibTrans" cxnId="{74E7F1C1-C3D6-4966-A370-BBC019118612}">
      <dgm:prSet/>
      <dgm:spPr/>
      <dgm:t>
        <a:bodyPr/>
        <a:lstStyle/>
        <a:p>
          <a:endParaRPr lang="en-ID"/>
        </a:p>
      </dgm:t>
    </dgm:pt>
    <dgm:pt modelId="{E5D2F7DC-1030-42FE-A0DF-966A022CB393}">
      <dgm:prSet phldrT="[Text]"/>
      <dgm:spPr/>
      <dgm:t>
        <a:bodyPr/>
        <a:lstStyle/>
        <a:p>
          <a:r>
            <a:rPr lang="en-US" dirty="0"/>
            <a:t>03. </a:t>
          </a:r>
          <a:r>
            <a:rPr lang="en-US" dirty="0" err="1"/>
            <a:t>Menentukan</a:t>
          </a:r>
          <a:r>
            <a:rPr lang="en-US" dirty="0"/>
            <a:t> Solusi Yang </a:t>
          </a:r>
          <a:r>
            <a:rPr lang="en-US" dirty="0" err="1"/>
            <a:t>Tepat</a:t>
          </a:r>
          <a:r>
            <a:rPr lang="en-US" dirty="0"/>
            <a:t> &amp; </a:t>
          </a:r>
          <a:r>
            <a:rPr lang="en-US" dirty="0" err="1"/>
            <a:t>Nyata</a:t>
          </a:r>
          <a:endParaRPr lang="en-ID" dirty="0"/>
        </a:p>
      </dgm:t>
    </dgm:pt>
    <dgm:pt modelId="{9CBBEA44-623E-4B0F-8DF0-A821DC514AB6}" type="parTrans" cxnId="{96EDB63F-B799-4615-879F-7BE60757A721}">
      <dgm:prSet/>
      <dgm:spPr/>
      <dgm:t>
        <a:bodyPr/>
        <a:lstStyle/>
        <a:p>
          <a:endParaRPr lang="en-ID"/>
        </a:p>
      </dgm:t>
    </dgm:pt>
    <dgm:pt modelId="{AB705C52-376E-4FAA-A13C-80EEDA2AE741}" type="sibTrans" cxnId="{96EDB63F-B799-4615-879F-7BE60757A721}">
      <dgm:prSet/>
      <dgm:spPr/>
      <dgm:t>
        <a:bodyPr/>
        <a:lstStyle/>
        <a:p>
          <a:endParaRPr lang="en-ID"/>
        </a:p>
      </dgm:t>
    </dgm:pt>
    <dgm:pt modelId="{EB0B092D-CF6A-4E4F-A127-42D7DA2D540C}">
      <dgm:prSet phldrT="[Text]"/>
      <dgm:spPr/>
      <dgm:t>
        <a:bodyPr/>
        <a:lstStyle/>
        <a:p>
          <a:r>
            <a:rPr lang="en-US" dirty="0"/>
            <a:t>04. </a:t>
          </a:r>
          <a:r>
            <a:rPr lang="en-US" dirty="0" err="1"/>
            <a:t>Menggambar</a:t>
          </a:r>
          <a:r>
            <a:rPr lang="en-US" dirty="0"/>
            <a:t> </a:t>
          </a:r>
          <a:r>
            <a:rPr lang="en-US" dirty="0" err="1"/>
            <a:t>Rancangan</a:t>
          </a:r>
          <a:r>
            <a:rPr lang="en-US" dirty="0"/>
            <a:t>, </a:t>
          </a:r>
          <a:r>
            <a:rPr lang="en-US" dirty="0" err="1"/>
            <a:t>Tampilan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Alur </a:t>
          </a:r>
          <a:r>
            <a:rPr lang="en-US" dirty="0" err="1"/>
            <a:t>Interaksi</a:t>
          </a:r>
          <a:endParaRPr lang="en-ID" dirty="0"/>
        </a:p>
      </dgm:t>
    </dgm:pt>
    <dgm:pt modelId="{A333197A-E520-4089-922E-A936B7880820}" type="parTrans" cxnId="{F415AF62-E9FF-4A62-B6F3-58E2EABA1AF0}">
      <dgm:prSet/>
      <dgm:spPr/>
      <dgm:t>
        <a:bodyPr/>
        <a:lstStyle/>
        <a:p>
          <a:endParaRPr lang="en-ID"/>
        </a:p>
      </dgm:t>
    </dgm:pt>
    <dgm:pt modelId="{3F1C6C2E-084D-48EF-8332-3B16D411A308}" type="sibTrans" cxnId="{F415AF62-E9FF-4A62-B6F3-58E2EABA1AF0}">
      <dgm:prSet/>
      <dgm:spPr/>
      <dgm:t>
        <a:bodyPr/>
        <a:lstStyle/>
        <a:p>
          <a:endParaRPr lang="en-ID"/>
        </a:p>
      </dgm:t>
    </dgm:pt>
    <dgm:pt modelId="{D9B97C12-97DE-4C78-9A3E-7EDED2B70699}">
      <dgm:prSet phldrT="[Text]"/>
      <dgm:spPr/>
      <dgm:t>
        <a:bodyPr/>
        <a:lstStyle/>
        <a:p>
          <a:r>
            <a:rPr lang="en-US" dirty="0"/>
            <a:t>05. </a:t>
          </a:r>
          <a:r>
            <a:rPr lang="en-US" dirty="0" err="1"/>
            <a:t>Melakukan</a:t>
          </a:r>
          <a:r>
            <a:rPr lang="en-US" dirty="0"/>
            <a:t> </a:t>
          </a:r>
          <a:r>
            <a:rPr lang="en-US" dirty="0" err="1"/>
            <a:t>Ujicoba</a:t>
          </a:r>
          <a:r>
            <a:rPr lang="en-US" dirty="0"/>
            <a:t> </a:t>
          </a:r>
          <a:r>
            <a:rPr lang="en-US" dirty="0" err="1"/>
            <a:t>Langsung</a:t>
          </a:r>
          <a:r>
            <a:rPr lang="en-US" dirty="0"/>
            <a:t> </a:t>
          </a:r>
          <a:r>
            <a:rPr lang="en-US" dirty="0" err="1"/>
            <a:t>Ke</a:t>
          </a:r>
          <a:r>
            <a:rPr lang="en-US" dirty="0"/>
            <a:t> </a:t>
          </a:r>
          <a:r>
            <a:rPr lang="en-US" dirty="0" err="1"/>
            <a:t>Pengguna</a:t>
          </a:r>
          <a:endParaRPr lang="en-ID" dirty="0"/>
        </a:p>
      </dgm:t>
    </dgm:pt>
    <dgm:pt modelId="{640BCB36-72B4-4A2F-AE91-1C035C986998}" type="parTrans" cxnId="{CCD9E91A-0BAE-43FF-86F6-DC07033E85AA}">
      <dgm:prSet/>
      <dgm:spPr/>
      <dgm:t>
        <a:bodyPr/>
        <a:lstStyle/>
        <a:p>
          <a:endParaRPr lang="en-ID"/>
        </a:p>
      </dgm:t>
    </dgm:pt>
    <dgm:pt modelId="{B89D448A-6CE0-4BC4-A603-13346522D424}" type="sibTrans" cxnId="{CCD9E91A-0BAE-43FF-86F6-DC07033E85AA}">
      <dgm:prSet/>
      <dgm:spPr/>
      <dgm:t>
        <a:bodyPr/>
        <a:lstStyle/>
        <a:p>
          <a:endParaRPr lang="en-ID"/>
        </a:p>
      </dgm:t>
    </dgm:pt>
    <dgm:pt modelId="{A04861BA-4370-4375-8B11-579E6EF94471}">
      <dgm:prSet phldrT="[Text]"/>
      <dgm:spPr/>
      <dgm:t>
        <a:bodyPr/>
        <a:lstStyle/>
        <a:p>
          <a:r>
            <a:rPr lang="en-US" dirty="0"/>
            <a:t>06. </a:t>
          </a:r>
          <a:r>
            <a:rPr lang="en-US" dirty="0" err="1"/>
            <a:t>Mengevaluasi</a:t>
          </a:r>
          <a:r>
            <a:rPr lang="en-US" dirty="0"/>
            <a:t> Langkah 5 dan </a:t>
          </a:r>
          <a:r>
            <a:rPr lang="en-US" dirty="0" err="1"/>
            <a:t>mengulangi</a:t>
          </a:r>
          <a:endParaRPr lang="en-ID" dirty="0"/>
        </a:p>
      </dgm:t>
    </dgm:pt>
    <dgm:pt modelId="{F132D836-F535-4787-A7AD-F91388E51A66}" type="parTrans" cxnId="{6CBFB09D-824C-4BB1-B758-EC8CB42CF30A}">
      <dgm:prSet/>
      <dgm:spPr/>
      <dgm:t>
        <a:bodyPr/>
        <a:lstStyle/>
        <a:p>
          <a:endParaRPr lang="en-ID"/>
        </a:p>
      </dgm:t>
    </dgm:pt>
    <dgm:pt modelId="{FA14FD33-853B-4E98-958A-598C2E14DD29}" type="sibTrans" cxnId="{6CBFB09D-824C-4BB1-B758-EC8CB42CF30A}">
      <dgm:prSet/>
      <dgm:spPr/>
      <dgm:t>
        <a:bodyPr/>
        <a:lstStyle/>
        <a:p>
          <a:endParaRPr lang="en-ID"/>
        </a:p>
      </dgm:t>
    </dgm:pt>
    <dgm:pt modelId="{9B00E3DB-1DEA-4A11-B427-0C89E82C60C8}" type="pres">
      <dgm:prSet presAssocID="{35C29C48-D7BE-494F-9A56-F7C798FF86C3}" presName="Name0" presStyleCnt="0">
        <dgm:presLayoutVars>
          <dgm:dir/>
          <dgm:resizeHandles val="exact"/>
        </dgm:presLayoutVars>
      </dgm:prSet>
      <dgm:spPr/>
    </dgm:pt>
    <dgm:pt modelId="{34D39FD4-1FA1-400A-92DF-34A1624CD078}" type="pres">
      <dgm:prSet presAssocID="{35C29C48-D7BE-494F-9A56-F7C798FF86C3}" presName="cycle" presStyleCnt="0"/>
      <dgm:spPr/>
    </dgm:pt>
    <dgm:pt modelId="{C560ADE2-3C11-485F-9CE5-A6C6FE8005F7}" type="pres">
      <dgm:prSet presAssocID="{B2C58BA6-7AFC-41E4-BFCA-2BB45BAD80F2}" presName="nodeFirstNode" presStyleLbl="node1" presStyleIdx="0" presStyleCnt="6">
        <dgm:presLayoutVars>
          <dgm:bulletEnabled val="1"/>
        </dgm:presLayoutVars>
      </dgm:prSet>
      <dgm:spPr/>
    </dgm:pt>
    <dgm:pt modelId="{D20B7BC8-1D17-40AE-A084-8725BD4E117A}" type="pres">
      <dgm:prSet presAssocID="{EAA641F7-D4E8-4E6E-84A5-596101F67079}" presName="sibTransFirstNode" presStyleLbl="bgShp" presStyleIdx="0" presStyleCnt="1"/>
      <dgm:spPr/>
    </dgm:pt>
    <dgm:pt modelId="{C97B4EE6-931D-40FD-8DA7-140548BE61AA}" type="pres">
      <dgm:prSet presAssocID="{3B4DAC1C-441C-42AE-8B0F-D4BE010F18AD}" presName="nodeFollowingNodes" presStyleLbl="node1" presStyleIdx="1" presStyleCnt="6">
        <dgm:presLayoutVars>
          <dgm:bulletEnabled val="1"/>
        </dgm:presLayoutVars>
      </dgm:prSet>
      <dgm:spPr/>
    </dgm:pt>
    <dgm:pt modelId="{645BAF33-41AF-4071-9E16-927935D5F6F3}" type="pres">
      <dgm:prSet presAssocID="{E5D2F7DC-1030-42FE-A0DF-966A022CB393}" presName="nodeFollowingNodes" presStyleLbl="node1" presStyleIdx="2" presStyleCnt="6">
        <dgm:presLayoutVars>
          <dgm:bulletEnabled val="1"/>
        </dgm:presLayoutVars>
      </dgm:prSet>
      <dgm:spPr/>
    </dgm:pt>
    <dgm:pt modelId="{F9AB86F6-51D2-4171-A661-53FC89C15AF2}" type="pres">
      <dgm:prSet presAssocID="{EB0B092D-CF6A-4E4F-A127-42D7DA2D540C}" presName="nodeFollowingNodes" presStyleLbl="node1" presStyleIdx="3" presStyleCnt="6">
        <dgm:presLayoutVars>
          <dgm:bulletEnabled val="1"/>
        </dgm:presLayoutVars>
      </dgm:prSet>
      <dgm:spPr/>
    </dgm:pt>
    <dgm:pt modelId="{5AA12F80-4283-43A8-A9B0-899225A8A2D9}" type="pres">
      <dgm:prSet presAssocID="{D9B97C12-97DE-4C78-9A3E-7EDED2B70699}" presName="nodeFollowingNodes" presStyleLbl="node1" presStyleIdx="4" presStyleCnt="6">
        <dgm:presLayoutVars>
          <dgm:bulletEnabled val="1"/>
        </dgm:presLayoutVars>
      </dgm:prSet>
      <dgm:spPr/>
    </dgm:pt>
    <dgm:pt modelId="{A756D577-3D67-4D00-B5CE-C4C4EB3955FA}" type="pres">
      <dgm:prSet presAssocID="{A04861BA-4370-4375-8B11-579E6EF94471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CCD9E91A-0BAE-43FF-86F6-DC07033E85AA}" srcId="{35C29C48-D7BE-494F-9A56-F7C798FF86C3}" destId="{D9B97C12-97DE-4C78-9A3E-7EDED2B70699}" srcOrd="4" destOrd="0" parTransId="{640BCB36-72B4-4A2F-AE91-1C035C986998}" sibTransId="{B89D448A-6CE0-4BC4-A603-13346522D424}"/>
    <dgm:cxn modelId="{7A6D5120-24FD-45DC-911F-2251E77B4CCF}" type="presOf" srcId="{35C29C48-D7BE-494F-9A56-F7C798FF86C3}" destId="{9B00E3DB-1DEA-4A11-B427-0C89E82C60C8}" srcOrd="0" destOrd="0" presId="urn:microsoft.com/office/officeart/2005/8/layout/cycle3"/>
    <dgm:cxn modelId="{D0141229-8D68-44F9-8816-AD081F6AE531}" srcId="{35C29C48-D7BE-494F-9A56-F7C798FF86C3}" destId="{B2C58BA6-7AFC-41E4-BFCA-2BB45BAD80F2}" srcOrd="0" destOrd="0" parTransId="{40086666-9A16-48EF-9270-25FE7E36FF5F}" sibTransId="{EAA641F7-D4E8-4E6E-84A5-596101F67079}"/>
    <dgm:cxn modelId="{29F1792D-D891-4F4C-9C9D-D0B155A110C6}" type="presOf" srcId="{D9B97C12-97DE-4C78-9A3E-7EDED2B70699}" destId="{5AA12F80-4283-43A8-A9B0-899225A8A2D9}" srcOrd="0" destOrd="0" presId="urn:microsoft.com/office/officeart/2005/8/layout/cycle3"/>
    <dgm:cxn modelId="{922ABA3A-E8C2-4F41-91A7-8AC624154B52}" type="presOf" srcId="{A04861BA-4370-4375-8B11-579E6EF94471}" destId="{A756D577-3D67-4D00-B5CE-C4C4EB3955FA}" srcOrd="0" destOrd="0" presId="urn:microsoft.com/office/officeart/2005/8/layout/cycle3"/>
    <dgm:cxn modelId="{96EDB63F-B799-4615-879F-7BE60757A721}" srcId="{35C29C48-D7BE-494F-9A56-F7C798FF86C3}" destId="{E5D2F7DC-1030-42FE-A0DF-966A022CB393}" srcOrd="2" destOrd="0" parTransId="{9CBBEA44-623E-4B0F-8DF0-A821DC514AB6}" sibTransId="{AB705C52-376E-4FAA-A13C-80EEDA2AE741}"/>
    <dgm:cxn modelId="{6D948040-9B80-4254-8064-AAA1CE8B5AD4}" type="presOf" srcId="{B2C58BA6-7AFC-41E4-BFCA-2BB45BAD80F2}" destId="{C560ADE2-3C11-485F-9CE5-A6C6FE8005F7}" srcOrd="0" destOrd="0" presId="urn:microsoft.com/office/officeart/2005/8/layout/cycle3"/>
    <dgm:cxn modelId="{F415AF62-E9FF-4A62-B6F3-58E2EABA1AF0}" srcId="{35C29C48-D7BE-494F-9A56-F7C798FF86C3}" destId="{EB0B092D-CF6A-4E4F-A127-42D7DA2D540C}" srcOrd="3" destOrd="0" parTransId="{A333197A-E520-4089-922E-A936B7880820}" sibTransId="{3F1C6C2E-084D-48EF-8332-3B16D411A308}"/>
    <dgm:cxn modelId="{8282AA73-2167-4908-9458-45B32673F920}" type="presOf" srcId="{EAA641F7-D4E8-4E6E-84A5-596101F67079}" destId="{D20B7BC8-1D17-40AE-A084-8725BD4E117A}" srcOrd="0" destOrd="0" presId="urn:microsoft.com/office/officeart/2005/8/layout/cycle3"/>
    <dgm:cxn modelId="{0B6FB97B-0654-46C4-8154-82AC93496D5C}" type="presOf" srcId="{E5D2F7DC-1030-42FE-A0DF-966A022CB393}" destId="{645BAF33-41AF-4071-9E16-927935D5F6F3}" srcOrd="0" destOrd="0" presId="urn:microsoft.com/office/officeart/2005/8/layout/cycle3"/>
    <dgm:cxn modelId="{A247E496-427F-47B8-8EC0-8A9CB6F4C12E}" type="presOf" srcId="{EB0B092D-CF6A-4E4F-A127-42D7DA2D540C}" destId="{F9AB86F6-51D2-4171-A661-53FC89C15AF2}" srcOrd="0" destOrd="0" presId="urn:microsoft.com/office/officeart/2005/8/layout/cycle3"/>
    <dgm:cxn modelId="{6CBFB09D-824C-4BB1-B758-EC8CB42CF30A}" srcId="{35C29C48-D7BE-494F-9A56-F7C798FF86C3}" destId="{A04861BA-4370-4375-8B11-579E6EF94471}" srcOrd="5" destOrd="0" parTransId="{F132D836-F535-4787-A7AD-F91388E51A66}" sibTransId="{FA14FD33-853B-4E98-958A-598C2E14DD29}"/>
    <dgm:cxn modelId="{74E7F1C1-C3D6-4966-A370-BBC019118612}" srcId="{35C29C48-D7BE-494F-9A56-F7C798FF86C3}" destId="{3B4DAC1C-441C-42AE-8B0F-D4BE010F18AD}" srcOrd="1" destOrd="0" parTransId="{B39E48CF-88A3-4866-B0C8-47D27095E0F9}" sibTransId="{ACDE7F02-778D-46EC-A650-C84F53610D8E}"/>
    <dgm:cxn modelId="{E36AE0CE-86CF-4993-9A1C-5DB3C3992DFF}" type="presOf" srcId="{3B4DAC1C-441C-42AE-8B0F-D4BE010F18AD}" destId="{C97B4EE6-931D-40FD-8DA7-140548BE61AA}" srcOrd="0" destOrd="0" presId="urn:microsoft.com/office/officeart/2005/8/layout/cycle3"/>
    <dgm:cxn modelId="{E0116FB7-49D6-4511-BAC7-7F106AF35A42}" type="presParOf" srcId="{9B00E3DB-1DEA-4A11-B427-0C89E82C60C8}" destId="{34D39FD4-1FA1-400A-92DF-34A1624CD078}" srcOrd="0" destOrd="0" presId="urn:microsoft.com/office/officeart/2005/8/layout/cycle3"/>
    <dgm:cxn modelId="{C3AD1A29-684C-47B1-B9E9-C58220B4B21F}" type="presParOf" srcId="{34D39FD4-1FA1-400A-92DF-34A1624CD078}" destId="{C560ADE2-3C11-485F-9CE5-A6C6FE8005F7}" srcOrd="0" destOrd="0" presId="urn:microsoft.com/office/officeart/2005/8/layout/cycle3"/>
    <dgm:cxn modelId="{F9DC07CE-5332-4EFF-9BD8-1ADE9CD8B72D}" type="presParOf" srcId="{34D39FD4-1FA1-400A-92DF-34A1624CD078}" destId="{D20B7BC8-1D17-40AE-A084-8725BD4E117A}" srcOrd="1" destOrd="0" presId="urn:microsoft.com/office/officeart/2005/8/layout/cycle3"/>
    <dgm:cxn modelId="{4C9A1FF7-AA75-4051-9E63-C07C117E72C7}" type="presParOf" srcId="{34D39FD4-1FA1-400A-92DF-34A1624CD078}" destId="{C97B4EE6-931D-40FD-8DA7-140548BE61AA}" srcOrd="2" destOrd="0" presId="urn:microsoft.com/office/officeart/2005/8/layout/cycle3"/>
    <dgm:cxn modelId="{62A6EA36-F766-4A5C-809C-C263E88D6F83}" type="presParOf" srcId="{34D39FD4-1FA1-400A-92DF-34A1624CD078}" destId="{645BAF33-41AF-4071-9E16-927935D5F6F3}" srcOrd="3" destOrd="0" presId="urn:microsoft.com/office/officeart/2005/8/layout/cycle3"/>
    <dgm:cxn modelId="{3637547A-E9FF-4FD8-B5C8-086C4B9EB809}" type="presParOf" srcId="{34D39FD4-1FA1-400A-92DF-34A1624CD078}" destId="{F9AB86F6-51D2-4171-A661-53FC89C15AF2}" srcOrd="4" destOrd="0" presId="urn:microsoft.com/office/officeart/2005/8/layout/cycle3"/>
    <dgm:cxn modelId="{2BD98A0A-B041-4512-A768-E6D0781E4CA2}" type="presParOf" srcId="{34D39FD4-1FA1-400A-92DF-34A1624CD078}" destId="{5AA12F80-4283-43A8-A9B0-899225A8A2D9}" srcOrd="5" destOrd="0" presId="urn:microsoft.com/office/officeart/2005/8/layout/cycle3"/>
    <dgm:cxn modelId="{AA25AF3E-E70A-4798-8515-F241A720F6B8}" type="presParOf" srcId="{34D39FD4-1FA1-400A-92DF-34A1624CD078}" destId="{A756D577-3D67-4D00-B5CE-C4C4EB3955F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D4C632-C355-450C-A94F-4230B92836F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5C1CE96E-9471-4BD7-BCC5-DEED712E57BF}">
      <dgm:prSet phldrT="[Text]"/>
      <dgm:spPr/>
      <dgm:t>
        <a:bodyPr/>
        <a:lstStyle/>
        <a:p>
          <a:r>
            <a:rPr lang="en-US" dirty="0"/>
            <a:t>PERGI KE BENGKEL SENDIRI</a:t>
          </a:r>
          <a:endParaRPr lang="en-ID" dirty="0"/>
        </a:p>
      </dgm:t>
    </dgm:pt>
    <dgm:pt modelId="{0D8CB335-8536-46C4-82A5-90966624F0E8}" type="parTrans" cxnId="{54D372C5-39D2-4320-AE67-592AF6C60DF5}">
      <dgm:prSet/>
      <dgm:spPr/>
      <dgm:t>
        <a:bodyPr/>
        <a:lstStyle/>
        <a:p>
          <a:endParaRPr lang="en-ID"/>
        </a:p>
      </dgm:t>
    </dgm:pt>
    <dgm:pt modelId="{95A3B660-7DC3-438F-8DAA-5A3BD24A8444}" type="sibTrans" cxnId="{54D372C5-39D2-4320-AE67-592AF6C60DF5}">
      <dgm:prSet/>
      <dgm:spPr/>
      <dgm:t>
        <a:bodyPr/>
        <a:lstStyle/>
        <a:p>
          <a:endParaRPr lang="en-ID"/>
        </a:p>
      </dgm:t>
    </dgm:pt>
    <dgm:pt modelId="{9DD579C3-9651-482E-85DE-A7A79CC599A7}">
      <dgm:prSet phldrT="[Text]"/>
      <dgm:spPr/>
      <dgm:t>
        <a:bodyPr/>
        <a:lstStyle/>
        <a:p>
          <a:r>
            <a:rPr lang="en-US" dirty="0"/>
            <a:t>MINTA TOLONG SAMA TETANGGA</a:t>
          </a:r>
          <a:endParaRPr lang="en-ID" dirty="0"/>
        </a:p>
      </dgm:t>
    </dgm:pt>
    <dgm:pt modelId="{F3DAE83B-491A-46B2-8D96-EC55A317505B}" type="parTrans" cxnId="{77DF93AB-180F-477B-A5CD-0E5B464BD319}">
      <dgm:prSet/>
      <dgm:spPr/>
      <dgm:t>
        <a:bodyPr/>
        <a:lstStyle/>
        <a:p>
          <a:endParaRPr lang="en-ID"/>
        </a:p>
      </dgm:t>
    </dgm:pt>
    <dgm:pt modelId="{08D71128-E27D-4A39-9A13-B5FC5764BD54}" type="sibTrans" cxnId="{77DF93AB-180F-477B-A5CD-0E5B464BD319}">
      <dgm:prSet/>
      <dgm:spPr/>
      <dgm:t>
        <a:bodyPr/>
        <a:lstStyle/>
        <a:p>
          <a:endParaRPr lang="en-ID"/>
        </a:p>
      </dgm:t>
    </dgm:pt>
    <dgm:pt modelId="{1424F711-7A44-4013-950C-F41E0C539DD6}">
      <dgm:prSet phldrT="[Text]"/>
      <dgm:spPr/>
      <dgm:t>
        <a:bodyPr/>
        <a:lstStyle/>
        <a:p>
          <a:r>
            <a:rPr lang="en-US" dirty="0"/>
            <a:t>MANGGIL MONTIR BENGKEL MOBIL KE RUMAH</a:t>
          </a:r>
          <a:endParaRPr lang="en-ID" dirty="0"/>
        </a:p>
      </dgm:t>
    </dgm:pt>
    <dgm:pt modelId="{E905205A-FE1E-4E41-986A-DF4B600C8915}" type="parTrans" cxnId="{5B359BC1-56DC-416E-97C6-0F8C126FD8C5}">
      <dgm:prSet/>
      <dgm:spPr/>
      <dgm:t>
        <a:bodyPr/>
        <a:lstStyle/>
        <a:p>
          <a:endParaRPr lang="en-ID"/>
        </a:p>
      </dgm:t>
    </dgm:pt>
    <dgm:pt modelId="{D128A0E5-6E2A-4D37-8CD5-78D8397359F0}" type="sibTrans" cxnId="{5B359BC1-56DC-416E-97C6-0F8C126FD8C5}">
      <dgm:prSet/>
      <dgm:spPr/>
      <dgm:t>
        <a:bodyPr/>
        <a:lstStyle/>
        <a:p>
          <a:endParaRPr lang="en-ID"/>
        </a:p>
      </dgm:t>
    </dgm:pt>
    <dgm:pt modelId="{4F0E1522-EF4A-487C-8DF0-F2F763886ABC}" type="pres">
      <dgm:prSet presAssocID="{92D4C632-C355-450C-A94F-4230B92836FE}" presName="diagram" presStyleCnt="0">
        <dgm:presLayoutVars>
          <dgm:dir/>
          <dgm:resizeHandles val="exact"/>
        </dgm:presLayoutVars>
      </dgm:prSet>
      <dgm:spPr/>
    </dgm:pt>
    <dgm:pt modelId="{02D755AA-9E52-4EFE-A00E-D76CBC9BD20F}" type="pres">
      <dgm:prSet presAssocID="{5C1CE96E-9471-4BD7-BCC5-DEED712E57BF}" presName="node" presStyleLbl="node1" presStyleIdx="0" presStyleCnt="3">
        <dgm:presLayoutVars>
          <dgm:bulletEnabled val="1"/>
        </dgm:presLayoutVars>
      </dgm:prSet>
      <dgm:spPr/>
    </dgm:pt>
    <dgm:pt modelId="{A446D712-137F-452E-9806-4FCF6ED55F31}" type="pres">
      <dgm:prSet presAssocID="{95A3B660-7DC3-438F-8DAA-5A3BD24A8444}" presName="sibTrans" presStyleCnt="0"/>
      <dgm:spPr/>
    </dgm:pt>
    <dgm:pt modelId="{34C461B9-3ADA-427B-8B13-7C0F493897DB}" type="pres">
      <dgm:prSet presAssocID="{9DD579C3-9651-482E-85DE-A7A79CC599A7}" presName="node" presStyleLbl="node1" presStyleIdx="1" presStyleCnt="3">
        <dgm:presLayoutVars>
          <dgm:bulletEnabled val="1"/>
        </dgm:presLayoutVars>
      </dgm:prSet>
      <dgm:spPr/>
    </dgm:pt>
    <dgm:pt modelId="{1A52C333-B00F-4475-A9F1-71B786A1234C}" type="pres">
      <dgm:prSet presAssocID="{08D71128-E27D-4A39-9A13-B5FC5764BD54}" presName="sibTrans" presStyleCnt="0"/>
      <dgm:spPr/>
    </dgm:pt>
    <dgm:pt modelId="{EE76EAF2-0FD1-4279-BC6A-FEAA220B8ECB}" type="pres">
      <dgm:prSet presAssocID="{1424F711-7A44-4013-950C-F41E0C539DD6}" presName="node" presStyleLbl="node1" presStyleIdx="2" presStyleCnt="3">
        <dgm:presLayoutVars>
          <dgm:bulletEnabled val="1"/>
        </dgm:presLayoutVars>
      </dgm:prSet>
      <dgm:spPr/>
    </dgm:pt>
  </dgm:ptLst>
  <dgm:cxnLst>
    <dgm:cxn modelId="{777F8612-CCAC-47D9-888A-6C1C20746501}" type="presOf" srcId="{1424F711-7A44-4013-950C-F41E0C539DD6}" destId="{EE76EAF2-0FD1-4279-BC6A-FEAA220B8ECB}" srcOrd="0" destOrd="0" presId="urn:microsoft.com/office/officeart/2005/8/layout/default"/>
    <dgm:cxn modelId="{77DF93AB-180F-477B-A5CD-0E5B464BD319}" srcId="{92D4C632-C355-450C-A94F-4230B92836FE}" destId="{9DD579C3-9651-482E-85DE-A7A79CC599A7}" srcOrd="1" destOrd="0" parTransId="{F3DAE83B-491A-46B2-8D96-EC55A317505B}" sibTransId="{08D71128-E27D-4A39-9A13-B5FC5764BD54}"/>
    <dgm:cxn modelId="{BBBCBEBA-88A5-43B9-86BF-9A6FCE2AD3F4}" type="presOf" srcId="{92D4C632-C355-450C-A94F-4230B92836FE}" destId="{4F0E1522-EF4A-487C-8DF0-F2F763886ABC}" srcOrd="0" destOrd="0" presId="urn:microsoft.com/office/officeart/2005/8/layout/default"/>
    <dgm:cxn modelId="{5B359BC1-56DC-416E-97C6-0F8C126FD8C5}" srcId="{92D4C632-C355-450C-A94F-4230B92836FE}" destId="{1424F711-7A44-4013-950C-F41E0C539DD6}" srcOrd="2" destOrd="0" parTransId="{E905205A-FE1E-4E41-986A-DF4B600C8915}" sibTransId="{D128A0E5-6E2A-4D37-8CD5-78D8397359F0}"/>
    <dgm:cxn modelId="{54D372C5-39D2-4320-AE67-592AF6C60DF5}" srcId="{92D4C632-C355-450C-A94F-4230B92836FE}" destId="{5C1CE96E-9471-4BD7-BCC5-DEED712E57BF}" srcOrd="0" destOrd="0" parTransId="{0D8CB335-8536-46C4-82A5-90966624F0E8}" sibTransId="{95A3B660-7DC3-438F-8DAA-5A3BD24A8444}"/>
    <dgm:cxn modelId="{5A17C0CB-EDF8-461B-BDDC-BBDAB08F5037}" type="presOf" srcId="{9DD579C3-9651-482E-85DE-A7A79CC599A7}" destId="{34C461B9-3ADA-427B-8B13-7C0F493897DB}" srcOrd="0" destOrd="0" presId="urn:microsoft.com/office/officeart/2005/8/layout/default"/>
    <dgm:cxn modelId="{1F151FE2-9C53-4F56-ABB7-FC4A0B3C8B6A}" type="presOf" srcId="{5C1CE96E-9471-4BD7-BCC5-DEED712E57BF}" destId="{02D755AA-9E52-4EFE-A00E-D76CBC9BD20F}" srcOrd="0" destOrd="0" presId="urn:microsoft.com/office/officeart/2005/8/layout/default"/>
    <dgm:cxn modelId="{D0231E92-0AE7-46BA-B5D4-199F90DCB60A}" type="presParOf" srcId="{4F0E1522-EF4A-487C-8DF0-F2F763886ABC}" destId="{02D755AA-9E52-4EFE-A00E-D76CBC9BD20F}" srcOrd="0" destOrd="0" presId="urn:microsoft.com/office/officeart/2005/8/layout/default"/>
    <dgm:cxn modelId="{6BF130B4-574B-43BC-8585-9944DFAA6F13}" type="presParOf" srcId="{4F0E1522-EF4A-487C-8DF0-F2F763886ABC}" destId="{A446D712-137F-452E-9806-4FCF6ED55F31}" srcOrd="1" destOrd="0" presId="urn:microsoft.com/office/officeart/2005/8/layout/default"/>
    <dgm:cxn modelId="{DEC54868-E405-40AF-A27D-83DF9F48BF09}" type="presParOf" srcId="{4F0E1522-EF4A-487C-8DF0-F2F763886ABC}" destId="{34C461B9-3ADA-427B-8B13-7C0F493897DB}" srcOrd="2" destOrd="0" presId="urn:microsoft.com/office/officeart/2005/8/layout/default"/>
    <dgm:cxn modelId="{2AB2CC05-5412-48F8-9F12-4F94C174050B}" type="presParOf" srcId="{4F0E1522-EF4A-487C-8DF0-F2F763886ABC}" destId="{1A52C333-B00F-4475-A9F1-71B786A1234C}" srcOrd="3" destOrd="0" presId="urn:microsoft.com/office/officeart/2005/8/layout/default"/>
    <dgm:cxn modelId="{1D18C73B-1604-4C9E-952F-95405E9DC605}" type="presParOf" srcId="{4F0E1522-EF4A-487C-8DF0-F2F763886ABC}" destId="{EE76EAF2-0FD1-4279-BC6A-FEAA220B8EC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B7BC8-1D17-40AE-A084-8725BD4E117A}">
      <dsp:nvSpPr>
        <dsp:cNvPr id="0" name=""/>
        <dsp:cNvSpPr/>
      </dsp:nvSpPr>
      <dsp:spPr>
        <a:xfrm>
          <a:off x="2797989" y="-3516"/>
          <a:ext cx="5215484" cy="5215484"/>
        </a:xfrm>
        <a:prstGeom prst="circularArrow">
          <a:avLst>
            <a:gd name="adj1" fmla="val 5274"/>
            <a:gd name="adj2" fmla="val 312630"/>
            <a:gd name="adj3" fmla="val 14202792"/>
            <a:gd name="adj4" fmla="val 17141862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0ADE2-3C11-485F-9CE5-A6C6FE8005F7}">
      <dsp:nvSpPr>
        <dsp:cNvPr id="0" name=""/>
        <dsp:cNvSpPr/>
      </dsp:nvSpPr>
      <dsp:spPr>
        <a:xfrm>
          <a:off x="4400075" y="2485"/>
          <a:ext cx="2011312" cy="1005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01. </a:t>
          </a:r>
          <a:r>
            <a:rPr lang="en-US" sz="1400" kern="1200" dirty="0" err="1"/>
            <a:t>Memahami</a:t>
          </a:r>
          <a:r>
            <a:rPr lang="en-US" sz="1400" kern="1200" dirty="0"/>
            <a:t> </a:t>
          </a:r>
          <a:r>
            <a:rPr lang="en-US" sz="1400" kern="1200" dirty="0" err="1"/>
            <a:t>Perilaku</a:t>
          </a:r>
          <a:r>
            <a:rPr lang="en-US" sz="1400" kern="1200" dirty="0"/>
            <a:t> Pasar/</a:t>
          </a:r>
          <a:r>
            <a:rPr lang="en-US" sz="1400" kern="1200" dirty="0" err="1"/>
            <a:t>Konsumen</a:t>
          </a:r>
          <a:r>
            <a:rPr lang="en-US" sz="1400" kern="1200" dirty="0"/>
            <a:t>/Calon </a:t>
          </a:r>
          <a:r>
            <a:rPr lang="en-US" sz="1400" kern="1200" dirty="0" err="1"/>
            <a:t>Pengguna</a:t>
          </a:r>
          <a:endParaRPr lang="en-ID" sz="1400" kern="1200" dirty="0"/>
        </a:p>
      </dsp:txBody>
      <dsp:txXfrm>
        <a:off x="4449167" y="51577"/>
        <a:ext cx="1913128" cy="907472"/>
      </dsp:txXfrm>
    </dsp:sp>
    <dsp:sp modelId="{C97B4EE6-931D-40FD-8DA7-140548BE61AA}">
      <dsp:nvSpPr>
        <dsp:cNvPr id="0" name=""/>
        <dsp:cNvSpPr/>
      </dsp:nvSpPr>
      <dsp:spPr>
        <a:xfrm>
          <a:off x="6232424" y="1060393"/>
          <a:ext cx="2011312" cy="1005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02. </a:t>
          </a:r>
          <a:r>
            <a:rPr lang="en-US" sz="1400" kern="1200" dirty="0" err="1"/>
            <a:t>Mencari</a:t>
          </a:r>
          <a:r>
            <a:rPr lang="en-US" sz="1400" kern="1200" dirty="0"/>
            <a:t> Solusi-Solusi yang </a:t>
          </a:r>
          <a:r>
            <a:rPr lang="en-US" sz="1400" kern="1200" dirty="0" err="1"/>
            <a:t>memungkinkan</a:t>
          </a:r>
          <a:endParaRPr lang="en-ID" sz="1400" kern="1200" dirty="0"/>
        </a:p>
      </dsp:txBody>
      <dsp:txXfrm>
        <a:off x="6281516" y="1109485"/>
        <a:ext cx="1913128" cy="907472"/>
      </dsp:txXfrm>
    </dsp:sp>
    <dsp:sp modelId="{645BAF33-41AF-4071-9E16-927935D5F6F3}">
      <dsp:nvSpPr>
        <dsp:cNvPr id="0" name=""/>
        <dsp:cNvSpPr/>
      </dsp:nvSpPr>
      <dsp:spPr>
        <a:xfrm>
          <a:off x="6232424" y="3176208"/>
          <a:ext cx="2011312" cy="1005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03. </a:t>
          </a:r>
          <a:r>
            <a:rPr lang="en-US" sz="1400" kern="1200" dirty="0" err="1"/>
            <a:t>Menentukan</a:t>
          </a:r>
          <a:r>
            <a:rPr lang="en-US" sz="1400" kern="1200" dirty="0"/>
            <a:t> Solusi Yang </a:t>
          </a:r>
          <a:r>
            <a:rPr lang="en-US" sz="1400" kern="1200" dirty="0" err="1"/>
            <a:t>Tepat</a:t>
          </a:r>
          <a:r>
            <a:rPr lang="en-US" sz="1400" kern="1200" dirty="0"/>
            <a:t> &amp; </a:t>
          </a:r>
          <a:r>
            <a:rPr lang="en-US" sz="1400" kern="1200" dirty="0" err="1"/>
            <a:t>Nyata</a:t>
          </a:r>
          <a:endParaRPr lang="en-ID" sz="1400" kern="1200" dirty="0"/>
        </a:p>
      </dsp:txBody>
      <dsp:txXfrm>
        <a:off x="6281516" y="3225300"/>
        <a:ext cx="1913128" cy="907472"/>
      </dsp:txXfrm>
    </dsp:sp>
    <dsp:sp modelId="{F9AB86F6-51D2-4171-A661-53FC89C15AF2}">
      <dsp:nvSpPr>
        <dsp:cNvPr id="0" name=""/>
        <dsp:cNvSpPr/>
      </dsp:nvSpPr>
      <dsp:spPr>
        <a:xfrm>
          <a:off x="4400075" y="4234115"/>
          <a:ext cx="2011312" cy="1005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04. </a:t>
          </a:r>
          <a:r>
            <a:rPr lang="en-US" sz="1400" kern="1200" dirty="0" err="1"/>
            <a:t>Menggambar</a:t>
          </a:r>
          <a:r>
            <a:rPr lang="en-US" sz="1400" kern="1200" dirty="0"/>
            <a:t> </a:t>
          </a:r>
          <a:r>
            <a:rPr lang="en-US" sz="1400" kern="1200" dirty="0" err="1"/>
            <a:t>Rancangan</a:t>
          </a:r>
          <a:r>
            <a:rPr lang="en-US" sz="1400" kern="1200" dirty="0"/>
            <a:t>, </a:t>
          </a:r>
          <a:r>
            <a:rPr lang="en-US" sz="1400" kern="1200" dirty="0" err="1"/>
            <a:t>Tampilan</a:t>
          </a:r>
          <a:r>
            <a:rPr lang="en-US" sz="1400" kern="1200" dirty="0"/>
            <a:t> </a:t>
          </a:r>
          <a:r>
            <a:rPr lang="en-US" sz="1400" kern="1200" dirty="0" err="1"/>
            <a:t>atau</a:t>
          </a:r>
          <a:r>
            <a:rPr lang="en-US" sz="1400" kern="1200" dirty="0"/>
            <a:t> Alur </a:t>
          </a:r>
          <a:r>
            <a:rPr lang="en-US" sz="1400" kern="1200" dirty="0" err="1"/>
            <a:t>Interaksi</a:t>
          </a:r>
          <a:endParaRPr lang="en-ID" sz="1400" kern="1200" dirty="0"/>
        </a:p>
      </dsp:txBody>
      <dsp:txXfrm>
        <a:off x="4449167" y="4283207"/>
        <a:ext cx="1913128" cy="907472"/>
      </dsp:txXfrm>
    </dsp:sp>
    <dsp:sp modelId="{5AA12F80-4283-43A8-A9B0-899225A8A2D9}">
      <dsp:nvSpPr>
        <dsp:cNvPr id="0" name=""/>
        <dsp:cNvSpPr/>
      </dsp:nvSpPr>
      <dsp:spPr>
        <a:xfrm>
          <a:off x="2567725" y="3176208"/>
          <a:ext cx="2011312" cy="1005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05. </a:t>
          </a:r>
          <a:r>
            <a:rPr lang="en-US" sz="1400" kern="1200" dirty="0" err="1"/>
            <a:t>Melakukan</a:t>
          </a:r>
          <a:r>
            <a:rPr lang="en-US" sz="1400" kern="1200" dirty="0"/>
            <a:t> </a:t>
          </a:r>
          <a:r>
            <a:rPr lang="en-US" sz="1400" kern="1200" dirty="0" err="1"/>
            <a:t>Ujicoba</a:t>
          </a:r>
          <a:r>
            <a:rPr lang="en-US" sz="1400" kern="1200" dirty="0"/>
            <a:t> </a:t>
          </a:r>
          <a:r>
            <a:rPr lang="en-US" sz="1400" kern="1200" dirty="0" err="1"/>
            <a:t>Langsung</a:t>
          </a:r>
          <a:r>
            <a:rPr lang="en-US" sz="1400" kern="1200" dirty="0"/>
            <a:t> </a:t>
          </a:r>
          <a:r>
            <a:rPr lang="en-US" sz="1400" kern="1200" dirty="0" err="1"/>
            <a:t>Ke</a:t>
          </a:r>
          <a:r>
            <a:rPr lang="en-US" sz="1400" kern="1200" dirty="0"/>
            <a:t> </a:t>
          </a:r>
          <a:r>
            <a:rPr lang="en-US" sz="1400" kern="1200" dirty="0" err="1"/>
            <a:t>Pengguna</a:t>
          </a:r>
          <a:endParaRPr lang="en-ID" sz="1400" kern="1200" dirty="0"/>
        </a:p>
      </dsp:txBody>
      <dsp:txXfrm>
        <a:off x="2616817" y="3225300"/>
        <a:ext cx="1913128" cy="907472"/>
      </dsp:txXfrm>
    </dsp:sp>
    <dsp:sp modelId="{A756D577-3D67-4D00-B5CE-C4C4EB3955FA}">
      <dsp:nvSpPr>
        <dsp:cNvPr id="0" name=""/>
        <dsp:cNvSpPr/>
      </dsp:nvSpPr>
      <dsp:spPr>
        <a:xfrm>
          <a:off x="2567725" y="1060393"/>
          <a:ext cx="2011312" cy="1005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06. </a:t>
          </a:r>
          <a:r>
            <a:rPr lang="en-US" sz="1400" kern="1200" dirty="0" err="1"/>
            <a:t>Mengevaluasi</a:t>
          </a:r>
          <a:r>
            <a:rPr lang="en-US" sz="1400" kern="1200" dirty="0"/>
            <a:t> Langkah 5 dan </a:t>
          </a:r>
          <a:r>
            <a:rPr lang="en-US" sz="1400" kern="1200" dirty="0" err="1"/>
            <a:t>mengulangi</a:t>
          </a:r>
          <a:endParaRPr lang="en-ID" sz="1400" kern="1200" dirty="0"/>
        </a:p>
      </dsp:txBody>
      <dsp:txXfrm>
        <a:off x="2616817" y="1109485"/>
        <a:ext cx="1913128" cy="907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755AA-9E52-4EFE-A00E-D76CBC9BD20F}">
      <dsp:nvSpPr>
        <dsp:cNvPr id="0" name=""/>
        <dsp:cNvSpPr/>
      </dsp:nvSpPr>
      <dsp:spPr>
        <a:xfrm>
          <a:off x="82687" y="1689"/>
          <a:ext cx="2848297" cy="1708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PERGI KE BENGKEL SENDIRI</a:t>
          </a:r>
          <a:endParaRPr lang="en-ID" sz="2700" kern="1200" dirty="0"/>
        </a:p>
      </dsp:txBody>
      <dsp:txXfrm>
        <a:off x="82687" y="1689"/>
        <a:ext cx="2848297" cy="1708978"/>
      </dsp:txXfrm>
    </dsp:sp>
    <dsp:sp modelId="{34C461B9-3ADA-427B-8B13-7C0F493897DB}">
      <dsp:nvSpPr>
        <dsp:cNvPr id="0" name=""/>
        <dsp:cNvSpPr/>
      </dsp:nvSpPr>
      <dsp:spPr>
        <a:xfrm>
          <a:off x="3215814" y="1689"/>
          <a:ext cx="2848297" cy="1708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MINTA TOLONG SAMA TETANGGA</a:t>
          </a:r>
          <a:endParaRPr lang="en-ID" sz="2700" kern="1200" dirty="0"/>
        </a:p>
      </dsp:txBody>
      <dsp:txXfrm>
        <a:off x="3215814" y="1689"/>
        <a:ext cx="2848297" cy="1708978"/>
      </dsp:txXfrm>
    </dsp:sp>
    <dsp:sp modelId="{EE76EAF2-0FD1-4279-BC6A-FEAA220B8ECB}">
      <dsp:nvSpPr>
        <dsp:cNvPr id="0" name=""/>
        <dsp:cNvSpPr/>
      </dsp:nvSpPr>
      <dsp:spPr>
        <a:xfrm>
          <a:off x="1649251" y="1995497"/>
          <a:ext cx="2848297" cy="17089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MANGGIL MONTIR BENGKEL MOBIL KE RUMAH</a:t>
          </a:r>
          <a:endParaRPr lang="en-ID" sz="2700" kern="1200" dirty="0"/>
        </a:p>
      </dsp:txBody>
      <dsp:txXfrm>
        <a:off x="1649251" y="1995497"/>
        <a:ext cx="2848297" cy="1708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fif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mailto:arizaeka@darmajaya.ac.i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.jfif"/><Relationship Id="rId7" Type="http://schemas.openxmlformats.org/officeDocument/2006/relationships/image" Target="../media/image2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.png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neilpatel.com/ubersuggest/" TargetMode="External"/><Relationship Id="rId5" Type="http://schemas.openxmlformats.org/officeDocument/2006/relationships/hyperlink" Target="https://trends.google.co.id/home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emf"/><Relationship Id="rId5" Type="http://schemas.openxmlformats.org/officeDocument/2006/relationships/image" Target="../media/image49.jfif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8.emf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734" y="2106957"/>
            <a:ext cx="11474531" cy="1802675"/>
          </a:xfrm>
        </p:spPr>
        <p:txBody>
          <a:bodyPr>
            <a:normAutofit/>
          </a:bodyPr>
          <a:lstStyle/>
          <a:p>
            <a:pPr algn="ctr"/>
            <a:r>
              <a:rPr lang="en-ID" sz="48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MENGEMBANGKAN IDE BISNIS STARTUP</a:t>
            </a:r>
            <a:endParaRPr lang="en-US" sz="48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</p:spPr>
        <p:txBody>
          <a:bodyPr>
            <a:noAutofit/>
          </a:bodyPr>
          <a:lstStyle/>
          <a:p>
            <a:pPr algn="ctr"/>
            <a:r>
              <a:rPr lang="en-ID" b="1" dirty="0" err="1"/>
              <a:t>Disusun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:</a:t>
            </a:r>
          </a:p>
          <a:p>
            <a:pPr algn="ctr"/>
            <a:r>
              <a:rPr lang="en-ID" b="1" dirty="0"/>
              <a:t>Lilla </a:t>
            </a:r>
            <a:r>
              <a:rPr lang="en-ID" b="1" dirty="0" err="1"/>
              <a:t>Rahmawati</a:t>
            </a:r>
            <a:r>
              <a:rPr lang="en-ID" b="1" dirty="0"/>
              <a:t>, </a:t>
            </a:r>
            <a:r>
              <a:rPr lang="en-ID" b="1" dirty="0" err="1"/>
              <a:t>S.Sos</a:t>
            </a:r>
            <a:r>
              <a:rPr lang="en-ID" b="1" dirty="0"/>
              <a:t>., mm</a:t>
            </a:r>
          </a:p>
          <a:p>
            <a:pPr algn="ctr"/>
            <a:endParaRPr lang="en-US" b="1" dirty="0"/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75832" y="3798800"/>
            <a:ext cx="10823912" cy="538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Business Idea Generation </a:t>
            </a:r>
            <a:r>
              <a:rPr lang="en-US" sz="2400" b="1" dirty="0" err="1"/>
              <a:t>Berbasiskan</a:t>
            </a:r>
            <a:r>
              <a:rPr lang="en-US" sz="2400" b="1" dirty="0"/>
              <a:t> </a:t>
            </a:r>
            <a:r>
              <a:rPr lang="en-US" sz="2400" b="1" dirty="0" err="1"/>
              <a:t>Masalah</a:t>
            </a:r>
            <a:r>
              <a:rPr lang="en-US" sz="2400" b="1" dirty="0"/>
              <a:t> &amp; </a:t>
            </a:r>
            <a:r>
              <a:rPr lang="en-US" sz="2400" b="1" dirty="0" err="1"/>
              <a:t>Kebutuhan</a:t>
            </a:r>
            <a:r>
              <a:rPr lang="en-US" sz="2400" b="1" dirty="0"/>
              <a:t> Pasar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4564776"/>
            <a:ext cx="2181584" cy="173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244A88-B37B-456A-B907-B96978F7D4B0}"/>
              </a:ext>
            </a:extLst>
          </p:cNvPr>
          <p:cNvSpPr txBox="1"/>
          <p:nvPr/>
        </p:nvSpPr>
        <p:spPr>
          <a:xfrm>
            <a:off x="3702062" y="5200810"/>
            <a:ext cx="4982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Informatika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</a:t>
            </a:r>
            <a:r>
              <a:rPr lang="en-US" dirty="0" err="1"/>
              <a:t>Darmajaya</a:t>
            </a:r>
            <a:endParaRPr lang="en-US" dirty="0"/>
          </a:p>
          <a:p>
            <a:pPr algn="ctr"/>
            <a:r>
              <a:rPr lang="en-US" dirty="0">
                <a:hlinkClick r:id="rId4"/>
              </a:rPr>
              <a:t>lillakeling@darmajaya.ac.id</a:t>
            </a:r>
            <a:endParaRPr lang="en-US" dirty="0"/>
          </a:p>
          <a:p>
            <a:pPr algn="ctr"/>
            <a:r>
              <a:rPr lang="en-US" dirty="0"/>
              <a:t>IG: @lillakeling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55E9-ECD5-40FD-80B2-9F4C5F096A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37165" cy="2576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56A5F-FE4E-4F19-82E1-AB6F50DB9C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16" y="-8469"/>
            <a:ext cx="3151084" cy="2593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40613A-E427-4686-808D-EA4FE27F9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22767"/>
            <a:ext cx="3077194" cy="2593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598028-EF64-4346-8713-C7F68C153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193" y="-28596"/>
            <a:ext cx="3018807" cy="26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4F5F27-2DE3-404E-862B-F8A08719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49" y="1198113"/>
            <a:ext cx="8699500" cy="867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62BEE-FAFD-4E95-B46D-0758C2A07622}"/>
              </a:ext>
            </a:extLst>
          </p:cNvPr>
          <p:cNvSpPr txBox="1"/>
          <p:nvPr/>
        </p:nvSpPr>
        <p:spPr>
          <a:xfrm>
            <a:off x="1813542" y="156295"/>
            <a:ext cx="80061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Arial Black" panose="020B0A04020102020204" pitchFamily="34" charset="0"/>
              </a:rPr>
              <a:t>#4</a:t>
            </a:r>
          </a:p>
          <a:p>
            <a:pPr lvl="0" algn="ctr"/>
            <a:r>
              <a:rPr lang="sv-SE" sz="2800" b="1" dirty="0">
                <a:latin typeface="Arial Black" panose="020B0A04020102020204" pitchFamily="34" charset="0"/>
              </a:rPr>
              <a:t>Menggambar Rancangan, Tampilan atau Alur Interaksi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9B9192-70A9-4B78-B1E4-8F0C23C1B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72" y="1875012"/>
            <a:ext cx="4371633" cy="2342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30422-F1A2-4ED4-BAC2-928815A04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49469"/>
            <a:ext cx="4583119" cy="2301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FD8AB5-AFEC-4370-BE6A-908073045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9228" y="2065472"/>
            <a:ext cx="3886472" cy="2112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8C649-2732-448F-85FB-B6FEEE9A9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228" y="4217362"/>
            <a:ext cx="3886472" cy="20335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8FC5E-E144-49F6-BB7E-A4D76CDB8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0575" y="2770683"/>
            <a:ext cx="3321425" cy="281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5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E0901-8052-4BB8-BDF3-1B28D3CE9755}"/>
              </a:ext>
            </a:extLst>
          </p:cNvPr>
          <p:cNvSpPr txBox="1"/>
          <p:nvPr/>
        </p:nvSpPr>
        <p:spPr>
          <a:xfrm>
            <a:off x="2461518" y="192951"/>
            <a:ext cx="67452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Arial Black" panose="020B0A04020102020204" pitchFamily="34" charset="0"/>
              </a:rPr>
              <a:t>#5</a:t>
            </a:r>
          </a:p>
          <a:p>
            <a:pPr lvl="0" algn="ctr"/>
            <a:r>
              <a:rPr lang="en-US" sz="2800" b="1" dirty="0" err="1">
                <a:latin typeface="Arial Black" panose="020B0A04020102020204" pitchFamily="34" charset="0"/>
              </a:rPr>
              <a:t>Melakukan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Ujicoba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Langsung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Ke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Pengguna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2FFC15-B771-4551-B59D-896F18263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8" y="1577946"/>
            <a:ext cx="8010659" cy="923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B0DAB-30EC-498E-8F3B-44D5FF64B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412999"/>
            <a:ext cx="9499600" cy="37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0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C5F7F-1552-40A6-87BC-D7A1FCA1BFE9}"/>
              </a:ext>
            </a:extLst>
          </p:cNvPr>
          <p:cNvSpPr txBox="1"/>
          <p:nvPr/>
        </p:nvSpPr>
        <p:spPr>
          <a:xfrm>
            <a:off x="2461518" y="192951"/>
            <a:ext cx="67452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Arial Black" panose="020B0A04020102020204" pitchFamily="34" charset="0"/>
              </a:rPr>
              <a:t>#6</a:t>
            </a:r>
          </a:p>
          <a:p>
            <a:pPr lvl="0" algn="ctr"/>
            <a:r>
              <a:rPr lang="nl-NL" sz="2800" b="1" dirty="0">
                <a:latin typeface="Arial Black" panose="020B0A04020102020204" pitchFamily="34" charset="0"/>
              </a:rPr>
              <a:t>Mengevaluasi Langkah 5 dan mengulangi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5BD76-B2F9-4A74-811C-B7E090C54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946"/>
            <a:ext cx="6235700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1C1C8-7BAC-48E7-86CE-D4A6A41D1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700" y="1830793"/>
            <a:ext cx="5817848" cy="43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3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7BBE7-3922-4CC0-AC2B-67592CE4E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1"/>
            <a:ext cx="12192000" cy="6300499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D62A53-7208-4AE5-8AB8-74DEC68A6A8C}"/>
              </a:ext>
            </a:extLst>
          </p:cNvPr>
          <p:cNvSpPr/>
          <p:nvPr/>
        </p:nvSpPr>
        <p:spPr>
          <a:xfrm>
            <a:off x="2527300" y="4013200"/>
            <a:ext cx="7213600" cy="2159000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SUMBER-SUMBER IDE BISNIS STARTUP</a:t>
            </a:r>
            <a:endParaRPr lang="en-ID" sz="44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47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AC35D-E771-4913-9CBA-27C3B741B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0" y="190499"/>
            <a:ext cx="9715499" cy="59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8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AD901D-5FD5-47B0-8387-99DE0494F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15" y="1050878"/>
            <a:ext cx="6936574" cy="4587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303B93-3F44-4C47-A475-84AFF5E15A74}"/>
              </a:ext>
            </a:extLst>
          </p:cNvPr>
          <p:cNvSpPr txBox="1"/>
          <p:nvPr/>
        </p:nvSpPr>
        <p:spPr>
          <a:xfrm>
            <a:off x="8024883" y="2238232"/>
            <a:ext cx="371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>
                <a:hlinkClick r:id="rId5"/>
              </a:rPr>
              <a:t>https://trends.google.co.id/home</a:t>
            </a:r>
            <a:endParaRPr lang="en-ID" dirty="0"/>
          </a:p>
          <a:p>
            <a:r>
              <a:rPr lang="en-ID" dirty="0">
                <a:hlinkClick r:id="rId6"/>
              </a:rPr>
              <a:t>https://neilpatel.com/ubersuggest/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5393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852D-9A32-4650-B458-13FB9135F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655" y="434247"/>
            <a:ext cx="6944436" cy="50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56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372D44-5704-4A42-AB3D-DAA783EAA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778" y="628710"/>
            <a:ext cx="7679813" cy="52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20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AD7B1F-78C8-4A18-A252-BF0725F5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02" y="871660"/>
            <a:ext cx="7763154" cy="48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46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4BB1BF-8413-4238-B73D-031F544AB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69136"/>
            <a:ext cx="9466087" cy="6198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A1FA3-67F7-40A4-ADB5-68BFF6335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90" y="1191978"/>
            <a:ext cx="2130861" cy="21308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16194-BFC5-4EFC-849C-E8D6CA0A8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08" y="2951325"/>
            <a:ext cx="1702390" cy="1702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8C4030-298F-4237-8BE7-11F82410C3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9" t="9672" r="20869" b="-2397"/>
          <a:stretch/>
        </p:blipFill>
        <p:spPr>
          <a:xfrm>
            <a:off x="10406508" y="1563492"/>
            <a:ext cx="1463890" cy="13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8992B-E2DD-473F-9234-968F4B4E8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1"/>
            <a:ext cx="12192000" cy="63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4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CBB713-9722-49E3-95F0-E95DB7E3B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59" y="1147058"/>
            <a:ext cx="6876010" cy="4383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BD917-F4FC-43CE-A5DF-BDF5D9228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31" y="2351824"/>
            <a:ext cx="2463250" cy="1379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8877D1-C3E8-4288-9DC6-15582CB7B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31" y="1147058"/>
            <a:ext cx="2463250" cy="1204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82724A-F656-4EA5-9120-799C68139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636" y="3928723"/>
            <a:ext cx="3580566" cy="201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5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E08BCC-2732-4003-BC71-DFD92D987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44"/>
          <a:stretch/>
        </p:blipFill>
        <p:spPr>
          <a:xfrm>
            <a:off x="1097531" y="915297"/>
            <a:ext cx="8027573" cy="5362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468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BE1D0-FF10-4A11-BB46-797E08F79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42" b="6824"/>
          <a:stretch/>
        </p:blipFill>
        <p:spPr>
          <a:xfrm>
            <a:off x="1395673" y="469246"/>
            <a:ext cx="9031216" cy="566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285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58AF2-9323-46F1-AF75-443E5F86E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789" y="846794"/>
            <a:ext cx="7358018" cy="462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55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C28ECE-4F2E-4361-A3BC-8487CD423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314" y="1147058"/>
            <a:ext cx="8288986" cy="48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95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6F4AC7-430D-4AAE-92B1-AC0046E2DB92}"/>
              </a:ext>
            </a:extLst>
          </p:cNvPr>
          <p:cNvSpPr txBox="1"/>
          <p:nvPr/>
        </p:nvSpPr>
        <p:spPr>
          <a:xfrm>
            <a:off x="2461518" y="192951"/>
            <a:ext cx="6745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Arial Black" panose="020B0A04020102020204" pitchFamily="34" charset="0"/>
              </a:rPr>
              <a:t>IKUT KOMPETISI BISNIS</a:t>
            </a:r>
            <a:endParaRPr lang="nl-NL" sz="2800" b="1" dirty="0">
              <a:latin typeface="Arial Black" panose="020B0A040201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990EF3-085D-416B-B5B0-2EA51431F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580"/>
            <a:ext cx="5283335" cy="5397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606490-DDE8-4356-9AD5-A8052C0D5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61" y="1416750"/>
            <a:ext cx="2701439" cy="2281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1B29BA-DAC8-4F9F-891F-A8AF2460E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400" y="1485901"/>
            <a:ext cx="4113325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04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099AB-3032-4E39-9E03-BC1761625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76" y="1265382"/>
            <a:ext cx="9693930" cy="4932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493A9-F88B-4E5A-93FD-F3D4620D555C}"/>
              </a:ext>
            </a:extLst>
          </p:cNvPr>
          <p:cNvSpPr txBox="1"/>
          <p:nvPr/>
        </p:nvSpPr>
        <p:spPr>
          <a:xfrm>
            <a:off x="2711737" y="0"/>
            <a:ext cx="64497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/>
              <a:t>Bagaimana</a:t>
            </a:r>
            <a:r>
              <a:rPr lang="en-US" sz="3200" b="1" dirty="0"/>
              <a:t> Cara Perusahaan Startup </a:t>
            </a:r>
          </a:p>
          <a:p>
            <a:pPr algn="ctr"/>
            <a:r>
              <a:rPr lang="en-US" sz="3200" b="1" dirty="0" err="1"/>
              <a:t>Mencari</a:t>
            </a:r>
            <a:r>
              <a:rPr lang="en-US" sz="3200" b="1" dirty="0"/>
              <a:t> Ide </a:t>
            </a:r>
            <a:r>
              <a:rPr lang="en-US" sz="3200" b="1" dirty="0" err="1"/>
              <a:t>Bisnis</a:t>
            </a:r>
            <a:r>
              <a:rPr lang="en-US" sz="3200" b="1" dirty="0"/>
              <a:t>????</a:t>
            </a:r>
            <a:endParaRPr lang="en-ID" sz="3200" b="1" dirty="0"/>
          </a:p>
        </p:txBody>
      </p:sp>
    </p:spTree>
    <p:extLst>
      <p:ext uri="{BB962C8B-B14F-4D97-AF65-F5344CB8AC3E}">
        <p14:creationId xmlns:p14="http://schemas.microsoft.com/office/powerpoint/2010/main" val="793096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DAE53-134A-4BF3-B8DB-5643ED797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1" y="180686"/>
            <a:ext cx="9827712" cy="5213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1D83C-22AC-4628-80B2-CF45FD40C49D}"/>
              </a:ext>
            </a:extLst>
          </p:cNvPr>
          <p:cNvSpPr txBox="1"/>
          <p:nvPr/>
        </p:nvSpPr>
        <p:spPr>
          <a:xfrm>
            <a:off x="111239" y="5470857"/>
            <a:ext cx="1182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haparral Pro Light" panose="02060403030505090203" pitchFamily="18" charset="0"/>
              </a:rPr>
              <a:t>BEKAL UTAMA UNTUK MENGEMBANGKAN IDE BISNIS STARTUP!</a:t>
            </a:r>
            <a:endParaRPr lang="en-ID" sz="3200" b="1" dirty="0">
              <a:latin typeface="Chaparral Pro Light" panose="0206040303050509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4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95985-D5EE-45FA-8E0D-AA8D9647C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55" y="69170"/>
            <a:ext cx="11464119" cy="596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8042E-A232-47B0-BEE3-11B5E81DBC94}"/>
              </a:ext>
            </a:extLst>
          </p:cNvPr>
          <p:cNvSpPr txBox="1"/>
          <p:nvPr/>
        </p:nvSpPr>
        <p:spPr>
          <a:xfrm>
            <a:off x="9649283" y="6029345"/>
            <a:ext cx="2071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Founder of </a:t>
            </a:r>
            <a:r>
              <a:rPr lang="en-ID" dirty="0" err="1"/>
              <a:t>Adioma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5125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B0E77-653C-44BC-AE2F-AE6DEC1DDE64}"/>
              </a:ext>
            </a:extLst>
          </p:cNvPr>
          <p:cNvSpPr txBox="1"/>
          <p:nvPr/>
        </p:nvSpPr>
        <p:spPr>
          <a:xfrm>
            <a:off x="2135661" y="315709"/>
            <a:ext cx="784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LANGKAH MENEMUKAN IDE BISNIS STARTUP</a:t>
            </a:r>
            <a:endParaRPr lang="en-ID" sz="3200" b="1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4D75206-499D-402C-AFD8-C0AFF8A8F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9481565"/>
              </p:ext>
            </p:extLst>
          </p:nvPr>
        </p:nvGraphicFramePr>
        <p:xfrm>
          <a:off x="529636" y="917242"/>
          <a:ext cx="10811463" cy="524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86A9172-89FC-4168-B921-1A93A48B8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501" y="1225573"/>
            <a:ext cx="2286000" cy="1643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06B711-3C99-460A-816A-37B34110C1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501" y="4439987"/>
            <a:ext cx="2286000" cy="1642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44279-4892-4FD6-ACA0-AC084BB44F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8499" y="1251399"/>
            <a:ext cx="2286000" cy="1670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AE4070-8612-4E23-9CDA-461FA4E3F3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3496" y="4465550"/>
            <a:ext cx="2286000" cy="16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6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8A28CF-BB63-4ADB-9C22-35821B22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" y="2196203"/>
            <a:ext cx="5580129" cy="363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F1BAE2-F33C-494F-922D-3857267E7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96203"/>
            <a:ext cx="5906777" cy="3534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8312E-4A0F-450C-8FE9-FF4A954788A6}"/>
              </a:ext>
            </a:extLst>
          </p:cNvPr>
          <p:cNvSpPr txBox="1"/>
          <p:nvPr/>
        </p:nvSpPr>
        <p:spPr>
          <a:xfrm>
            <a:off x="2461518" y="192951"/>
            <a:ext cx="67452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Arial Black" panose="020B0A04020102020204" pitchFamily="34" charset="0"/>
              </a:rPr>
              <a:t>#1</a:t>
            </a:r>
          </a:p>
          <a:p>
            <a:pPr lvl="0" algn="ctr"/>
            <a:r>
              <a:rPr lang="en-US" sz="2800" b="1" dirty="0" err="1">
                <a:latin typeface="Arial Black" panose="020B0A04020102020204" pitchFamily="34" charset="0"/>
              </a:rPr>
              <a:t>Memahami</a:t>
            </a:r>
            <a:r>
              <a:rPr lang="en-US" sz="2800" b="1" dirty="0">
                <a:latin typeface="Arial Black" panose="020B0A04020102020204" pitchFamily="34" charset="0"/>
              </a:rPr>
              <a:t> </a:t>
            </a:r>
            <a:r>
              <a:rPr lang="en-US" sz="2800" b="1" dirty="0" err="1">
                <a:latin typeface="Arial Black" panose="020B0A04020102020204" pitchFamily="34" charset="0"/>
              </a:rPr>
              <a:t>Perilaku</a:t>
            </a:r>
            <a:r>
              <a:rPr lang="en-US" sz="2800" b="1" dirty="0">
                <a:latin typeface="Arial Black" panose="020B0A04020102020204" pitchFamily="34" charset="0"/>
              </a:rPr>
              <a:t> Pasar/</a:t>
            </a:r>
            <a:r>
              <a:rPr lang="en-US" sz="2800" b="1" dirty="0" err="1">
                <a:latin typeface="Arial Black" panose="020B0A04020102020204" pitchFamily="34" charset="0"/>
              </a:rPr>
              <a:t>Konsumen</a:t>
            </a:r>
            <a:r>
              <a:rPr lang="en-US" sz="2800" b="1" dirty="0">
                <a:latin typeface="Arial Black" panose="020B0A04020102020204" pitchFamily="34" charset="0"/>
              </a:rPr>
              <a:t>/Calon </a:t>
            </a:r>
            <a:r>
              <a:rPr lang="en-US" sz="2800" b="1" dirty="0" err="1">
                <a:latin typeface="Arial Black" panose="020B0A04020102020204" pitchFamily="34" charset="0"/>
              </a:rPr>
              <a:t>Pengguna</a:t>
            </a:r>
            <a:endParaRPr lang="en-ID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865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3626C3-DC7D-42E3-A60F-467D593CD4E9}"/>
              </a:ext>
            </a:extLst>
          </p:cNvPr>
          <p:cNvSpPr txBox="1"/>
          <p:nvPr/>
        </p:nvSpPr>
        <p:spPr>
          <a:xfrm>
            <a:off x="2461518" y="192951"/>
            <a:ext cx="67452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Arial Black" panose="020B0A04020102020204" pitchFamily="34" charset="0"/>
              </a:rPr>
              <a:t>#2</a:t>
            </a:r>
          </a:p>
          <a:p>
            <a:pPr lvl="0" algn="ctr"/>
            <a:r>
              <a:rPr lang="en-US" sz="2800" b="1" dirty="0" err="1">
                <a:latin typeface="Arial Black" panose="020B0A04020102020204" pitchFamily="34" charset="0"/>
              </a:rPr>
              <a:t>Mencari</a:t>
            </a:r>
            <a:r>
              <a:rPr lang="en-US" sz="2800" b="1" dirty="0">
                <a:latin typeface="Arial Black" panose="020B0A04020102020204" pitchFamily="34" charset="0"/>
              </a:rPr>
              <a:t> Solusi-Solusi yang </a:t>
            </a:r>
            <a:r>
              <a:rPr lang="en-US" sz="2800" b="1" dirty="0" err="1">
                <a:latin typeface="Arial Black" panose="020B0A04020102020204" pitchFamily="34" charset="0"/>
              </a:rPr>
              <a:t>memungkinkan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67267-4A16-46AF-85D4-B0603ABCC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1440557"/>
            <a:ext cx="11315700" cy="105087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0FB47A3-519F-4DB2-94C1-BEF11EA28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5167777"/>
              </p:ext>
            </p:extLst>
          </p:nvPr>
        </p:nvGraphicFramePr>
        <p:xfrm>
          <a:off x="2826533" y="2491435"/>
          <a:ext cx="6146800" cy="370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26769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505468-AD9E-4148-9605-8D78AFD8056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D0553-3E6F-4E64-9076-751AF319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2" descr="D:\Picture\logo ibi small.gif">
            <a:extLst>
              <a:ext uri="{FF2B5EF4-FFF2-40B4-BE49-F238E27FC236}">
                <a16:creationId xmlns:a16="http://schemas.microsoft.com/office/drawing/2014/main" id="{7BC7C659-7652-4A95-8BAE-ED03A9FD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E018B-2D07-49C7-83F8-AD8BBA9B1393}"/>
              </a:ext>
            </a:extLst>
          </p:cNvPr>
          <p:cNvSpPr txBox="1"/>
          <p:nvPr/>
        </p:nvSpPr>
        <p:spPr>
          <a:xfrm>
            <a:off x="2461518" y="192951"/>
            <a:ext cx="67452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latin typeface="Arial Black" panose="020B0A04020102020204" pitchFamily="34" charset="0"/>
              </a:rPr>
              <a:t>#3</a:t>
            </a:r>
          </a:p>
          <a:p>
            <a:pPr lvl="0" algn="ctr"/>
            <a:r>
              <a:rPr lang="en-US" sz="2800" b="1" dirty="0" err="1">
                <a:latin typeface="Arial Black" panose="020B0A04020102020204" pitchFamily="34" charset="0"/>
              </a:rPr>
              <a:t>Menentukan</a:t>
            </a:r>
            <a:r>
              <a:rPr lang="en-US" sz="2800" b="1" dirty="0">
                <a:latin typeface="Arial Black" panose="020B0A04020102020204" pitchFamily="34" charset="0"/>
              </a:rPr>
              <a:t> Solusi Yang </a:t>
            </a:r>
            <a:r>
              <a:rPr lang="en-US" sz="2800" b="1" dirty="0" err="1">
                <a:latin typeface="Arial Black" panose="020B0A04020102020204" pitchFamily="34" charset="0"/>
              </a:rPr>
              <a:t>Tepat</a:t>
            </a:r>
            <a:r>
              <a:rPr lang="en-US" sz="2800" b="1" dirty="0">
                <a:latin typeface="Arial Black" panose="020B0A04020102020204" pitchFamily="34" charset="0"/>
              </a:rPr>
              <a:t> &amp; </a:t>
            </a:r>
            <a:r>
              <a:rPr lang="en-US" sz="2800" b="1" dirty="0" err="1">
                <a:latin typeface="Arial Black" panose="020B0A04020102020204" pitchFamily="34" charset="0"/>
              </a:rPr>
              <a:t>Nyata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D83FF-E8E4-4323-B92E-B140870FC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62" y="2361063"/>
            <a:ext cx="6059602" cy="32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521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3330</TotalTime>
  <Words>350</Words>
  <Application>Microsoft Office PowerPoint</Application>
  <PresentationFormat>Widescreen</PresentationFormat>
  <Paragraphs>63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Adobe Gothic Std B</vt:lpstr>
      <vt:lpstr>Arial Black</vt:lpstr>
      <vt:lpstr>Arial Rounded MT Bold</vt:lpstr>
      <vt:lpstr>Calibri</vt:lpstr>
      <vt:lpstr>Calibri Light</vt:lpstr>
      <vt:lpstr>Chaparral Pro Light</vt:lpstr>
      <vt:lpstr>Wingdings 2</vt:lpstr>
      <vt:lpstr>HDOfficeLightV0</vt:lpstr>
      <vt:lpstr>Retrospect</vt:lpstr>
      <vt:lpstr>MENGEMBANGKAN IDE BISNIS STARTUP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Personal</cp:lastModifiedBy>
  <cp:revision>204</cp:revision>
  <dcterms:created xsi:type="dcterms:W3CDTF">2015-04-19T11:45:31Z</dcterms:created>
  <dcterms:modified xsi:type="dcterms:W3CDTF">2023-03-08T21:21:27Z</dcterms:modified>
</cp:coreProperties>
</file>