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54" r:id="rId3"/>
    <p:sldId id="405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DT" initials="A" lastIdx="1" clrIdx="2">
    <p:extLst>
      <p:ext uri="{19B8F6BF-5375-455C-9EA6-DF929625EA0E}">
        <p15:presenceInfo xmlns:p15="http://schemas.microsoft.com/office/powerpoint/2012/main" userId="AD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28" autoAdjust="0"/>
    <p:restoredTop sz="82273" autoAdjust="0"/>
  </p:normalViewPr>
  <p:slideViewPr>
    <p:cSldViewPr>
      <p:cViewPr varScale="1">
        <p:scale>
          <a:sx n="50" d="100"/>
          <a:sy n="50" d="100"/>
        </p:scale>
        <p:origin x="20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Operasional Restoran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5"/>
            <a:ext cx="90887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RENCANA PENGELOLAAN DESTINASI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-15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699792" y="60608"/>
            <a:ext cx="3960440" cy="63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912261"/>
            <a:ext cx="8892480" cy="932563"/>
          </a:xfrm>
        </p:spPr>
        <p:txBody>
          <a:bodyPr>
            <a:noAutofit/>
          </a:bodyPr>
          <a:lstStyle/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12" y="1818804"/>
            <a:ext cx="792088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Pada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pembahasan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ini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diperuntunkan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untuk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memahami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terkait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:</a:t>
            </a:r>
          </a:p>
          <a:p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pPr marL="457200" indent="-457200">
              <a:buFontTx/>
              <a:buChar char="-"/>
            </a:pP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Presentasi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Kelompok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Rencana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Pengelolaan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Destinasi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800" y="188640"/>
            <a:ext cx="38164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449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again !</a:t>
            </a: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2699792" y="260648"/>
            <a:ext cx="4104456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83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15337</TotalTime>
  <Words>29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Moneta Harahap</cp:lastModifiedBy>
  <cp:revision>680</cp:revision>
  <cp:lastPrinted>2017-08-29T02:54:51Z</cp:lastPrinted>
  <dcterms:created xsi:type="dcterms:W3CDTF">2010-04-18T12:06:30Z</dcterms:created>
  <dcterms:modified xsi:type="dcterms:W3CDTF">2026-01-09T04:48:58Z</dcterms:modified>
</cp:coreProperties>
</file>