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9"/>
    <p:restoredTop sz="94694"/>
  </p:normalViewPr>
  <p:slideViewPr>
    <p:cSldViewPr snapToGrid="0">
      <p:cViewPr varScale="1">
        <p:scale>
          <a:sx n="121" d="100"/>
          <a:sy n="121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BCB29-2AB5-504A-A377-D42C2A3A55B8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12FFBD3-8FC8-9D4F-A167-F5C6A2D48F98}">
      <dgm:prSet/>
      <dgm:spPr/>
      <dgm:t>
        <a:bodyPr/>
        <a:lstStyle/>
        <a:p>
          <a:r>
            <a:rPr lang="en-US" b="0" i="0" baseline="0"/>
            <a:t>Problem Definition </a:t>
          </a:r>
          <a:endParaRPr lang="en-ID"/>
        </a:p>
      </dgm:t>
    </dgm:pt>
    <dgm:pt modelId="{1F405517-D949-CD45-8244-B7272138045E}" type="parTrans" cxnId="{2C16632E-8B60-4F40-A464-F241842C6F0D}">
      <dgm:prSet/>
      <dgm:spPr/>
      <dgm:t>
        <a:bodyPr/>
        <a:lstStyle/>
        <a:p>
          <a:endParaRPr lang="en-US"/>
        </a:p>
      </dgm:t>
    </dgm:pt>
    <dgm:pt modelId="{EEA550FA-EC81-EC40-8FAC-D8661F4B6EC1}" type="sibTrans" cxnId="{2C16632E-8B60-4F40-A464-F241842C6F0D}">
      <dgm:prSet/>
      <dgm:spPr/>
      <dgm:t>
        <a:bodyPr/>
        <a:lstStyle/>
        <a:p>
          <a:endParaRPr lang="en-US"/>
        </a:p>
      </dgm:t>
    </dgm:pt>
    <dgm:pt modelId="{5AF050E0-C9CB-D74D-9EC6-754BA4261B89}">
      <dgm:prSet/>
      <dgm:spPr/>
      <dgm:t>
        <a:bodyPr/>
        <a:lstStyle/>
        <a:p>
          <a:r>
            <a:rPr lang="en-US" b="0" i="0" baseline="0"/>
            <a:t>Data Collection </a:t>
          </a:r>
          <a:endParaRPr lang="en-ID"/>
        </a:p>
      </dgm:t>
    </dgm:pt>
    <dgm:pt modelId="{6593B728-576F-3D47-A581-DB72FDD02C4A}" type="parTrans" cxnId="{E587B640-7877-7541-91C9-D26FAE9AD074}">
      <dgm:prSet/>
      <dgm:spPr/>
      <dgm:t>
        <a:bodyPr/>
        <a:lstStyle/>
        <a:p>
          <a:endParaRPr lang="en-US"/>
        </a:p>
      </dgm:t>
    </dgm:pt>
    <dgm:pt modelId="{88F1D107-3CDF-B543-8241-59D1CA025058}" type="sibTrans" cxnId="{E587B640-7877-7541-91C9-D26FAE9AD074}">
      <dgm:prSet/>
      <dgm:spPr/>
      <dgm:t>
        <a:bodyPr/>
        <a:lstStyle/>
        <a:p>
          <a:endParaRPr lang="en-US"/>
        </a:p>
      </dgm:t>
    </dgm:pt>
    <dgm:pt modelId="{5B71238B-8071-4844-825A-CAB16C384A6D}">
      <dgm:prSet/>
      <dgm:spPr/>
      <dgm:t>
        <a:bodyPr/>
        <a:lstStyle/>
        <a:p>
          <a:r>
            <a:rPr lang="en-US" b="0" i="0" baseline="0"/>
            <a:t>Data Cleaning </a:t>
          </a:r>
          <a:endParaRPr lang="en-ID"/>
        </a:p>
      </dgm:t>
    </dgm:pt>
    <dgm:pt modelId="{67B919A2-F036-764B-897E-79DCD1066F1C}" type="parTrans" cxnId="{268F8019-F3F0-4541-81C7-F79A0494272E}">
      <dgm:prSet/>
      <dgm:spPr/>
      <dgm:t>
        <a:bodyPr/>
        <a:lstStyle/>
        <a:p>
          <a:endParaRPr lang="en-US"/>
        </a:p>
      </dgm:t>
    </dgm:pt>
    <dgm:pt modelId="{DCD93204-094B-B942-A724-00114DAA1C7A}" type="sibTrans" cxnId="{268F8019-F3F0-4541-81C7-F79A0494272E}">
      <dgm:prSet/>
      <dgm:spPr/>
      <dgm:t>
        <a:bodyPr/>
        <a:lstStyle/>
        <a:p>
          <a:endParaRPr lang="en-US"/>
        </a:p>
      </dgm:t>
    </dgm:pt>
    <dgm:pt modelId="{FDB92D13-490E-FC49-8786-5942C21E01C8}">
      <dgm:prSet/>
      <dgm:spPr/>
      <dgm:t>
        <a:bodyPr/>
        <a:lstStyle/>
        <a:p>
          <a:r>
            <a:rPr lang="en-US" b="0" i="0" baseline="0" dirty="0"/>
            <a:t>Exploratory Data Analysis (EDA) </a:t>
          </a:r>
          <a:endParaRPr lang="en-ID" dirty="0"/>
        </a:p>
      </dgm:t>
    </dgm:pt>
    <dgm:pt modelId="{0F6FF8CE-733F-8B41-9D26-E4FB6316515E}" type="parTrans" cxnId="{70D6CCE4-C684-8445-86C9-E19D1AD0F188}">
      <dgm:prSet/>
      <dgm:spPr/>
      <dgm:t>
        <a:bodyPr/>
        <a:lstStyle/>
        <a:p>
          <a:endParaRPr lang="en-US"/>
        </a:p>
      </dgm:t>
    </dgm:pt>
    <dgm:pt modelId="{BD0BD3F4-076F-B040-95E6-40AB7C91F1CE}" type="sibTrans" cxnId="{70D6CCE4-C684-8445-86C9-E19D1AD0F188}">
      <dgm:prSet/>
      <dgm:spPr/>
      <dgm:t>
        <a:bodyPr/>
        <a:lstStyle/>
        <a:p>
          <a:endParaRPr lang="en-US"/>
        </a:p>
      </dgm:t>
    </dgm:pt>
    <dgm:pt modelId="{2F200624-C2D7-8045-969C-23BB53EC529D}">
      <dgm:prSet/>
      <dgm:spPr/>
      <dgm:t>
        <a:bodyPr/>
        <a:lstStyle/>
        <a:p>
          <a:r>
            <a:rPr lang="en-US" b="0" i="0" baseline="0"/>
            <a:t>Modeling </a:t>
          </a:r>
          <a:endParaRPr lang="en-ID"/>
        </a:p>
      </dgm:t>
    </dgm:pt>
    <dgm:pt modelId="{9B282EA3-54CA-F34D-B35B-4530DD119867}" type="parTrans" cxnId="{0D9B78BE-B3E2-BB47-BBBD-6289802FE17D}">
      <dgm:prSet/>
      <dgm:spPr/>
      <dgm:t>
        <a:bodyPr/>
        <a:lstStyle/>
        <a:p>
          <a:endParaRPr lang="en-US"/>
        </a:p>
      </dgm:t>
    </dgm:pt>
    <dgm:pt modelId="{0EEFB426-C617-8245-84BC-4D06F7B5F462}" type="sibTrans" cxnId="{0D9B78BE-B3E2-BB47-BBBD-6289802FE17D}">
      <dgm:prSet/>
      <dgm:spPr/>
      <dgm:t>
        <a:bodyPr/>
        <a:lstStyle/>
        <a:p>
          <a:endParaRPr lang="en-US"/>
        </a:p>
      </dgm:t>
    </dgm:pt>
    <dgm:pt modelId="{CE23ED8D-CA63-214E-B40E-5FF8845948D9}">
      <dgm:prSet/>
      <dgm:spPr/>
      <dgm:t>
        <a:bodyPr/>
        <a:lstStyle/>
        <a:p>
          <a:r>
            <a:rPr lang="en-US" b="0" i="0" baseline="0"/>
            <a:t>Evaluation </a:t>
          </a:r>
          <a:endParaRPr lang="en-ID"/>
        </a:p>
      </dgm:t>
    </dgm:pt>
    <dgm:pt modelId="{EB387A80-29B5-9C43-BC14-3167EBBF4F9A}" type="parTrans" cxnId="{A5B87962-129A-714D-A111-75A6945DAD51}">
      <dgm:prSet/>
      <dgm:spPr/>
      <dgm:t>
        <a:bodyPr/>
        <a:lstStyle/>
        <a:p>
          <a:endParaRPr lang="en-US"/>
        </a:p>
      </dgm:t>
    </dgm:pt>
    <dgm:pt modelId="{CF6017A2-A9E7-264F-B90C-AF596E3D68B4}" type="sibTrans" cxnId="{A5B87962-129A-714D-A111-75A6945DAD51}">
      <dgm:prSet/>
      <dgm:spPr/>
      <dgm:t>
        <a:bodyPr/>
        <a:lstStyle/>
        <a:p>
          <a:endParaRPr lang="en-US"/>
        </a:p>
      </dgm:t>
    </dgm:pt>
    <dgm:pt modelId="{E034EA68-EB59-DB44-B179-798E9B3705AB}">
      <dgm:prSet/>
      <dgm:spPr/>
      <dgm:t>
        <a:bodyPr/>
        <a:lstStyle/>
        <a:p>
          <a:r>
            <a:rPr lang="en-US" b="0" i="0" baseline="0"/>
            <a:t>Deployment</a:t>
          </a:r>
          <a:endParaRPr lang="en-ID"/>
        </a:p>
      </dgm:t>
    </dgm:pt>
    <dgm:pt modelId="{93D689B7-39EE-7A42-A5E0-7D82A8400F7C}" type="parTrans" cxnId="{019EBCDB-80FE-254E-8F46-0C26A75B74A5}">
      <dgm:prSet/>
      <dgm:spPr/>
      <dgm:t>
        <a:bodyPr/>
        <a:lstStyle/>
        <a:p>
          <a:endParaRPr lang="en-US"/>
        </a:p>
      </dgm:t>
    </dgm:pt>
    <dgm:pt modelId="{64CEA0BF-D5ED-E54B-BECB-F79FF73BFD3B}" type="sibTrans" cxnId="{019EBCDB-80FE-254E-8F46-0C26A75B74A5}">
      <dgm:prSet/>
      <dgm:spPr/>
      <dgm:t>
        <a:bodyPr/>
        <a:lstStyle/>
        <a:p>
          <a:endParaRPr lang="en-US"/>
        </a:p>
      </dgm:t>
    </dgm:pt>
    <dgm:pt modelId="{4AD6B593-0D5E-7647-B69C-56D28F36F7F3}" type="pres">
      <dgm:prSet presAssocID="{D56BCB29-2AB5-504A-A377-D42C2A3A55B8}" presName="CompostProcess" presStyleCnt="0">
        <dgm:presLayoutVars>
          <dgm:dir/>
          <dgm:resizeHandles val="exact"/>
        </dgm:presLayoutVars>
      </dgm:prSet>
      <dgm:spPr/>
    </dgm:pt>
    <dgm:pt modelId="{DE3AE99F-4DFF-1A41-8BFF-26DD38447B02}" type="pres">
      <dgm:prSet presAssocID="{D56BCB29-2AB5-504A-A377-D42C2A3A55B8}" presName="arrow" presStyleLbl="bgShp" presStyleIdx="0" presStyleCnt="1"/>
      <dgm:spPr/>
    </dgm:pt>
    <dgm:pt modelId="{501EA3EE-0EDB-6D4E-9DC0-6539897326F6}" type="pres">
      <dgm:prSet presAssocID="{D56BCB29-2AB5-504A-A377-D42C2A3A55B8}" presName="linearProcess" presStyleCnt="0"/>
      <dgm:spPr/>
    </dgm:pt>
    <dgm:pt modelId="{2FC2A40C-8E8A-9345-B793-21052D6F8A78}" type="pres">
      <dgm:prSet presAssocID="{212FFBD3-8FC8-9D4F-A167-F5C6A2D48F98}" presName="textNode" presStyleLbl="node1" presStyleIdx="0" presStyleCnt="7">
        <dgm:presLayoutVars>
          <dgm:bulletEnabled val="1"/>
        </dgm:presLayoutVars>
      </dgm:prSet>
      <dgm:spPr/>
    </dgm:pt>
    <dgm:pt modelId="{1976095A-D984-424D-96A4-77BA0F24F669}" type="pres">
      <dgm:prSet presAssocID="{EEA550FA-EC81-EC40-8FAC-D8661F4B6EC1}" presName="sibTrans" presStyleCnt="0"/>
      <dgm:spPr/>
    </dgm:pt>
    <dgm:pt modelId="{E9A52D3E-82F4-B046-A3F6-47514A999F6F}" type="pres">
      <dgm:prSet presAssocID="{5AF050E0-C9CB-D74D-9EC6-754BA4261B89}" presName="textNode" presStyleLbl="node1" presStyleIdx="1" presStyleCnt="7">
        <dgm:presLayoutVars>
          <dgm:bulletEnabled val="1"/>
        </dgm:presLayoutVars>
      </dgm:prSet>
      <dgm:spPr/>
    </dgm:pt>
    <dgm:pt modelId="{088BC7D8-79E3-9247-AFC6-577420EB664F}" type="pres">
      <dgm:prSet presAssocID="{88F1D107-3CDF-B543-8241-59D1CA025058}" presName="sibTrans" presStyleCnt="0"/>
      <dgm:spPr/>
    </dgm:pt>
    <dgm:pt modelId="{B0F4CC11-0E1C-4A46-B37C-A4EC857C7E44}" type="pres">
      <dgm:prSet presAssocID="{5B71238B-8071-4844-825A-CAB16C384A6D}" presName="textNode" presStyleLbl="node1" presStyleIdx="2" presStyleCnt="7">
        <dgm:presLayoutVars>
          <dgm:bulletEnabled val="1"/>
        </dgm:presLayoutVars>
      </dgm:prSet>
      <dgm:spPr/>
    </dgm:pt>
    <dgm:pt modelId="{DCC172D2-E868-8E40-A09E-F23D2EBA93F4}" type="pres">
      <dgm:prSet presAssocID="{DCD93204-094B-B942-A724-00114DAA1C7A}" presName="sibTrans" presStyleCnt="0"/>
      <dgm:spPr/>
    </dgm:pt>
    <dgm:pt modelId="{E78023E9-74C0-CB43-9758-AC4AB0E78ECD}" type="pres">
      <dgm:prSet presAssocID="{FDB92D13-490E-FC49-8786-5942C21E01C8}" presName="textNode" presStyleLbl="node1" presStyleIdx="3" presStyleCnt="7">
        <dgm:presLayoutVars>
          <dgm:bulletEnabled val="1"/>
        </dgm:presLayoutVars>
      </dgm:prSet>
      <dgm:spPr/>
    </dgm:pt>
    <dgm:pt modelId="{53987570-048C-6349-9782-AFF1A4A07881}" type="pres">
      <dgm:prSet presAssocID="{BD0BD3F4-076F-B040-95E6-40AB7C91F1CE}" presName="sibTrans" presStyleCnt="0"/>
      <dgm:spPr/>
    </dgm:pt>
    <dgm:pt modelId="{FC1A9B51-6E62-984D-B2CA-E9F76B27A193}" type="pres">
      <dgm:prSet presAssocID="{2F200624-C2D7-8045-969C-23BB53EC529D}" presName="textNode" presStyleLbl="node1" presStyleIdx="4" presStyleCnt="7">
        <dgm:presLayoutVars>
          <dgm:bulletEnabled val="1"/>
        </dgm:presLayoutVars>
      </dgm:prSet>
      <dgm:spPr/>
    </dgm:pt>
    <dgm:pt modelId="{112D222F-FBC1-1E4A-A08C-912F2141232A}" type="pres">
      <dgm:prSet presAssocID="{0EEFB426-C617-8245-84BC-4D06F7B5F462}" presName="sibTrans" presStyleCnt="0"/>
      <dgm:spPr/>
    </dgm:pt>
    <dgm:pt modelId="{8AB6D5C0-F849-7D45-AA0B-B653EE0E8E89}" type="pres">
      <dgm:prSet presAssocID="{CE23ED8D-CA63-214E-B40E-5FF8845948D9}" presName="textNode" presStyleLbl="node1" presStyleIdx="5" presStyleCnt="7">
        <dgm:presLayoutVars>
          <dgm:bulletEnabled val="1"/>
        </dgm:presLayoutVars>
      </dgm:prSet>
      <dgm:spPr/>
    </dgm:pt>
    <dgm:pt modelId="{4AE1CF8D-FAE2-E949-BB20-4F408AE91B99}" type="pres">
      <dgm:prSet presAssocID="{CF6017A2-A9E7-264F-B90C-AF596E3D68B4}" presName="sibTrans" presStyleCnt="0"/>
      <dgm:spPr/>
    </dgm:pt>
    <dgm:pt modelId="{4D071145-648A-D648-9C67-A21524B4F158}" type="pres">
      <dgm:prSet presAssocID="{E034EA68-EB59-DB44-B179-798E9B3705AB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8D9A0D06-FAA4-AB46-8C9D-D2AF4DBF492D}" type="presOf" srcId="{D56BCB29-2AB5-504A-A377-D42C2A3A55B8}" destId="{4AD6B593-0D5E-7647-B69C-56D28F36F7F3}" srcOrd="0" destOrd="0" presId="urn:microsoft.com/office/officeart/2005/8/layout/hProcess9"/>
    <dgm:cxn modelId="{268F8019-F3F0-4541-81C7-F79A0494272E}" srcId="{D56BCB29-2AB5-504A-A377-D42C2A3A55B8}" destId="{5B71238B-8071-4844-825A-CAB16C384A6D}" srcOrd="2" destOrd="0" parTransId="{67B919A2-F036-764B-897E-79DCD1066F1C}" sibTransId="{DCD93204-094B-B942-A724-00114DAA1C7A}"/>
    <dgm:cxn modelId="{110CAA1F-631E-FF41-88E9-6ADCF879D75E}" type="presOf" srcId="{E034EA68-EB59-DB44-B179-798E9B3705AB}" destId="{4D071145-648A-D648-9C67-A21524B4F158}" srcOrd="0" destOrd="0" presId="urn:microsoft.com/office/officeart/2005/8/layout/hProcess9"/>
    <dgm:cxn modelId="{834EC52D-FE2A-E04A-A033-8E830C40CA71}" type="presOf" srcId="{FDB92D13-490E-FC49-8786-5942C21E01C8}" destId="{E78023E9-74C0-CB43-9758-AC4AB0E78ECD}" srcOrd="0" destOrd="0" presId="urn:microsoft.com/office/officeart/2005/8/layout/hProcess9"/>
    <dgm:cxn modelId="{2C16632E-8B60-4F40-A464-F241842C6F0D}" srcId="{D56BCB29-2AB5-504A-A377-D42C2A3A55B8}" destId="{212FFBD3-8FC8-9D4F-A167-F5C6A2D48F98}" srcOrd="0" destOrd="0" parTransId="{1F405517-D949-CD45-8244-B7272138045E}" sibTransId="{EEA550FA-EC81-EC40-8FAC-D8661F4B6EC1}"/>
    <dgm:cxn modelId="{B8ABAB33-02E0-6A45-B1EF-0EFD73F29AD9}" type="presOf" srcId="{2F200624-C2D7-8045-969C-23BB53EC529D}" destId="{FC1A9B51-6E62-984D-B2CA-E9F76B27A193}" srcOrd="0" destOrd="0" presId="urn:microsoft.com/office/officeart/2005/8/layout/hProcess9"/>
    <dgm:cxn modelId="{E587B640-7877-7541-91C9-D26FAE9AD074}" srcId="{D56BCB29-2AB5-504A-A377-D42C2A3A55B8}" destId="{5AF050E0-C9CB-D74D-9EC6-754BA4261B89}" srcOrd="1" destOrd="0" parTransId="{6593B728-576F-3D47-A581-DB72FDD02C4A}" sibTransId="{88F1D107-3CDF-B543-8241-59D1CA025058}"/>
    <dgm:cxn modelId="{A5B87962-129A-714D-A111-75A6945DAD51}" srcId="{D56BCB29-2AB5-504A-A377-D42C2A3A55B8}" destId="{CE23ED8D-CA63-214E-B40E-5FF8845948D9}" srcOrd="5" destOrd="0" parTransId="{EB387A80-29B5-9C43-BC14-3167EBBF4F9A}" sibTransId="{CF6017A2-A9E7-264F-B90C-AF596E3D68B4}"/>
    <dgm:cxn modelId="{0D9B78BE-B3E2-BB47-BBBD-6289802FE17D}" srcId="{D56BCB29-2AB5-504A-A377-D42C2A3A55B8}" destId="{2F200624-C2D7-8045-969C-23BB53EC529D}" srcOrd="4" destOrd="0" parTransId="{9B282EA3-54CA-F34D-B35B-4530DD119867}" sibTransId="{0EEFB426-C617-8245-84BC-4D06F7B5F462}"/>
    <dgm:cxn modelId="{3E3548C6-1FD7-FA44-ACD6-AF03AD50A629}" type="presOf" srcId="{5B71238B-8071-4844-825A-CAB16C384A6D}" destId="{B0F4CC11-0E1C-4A46-B37C-A4EC857C7E44}" srcOrd="0" destOrd="0" presId="urn:microsoft.com/office/officeart/2005/8/layout/hProcess9"/>
    <dgm:cxn modelId="{A705E9D9-11DA-C045-BABA-4EC1A110CA71}" type="presOf" srcId="{CE23ED8D-CA63-214E-B40E-5FF8845948D9}" destId="{8AB6D5C0-F849-7D45-AA0B-B653EE0E8E89}" srcOrd="0" destOrd="0" presId="urn:microsoft.com/office/officeart/2005/8/layout/hProcess9"/>
    <dgm:cxn modelId="{019EBCDB-80FE-254E-8F46-0C26A75B74A5}" srcId="{D56BCB29-2AB5-504A-A377-D42C2A3A55B8}" destId="{E034EA68-EB59-DB44-B179-798E9B3705AB}" srcOrd="6" destOrd="0" parTransId="{93D689B7-39EE-7A42-A5E0-7D82A8400F7C}" sibTransId="{64CEA0BF-D5ED-E54B-BECB-F79FF73BFD3B}"/>
    <dgm:cxn modelId="{70D6CCE4-C684-8445-86C9-E19D1AD0F188}" srcId="{D56BCB29-2AB5-504A-A377-D42C2A3A55B8}" destId="{FDB92D13-490E-FC49-8786-5942C21E01C8}" srcOrd="3" destOrd="0" parTransId="{0F6FF8CE-733F-8B41-9D26-E4FB6316515E}" sibTransId="{BD0BD3F4-076F-B040-95E6-40AB7C91F1CE}"/>
    <dgm:cxn modelId="{EDDB06E8-3B41-9C43-8D74-81FF477B5F1E}" type="presOf" srcId="{212FFBD3-8FC8-9D4F-A167-F5C6A2D48F98}" destId="{2FC2A40C-8E8A-9345-B793-21052D6F8A78}" srcOrd="0" destOrd="0" presId="urn:microsoft.com/office/officeart/2005/8/layout/hProcess9"/>
    <dgm:cxn modelId="{E01347FA-8259-7145-9C44-A29B540D5C6A}" type="presOf" srcId="{5AF050E0-C9CB-D74D-9EC6-754BA4261B89}" destId="{E9A52D3E-82F4-B046-A3F6-47514A999F6F}" srcOrd="0" destOrd="0" presId="urn:microsoft.com/office/officeart/2005/8/layout/hProcess9"/>
    <dgm:cxn modelId="{C50E4771-269F-6C49-A058-501090CD2009}" type="presParOf" srcId="{4AD6B593-0D5E-7647-B69C-56D28F36F7F3}" destId="{DE3AE99F-4DFF-1A41-8BFF-26DD38447B02}" srcOrd="0" destOrd="0" presId="urn:microsoft.com/office/officeart/2005/8/layout/hProcess9"/>
    <dgm:cxn modelId="{D33B391A-F991-DB41-8E6C-48E675FB9947}" type="presParOf" srcId="{4AD6B593-0D5E-7647-B69C-56D28F36F7F3}" destId="{501EA3EE-0EDB-6D4E-9DC0-6539897326F6}" srcOrd="1" destOrd="0" presId="urn:microsoft.com/office/officeart/2005/8/layout/hProcess9"/>
    <dgm:cxn modelId="{0469978F-B7B3-3C4A-AAEE-96F395758731}" type="presParOf" srcId="{501EA3EE-0EDB-6D4E-9DC0-6539897326F6}" destId="{2FC2A40C-8E8A-9345-B793-21052D6F8A78}" srcOrd="0" destOrd="0" presId="urn:microsoft.com/office/officeart/2005/8/layout/hProcess9"/>
    <dgm:cxn modelId="{63B48E03-2175-C64A-8E18-DB2BC7C8512B}" type="presParOf" srcId="{501EA3EE-0EDB-6D4E-9DC0-6539897326F6}" destId="{1976095A-D984-424D-96A4-77BA0F24F669}" srcOrd="1" destOrd="0" presId="urn:microsoft.com/office/officeart/2005/8/layout/hProcess9"/>
    <dgm:cxn modelId="{F2103DC2-A386-4A45-B0FA-5ACCF796A739}" type="presParOf" srcId="{501EA3EE-0EDB-6D4E-9DC0-6539897326F6}" destId="{E9A52D3E-82F4-B046-A3F6-47514A999F6F}" srcOrd="2" destOrd="0" presId="urn:microsoft.com/office/officeart/2005/8/layout/hProcess9"/>
    <dgm:cxn modelId="{EC502AAE-9A3D-844B-A0DF-9FF48073F5F9}" type="presParOf" srcId="{501EA3EE-0EDB-6D4E-9DC0-6539897326F6}" destId="{088BC7D8-79E3-9247-AFC6-577420EB664F}" srcOrd="3" destOrd="0" presId="urn:microsoft.com/office/officeart/2005/8/layout/hProcess9"/>
    <dgm:cxn modelId="{25156873-1A5A-F041-8570-1887F498F255}" type="presParOf" srcId="{501EA3EE-0EDB-6D4E-9DC0-6539897326F6}" destId="{B0F4CC11-0E1C-4A46-B37C-A4EC857C7E44}" srcOrd="4" destOrd="0" presId="urn:microsoft.com/office/officeart/2005/8/layout/hProcess9"/>
    <dgm:cxn modelId="{26CAB016-25A5-E447-A211-6CC1D0C703EC}" type="presParOf" srcId="{501EA3EE-0EDB-6D4E-9DC0-6539897326F6}" destId="{DCC172D2-E868-8E40-A09E-F23D2EBA93F4}" srcOrd="5" destOrd="0" presId="urn:microsoft.com/office/officeart/2005/8/layout/hProcess9"/>
    <dgm:cxn modelId="{B822011A-6D0B-214E-BD49-BB53C5A7D772}" type="presParOf" srcId="{501EA3EE-0EDB-6D4E-9DC0-6539897326F6}" destId="{E78023E9-74C0-CB43-9758-AC4AB0E78ECD}" srcOrd="6" destOrd="0" presId="urn:microsoft.com/office/officeart/2005/8/layout/hProcess9"/>
    <dgm:cxn modelId="{611F5E20-3FB8-E94B-9264-693522C07B3A}" type="presParOf" srcId="{501EA3EE-0EDB-6D4E-9DC0-6539897326F6}" destId="{53987570-048C-6349-9782-AFF1A4A07881}" srcOrd="7" destOrd="0" presId="urn:microsoft.com/office/officeart/2005/8/layout/hProcess9"/>
    <dgm:cxn modelId="{9C860739-2F15-F441-B890-9621AEFF0A09}" type="presParOf" srcId="{501EA3EE-0EDB-6D4E-9DC0-6539897326F6}" destId="{FC1A9B51-6E62-984D-B2CA-E9F76B27A193}" srcOrd="8" destOrd="0" presId="urn:microsoft.com/office/officeart/2005/8/layout/hProcess9"/>
    <dgm:cxn modelId="{CFDA8D45-9F91-0A47-9BAD-2D589631D1C6}" type="presParOf" srcId="{501EA3EE-0EDB-6D4E-9DC0-6539897326F6}" destId="{112D222F-FBC1-1E4A-A08C-912F2141232A}" srcOrd="9" destOrd="0" presId="urn:microsoft.com/office/officeart/2005/8/layout/hProcess9"/>
    <dgm:cxn modelId="{9ECE4A49-0F8B-B94B-B2D5-34709A70C800}" type="presParOf" srcId="{501EA3EE-0EDB-6D4E-9DC0-6539897326F6}" destId="{8AB6D5C0-F849-7D45-AA0B-B653EE0E8E89}" srcOrd="10" destOrd="0" presId="urn:microsoft.com/office/officeart/2005/8/layout/hProcess9"/>
    <dgm:cxn modelId="{FDA2EE00-01A6-4947-96A2-E727EBEA2DB9}" type="presParOf" srcId="{501EA3EE-0EDB-6D4E-9DC0-6539897326F6}" destId="{4AE1CF8D-FAE2-E949-BB20-4F408AE91B99}" srcOrd="11" destOrd="0" presId="urn:microsoft.com/office/officeart/2005/8/layout/hProcess9"/>
    <dgm:cxn modelId="{B3BE696D-1ECA-5F47-BC43-07049301E6FD}" type="presParOf" srcId="{501EA3EE-0EDB-6D4E-9DC0-6539897326F6}" destId="{4D071145-648A-D648-9C67-A21524B4F158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87A1DE-FEEA-46E2-AAA8-08FB477F7CA5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949CB15-66A6-4A89-9AF4-5928BB871845}">
      <dgm:prSet/>
      <dgm:spPr/>
      <dgm:t>
        <a:bodyPr/>
        <a:lstStyle/>
        <a:p>
          <a:r>
            <a:rPr lang="en-US" b="0" i="0" baseline="0"/>
            <a:t>Status: </a:t>
          </a:r>
          <a:endParaRPr lang="en-US"/>
        </a:p>
      </dgm:t>
    </dgm:pt>
    <dgm:pt modelId="{FCCA1F9D-F633-4BC4-AC09-0062AB3D798D}" type="parTrans" cxnId="{D2823D94-DF9B-442B-A086-76BC95D864D3}">
      <dgm:prSet/>
      <dgm:spPr/>
      <dgm:t>
        <a:bodyPr/>
        <a:lstStyle/>
        <a:p>
          <a:endParaRPr lang="en-US"/>
        </a:p>
      </dgm:t>
    </dgm:pt>
    <dgm:pt modelId="{7F0BBA3E-AFBC-4516-9FFC-72CB6A338355}" type="sibTrans" cxnId="{D2823D94-DF9B-442B-A086-76BC95D864D3}">
      <dgm:prSet/>
      <dgm:spPr/>
      <dgm:t>
        <a:bodyPr/>
        <a:lstStyle/>
        <a:p>
          <a:endParaRPr lang="en-US"/>
        </a:p>
      </dgm:t>
    </dgm:pt>
    <dgm:pt modelId="{76099AB8-7A54-4F13-889C-51CC7EA4C117}">
      <dgm:prSet/>
      <dgm:spPr/>
      <dgm:t>
        <a:bodyPr/>
        <a:lstStyle/>
        <a:p>
          <a:r>
            <a:rPr lang="en-US" b="0" i="0" baseline="0"/>
            <a:t>Aktif = 1 </a:t>
          </a:r>
          <a:endParaRPr lang="en-US"/>
        </a:p>
      </dgm:t>
    </dgm:pt>
    <dgm:pt modelId="{0C0677DF-F8D8-4235-AD43-68E5D25B7FCE}" type="parTrans" cxnId="{16B46286-240F-47A4-8D46-028D641DB8B4}">
      <dgm:prSet/>
      <dgm:spPr/>
      <dgm:t>
        <a:bodyPr/>
        <a:lstStyle/>
        <a:p>
          <a:endParaRPr lang="en-US"/>
        </a:p>
      </dgm:t>
    </dgm:pt>
    <dgm:pt modelId="{07EF68A3-9256-4DFB-9B78-8E97ABE1C481}" type="sibTrans" cxnId="{16B46286-240F-47A4-8D46-028D641DB8B4}">
      <dgm:prSet/>
      <dgm:spPr/>
      <dgm:t>
        <a:bodyPr/>
        <a:lstStyle/>
        <a:p>
          <a:endParaRPr lang="en-US"/>
        </a:p>
      </dgm:t>
    </dgm:pt>
    <dgm:pt modelId="{B43B90AC-A77D-49C0-8AAD-CB78AA04F7EE}">
      <dgm:prSet/>
      <dgm:spPr/>
      <dgm:t>
        <a:bodyPr/>
        <a:lstStyle/>
        <a:p>
          <a:r>
            <a:rPr lang="en-US" b="0" i="0" baseline="0"/>
            <a:t>Tidak Aktif = 0 </a:t>
          </a:r>
          <a:endParaRPr lang="en-US"/>
        </a:p>
      </dgm:t>
    </dgm:pt>
    <dgm:pt modelId="{9E601462-050E-4E10-919A-A8917C2580F0}" type="parTrans" cxnId="{AF94E0B2-1723-409B-85AB-12F9C599F5C1}">
      <dgm:prSet/>
      <dgm:spPr/>
      <dgm:t>
        <a:bodyPr/>
        <a:lstStyle/>
        <a:p>
          <a:endParaRPr lang="en-US"/>
        </a:p>
      </dgm:t>
    </dgm:pt>
    <dgm:pt modelId="{2AC7C2E3-F18C-440F-90B1-C537B54D6870}" type="sibTrans" cxnId="{AF94E0B2-1723-409B-85AB-12F9C599F5C1}">
      <dgm:prSet/>
      <dgm:spPr/>
      <dgm:t>
        <a:bodyPr/>
        <a:lstStyle/>
        <a:p>
          <a:endParaRPr lang="en-US"/>
        </a:p>
      </dgm:t>
    </dgm:pt>
    <dgm:pt modelId="{6008467A-74BD-4AD2-ACFE-5CF0DDDEAAC3}">
      <dgm:prSet/>
      <dgm:spPr/>
      <dgm:t>
        <a:bodyPr/>
        <a:lstStyle/>
        <a:p>
          <a:r>
            <a:rPr lang="en-US" b="0" i="0" baseline="0"/>
            <a:t>IPK → Normalisasi (0–1) </a:t>
          </a:r>
          <a:endParaRPr lang="en-US"/>
        </a:p>
      </dgm:t>
    </dgm:pt>
    <dgm:pt modelId="{B8707129-B5BD-4A75-A792-8355920FEBB9}" type="parTrans" cxnId="{83D95241-89E9-4C86-A1EA-DBE63A89C885}">
      <dgm:prSet/>
      <dgm:spPr/>
      <dgm:t>
        <a:bodyPr/>
        <a:lstStyle/>
        <a:p>
          <a:endParaRPr lang="en-US"/>
        </a:p>
      </dgm:t>
    </dgm:pt>
    <dgm:pt modelId="{97A54F52-9E42-441C-BB8B-52FD509E3999}" type="sibTrans" cxnId="{83D95241-89E9-4C86-A1EA-DBE63A89C885}">
      <dgm:prSet/>
      <dgm:spPr/>
      <dgm:t>
        <a:bodyPr/>
        <a:lstStyle/>
        <a:p>
          <a:endParaRPr lang="en-US"/>
        </a:p>
      </dgm:t>
    </dgm:pt>
    <dgm:pt modelId="{FD8B1064-C60B-49A7-9123-57CC49C37923}">
      <dgm:prSet/>
      <dgm:spPr/>
      <dgm:t>
        <a:bodyPr/>
        <a:lstStyle/>
        <a:p>
          <a:r>
            <a:rPr lang="en-US" b="0" i="0" baseline="0"/>
            <a:t>Fitur baru: </a:t>
          </a:r>
          <a:endParaRPr lang="en-US"/>
        </a:p>
      </dgm:t>
    </dgm:pt>
    <dgm:pt modelId="{67A4513A-2FCF-4E08-95AB-7512E3BAD8B7}" type="parTrans" cxnId="{86ACBB06-5BBA-4917-8893-41EF65BDEB31}">
      <dgm:prSet/>
      <dgm:spPr/>
      <dgm:t>
        <a:bodyPr/>
        <a:lstStyle/>
        <a:p>
          <a:endParaRPr lang="en-US"/>
        </a:p>
      </dgm:t>
    </dgm:pt>
    <dgm:pt modelId="{D9F54210-49C3-4578-94DB-0A590D0BC537}" type="sibTrans" cxnId="{86ACBB06-5BBA-4917-8893-41EF65BDEB31}">
      <dgm:prSet/>
      <dgm:spPr/>
      <dgm:t>
        <a:bodyPr/>
        <a:lstStyle/>
        <a:p>
          <a:endParaRPr lang="en-US"/>
        </a:p>
      </dgm:t>
    </dgm:pt>
    <dgm:pt modelId="{6AEC4B48-C682-43C0-A3D6-38E8D6538D85}">
      <dgm:prSet/>
      <dgm:spPr/>
      <dgm:t>
        <a:bodyPr/>
        <a:lstStyle/>
        <a:p>
          <a:r>
            <a:rPr lang="en-US" b="0" i="0" baseline="0"/>
            <a:t>Risiko DO</a:t>
          </a:r>
          <a:endParaRPr lang="en-US"/>
        </a:p>
      </dgm:t>
    </dgm:pt>
    <dgm:pt modelId="{7ACB7AA9-7CF7-4D66-B01B-727C0F59E606}" type="parTrans" cxnId="{A3A25ADC-0843-4B94-9D1E-E708294831EA}">
      <dgm:prSet/>
      <dgm:spPr/>
      <dgm:t>
        <a:bodyPr/>
        <a:lstStyle/>
        <a:p>
          <a:endParaRPr lang="en-US"/>
        </a:p>
      </dgm:t>
    </dgm:pt>
    <dgm:pt modelId="{946498FE-7805-4589-9E46-B63F94FFD205}" type="sibTrans" cxnId="{A3A25ADC-0843-4B94-9D1E-E708294831EA}">
      <dgm:prSet/>
      <dgm:spPr/>
      <dgm:t>
        <a:bodyPr/>
        <a:lstStyle/>
        <a:p>
          <a:endParaRPr lang="en-US"/>
        </a:p>
      </dgm:t>
    </dgm:pt>
    <dgm:pt modelId="{FA40FEFE-4D12-C74D-9C7B-38584C524BCD}" type="pres">
      <dgm:prSet presAssocID="{2C87A1DE-FEEA-46E2-AAA8-08FB477F7CA5}" presName="vert0" presStyleCnt="0">
        <dgm:presLayoutVars>
          <dgm:dir/>
          <dgm:animOne val="branch"/>
          <dgm:animLvl val="lvl"/>
        </dgm:presLayoutVars>
      </dgm:prSet>
      <dgm:spPr/>
    </dgm:pt>
    <dgm:pt modelId="{D164AA28-F208-BD44-8F29-9E85E3F70E7C}" type="pres">
      <dgm:prSet presAssocID="{A949CB15-66A6-4A89-9AF4-5928BB871845}" presName="thickLine" presStyleLbl="alignNode1" presStyleIdx="0" presStyleCnt="6"/>
      <dgm:spPr/>
    </dgm:pt>
    <dgm:pt modelId="{C3B9D449-1229-3D4C-9D1E-A17600E10C37}" type="pres">
      <dgm:prSet presAssocID="{A949CB15-66A6-4A89-9AF4-5928BB871845}" presName="horz1" presStyleCnt="0"/>
      <dgm:spPr/>
    </dgm:pt>
    <dgm:pt modelId="{08F05F10-7EA0-DA4D-B26C-3033F7E3D230}" type="pres">
      <dgm:prSet presAssocID="{A949CB15-66A6-4A89-9AF4-5928BB871845}" presName="tx1" presStyleLbl="revTx" presStyleIdx="0" presStyleCnt="6"/>
      <dgm:spPr/>
    </dgm:pt>
    <dgm:pt modelId="{441FCD36-6940-2F47-A152-74609A381F9C}" type="pres">
      <dgm:prSet presAssocID="{A949CB15-66A6-4A89-9AF4-5928BB871845}" presName="vert1" presStyleCnt="0"/>
      <dgm:spPr/>
    </dgm:pt>
    <dgm:pt modelId="{78287F50-2B31-2B42-AF0D-E0AEA0B8F26C}" type="pres">
      <dgm:prSet presAssocID="{76099AB8-7A54-4F13-889C-51CC7EA4C117}" presName="thickLine" presStyleLbl="alignNode1" presStyleIdx="1" presStyleCnt="6"/>
      <dgm:spPr/>
    </dgm:pt>
    <dgm:pt modelId="{120D3795-94F4-C449-AF6F-58C5E2D0C5F4}" type="pres">
      <dgm:prSet presAssocID="{76099AB8-7A54-4F13-889C-51CC7EA4C117}" presName="horz1" presStyleCnt="0"/>
      <dgm:spPr/>
    </dgm:pt>
    <dgm:pt modelId="{3B272BD8-94FB-4C47-B237-5758B6606701}" type="pres">
      <dgm:prSet presAssocID="{76099AB8-7A54-4F13-889C-51CC7EA4C117}" presName="tx1" presStyleLbl="revTx" presStyleIdx="1" presStyleCnt="6"/>
      <dgm:spPr/>
    </dgm:pt>
    <dgm:pt modelId="{ED75F11F-F614-2F4A-848A-5A4405F8ADDA}" type="pres">
      <dgm:prSet presAssocID="{76099AB8-7A54-4F13-889C-51CC7EA4C117}" presName="vert1" presStyleCnt="0"/>
      <dgm:spPr/>
    </dgm:pt>
    <dgm:pt modelId="{82EE6820-08C4-BC41-83B0-F5F9F4E2C1AC}" type="pres">
      <dgm:prSet presAssocID="{B43B90AC-A77D-49C0-8AAD-CB78AA04F7EE}" presName="thickLine" presStyleLbl="alignNode1" presStyleIdx="2" presStyleCnt="6"/>
      <dgm:spPr/>
    </dgm:pt>
    <dgm:pt modelId="{DAA4013D-C07E-884D-94D9-98AD885F58C6}" type="pres">
      <dgm:prSet presAssocID="{B43B90AC-A77D-49C0-8AAD-CB78AA04F7EE}" presName="horz1" presStyleCnt="0"/>
      <dgm:spPr/>
    </dgm:pt>
    <dgm:pt modelId="{6234A274-9D74-6C46-A587-7C1CD34E1B18}" type="pres">
      <dgm:prSet presAssocID="{B43B90AC-A77D-49C0-8AAD-CB78AA04F7EE}" presName="tx1" presStyleLbl="revTx" presStyleIdx="2" presStyleCnt="6"/>
      <dgm:spPr/>
    </dgm:pt>
    <dgm:pt modelId="{842453F7-B42C-0E4D-88E9-1D03830ECF34}" type="pres">
      <dgm:prSet presAssocID="{B43B90AC-A77D-49C0-8AAD-CB78AA04F7EE}" presName="vert1" presStyleCnt="0"/>
      <dgm:spPr/>
    </dgm:pt>
    <dgm:pt modelId="{54341D7C-C034-8645-BF2E-512A83C9E73C}" type="pres">
      <dgm:prSet presAssocID="{6008467A-74BD-4AD2-ACFE-5CF0DDDEAAC3}" presName="thickLine" presStyleLbl="alignNode1" presStyleIdx="3" presStyleCnt="6"/>
      <dgm:spPr/>
    </dgm:pt>
    <dgm:pt modelId="{AE1127F9-9D30-5343-8243-EB57BE1D0EB8}" type="pres">
      <dgm:prSet presAssocID="{6008467A-74BD-4AD2-ACFE-5CF0DDDEAAC3}" presName="horz1" presStyleCnt="0"/>
      <dgm:spPr/>
    </dgm:pt>
    <dgm:pt modelId="{5E66B53A-C93A-7448-BA8C-4197083CEA99}" type="pres">
      <dgm:prSet presAssocID="{6008467A-74BD-4AD2-ACFE-5CF0DDDEAAC3}" presName="tx1" presStyleLbl="revTx" presStyleIdx="3" presStyleCnt="6"/>
      <dgm:spPr/>
    </dgm:pt>
    <dgm:pt modelId="{1723BC4F-6DEF-F344-96E1-36FA1401A478}" type="pres">
      <dgm:prSet presAssocID="{6008467A-74BD-4AD2-ACFE-5CF0DDDEAAC3}" presName="vert1" presStyleCnt="0"/>
      <dgm:spPr/>
    </dgm:pt>
    <dgm:pt modelId="{5B4C6CE8-A9CD-4F41-ACD0-51FBFD09BF64}" type="pres">
      <dgm:prSet presAssocID="{FD8B1064-C60B-49A7-9123-57CC49C37923}" presName="thickLine" presStyleLbl="alignNode1" presStyleIdx="4" presStyleCnt="6"/>
      <dgm:spPr/>
    </dgm:pt>
    <dgm:pt modelId="{4C09A9E4-6CA0-604A-B70E-C0830A5F26E5}" type="pres">
      <dgm:prSet presAssocID="{FD8B1064-C60B-49A7-9123-57CC49C37923}" presName="horz1" presStyleCnt="0"/>
      <dgm:spPr/>
    </dgm:pt>
    <dgm:pt modelId="{2442E5E1-EE7C-B64E-A90D-72D71F161316}" type="pres">
      <dgm:prSet presAssocID="{FD8B1064-C60B-49A7-9123-57CC49C37923}" presName="tx1" presStyleLbl="revTx" presStyleIdx="4" presStyleCnt="6"/>
      <dgm:spPr/>
    </dgm:pt>
    <dgm:pt modelId="{6050BADE-DA09-714A-B50C-3169382414F9}" type="pres">
      <dgm:prSet presAssocID="{FD8B1064-C60B-49A7-9123-57CC49C37923}" presName="vert1" presStyleCnt="0"/>
      <dgm:spPr/>
    </dgm:pt>
    <dgm:pt modelId="{E7BB940B-70B1-DC4F-B05C-F7C047157ABB}" type="pres">
      <dgm:prSet presAssocID="{6AEC4B48-C682-43C0-A3D6-38E8D6538D85}" presName="thickLine" presStyleLbl="alignNode1" presStyleIdx="5" presStyleCnt="6"/>
      <dgm:spPr/>
    </dgm:pt>
    <dgm:pt modelId="{EB751327-49A4-3549-BFCC-C9E70744314D}" type="pres">
      <dgm:prSet presAssocID="{6AEC4B48-C682-43C0-A3D6-38E8D6538D85}" presName="horz1" presStyleCnt="0"/>
      <dgm:spPr/>
    </dgm:pt>
    <dgm:pt modelId="{703205EE-96FF-1B46-8BAF-1075C65D4972}" type="pres">
      <dgm:prSet presAssocID="{6AEC4B48-C682-43C0-A3D6-38E8D6538D85}" presName="tx1" presStyleLbl="revTx" presStyleIdx="5" presStyleCnt="6"/>
      <dgm:spPr/>
    </dgm:pt>
    <dgm:pt modelId="{1C1499A7-718D-E44B-B483-6F7B038FA550}" type="pres">
      <dgm:prSet presAssocID="{6AEC4B48-C682-43C0-A3D6-38E8D6538D85}" presName="vert1" presStyleCnt="0"/>
      <dgm:spPr/>
    </dgm:pt>
  </dgm:ptLst>
  <dgm:cxnLst>
    <dgm:cxn modelId="{86ACBB06-5BBA-4917-8893-41EF65BDEB31}" srcId="{2C87A1DE-FEEA-46E2-AAA8-08FB477F7CA5}" destId="{FD8B1064-C60B-49A7-9123-57CC49C37923}" srcOrd="4" destOrd="0" parTransId="{67A4513A-2FCF-4E08-95AB-7512E3BAD8B7}" sibTransId="{D9F54210-49C3-4578-94DB-0A590D0BC537}"/>
    <dgm:cxn modelId="{059F5215-D853-394B-B66B-F0519D4CC8A4}" type="presOf" srcId="{B43B90AC-A77D-49C0-8AAD-CB78AA04F7EE}" destId="{6234A274-9D74-6C46-A587-7C1CD34E1B18}" srcOrd="0" destOrd="0" presId="urn:microsoft.com/office/officeart/2008/layout/LinedList"/>
    <dgm:cxn modelId="{AE01C61E-0C79-1941-A1E6-760386A01A54}" type="presOf" srcId="{6AEC4B48-C682-43C0-A3D6-38E8D6538D85}" destId="{703205EE-96FF-1B46-8BAF-1075C65D4972}" srcOrd="0" destOrd="0" presId="urn:microsoft.com/office/officeart/2008/layout/LinedList"/>
    <dgm:cxn modelId="{77E60823-C55A-E544-9554-E4028359AF7C}" type="presOf" srcId="{76099AB8-7A54-4F13-889C-51CC7EA4C117}" destId="{3B272BD8-94FB-4C47-B237-5758B6606701}" srcOrd="0" destOrd="0" presId="urn:microsoft.com/office/officeart/2008/layout/LinedList"/>
    <dgm:cxn modelId="{83D95241-89E9-4C86-A1EA-DBE63A89C885}" srcId="{2C87A1DE-FEEA-46E2-AAA8-08FB477F7CA5}" destId="{6008467A-74BD-4AD2-ACFE-5CF0DDDEAAC3}" srcOrd="3" destOrd="0" parTransId="{B8707129-B5BD-4A75-A792-8355920FEBB9}" sibTransId="{97A54F52-9E42-441C-BB8B-52FD509E3999}"/>
    <dgm:cxn modelId="{16B46286-240F-47A4-8D46-028D641DB8B4}" srcId="{2C87A1DE-FEEA-46E2-AAA8-08FB477F7CA5}" destId="{76099AB8-7A54-4F13-889C-51CC7EA4C117}" srcOrd="1" destOrd="0" parTransId="{0C0677DF-F8D8-4235-AD43-68E5D25B7FCE}" sibTransId="{07EF68A3-9256-4DFB-9B78-8E97ABE1C481}"/>
    <dgm:cxn modelId="{D2823D94-DF9B-442B-A086-76BC95D864D3}" srcId="{2C87A1DE-FEEA-46E2-AAA8-08FB477F7CA5}" destId="{A949CB15-66A6-4A89-9AF4-5928BB871845}" srcOrd="0" destOrd="0" parTransId="{FCCA1F9D-F633-4BC4-AC09-0062AB3D798D}" sibTransId="{7F0BBA3E-AFBC-4516-9FFC-72CB6A338355}"/>
    <dgm:cxn modelId="{1A6886A4-5D8E-C647-BA7F-01789DCFA178}" type="presOf" srcId="{2C87A1DE-FEEA-46E2-AAA8-08FB477F7CA5}" destId="{FA40FEFE-4D12-C74D-9C7B-38584C524BCD}" srcOrd="0" destOrd="0" presId="urn:microsoft.com/office/officeart/2008/layout/LinedList"/>
    <dgm:cxn modelId="{AF94E0B2-1723-409B-85AB-12F9C599F5C1}" srcId="{2C87A1DE-FEEA-46E2-AAA8-08FB477F7CA5}" destId="{B43B90AC-A77D-49C0-8AAD-CB78AA04F7EE}" srcOrd="2" destOrd="0" parTransId="{9E601462-050E-4E10-919A-A8917C2580F0}" sibTransId="{2AC7C2E3-F18C-440F-90B1-C537B54D6870}"/>
    <dgm:cxn modelId="{8D8712C6-7FF9-7B4D-8C83-6D0A6B2DA16A}" type="presOf" srcId="{FD8B1064-C60B-49A7-9123-57CC49C37923}" destId="{2442E5E1-EE7C-B64E-A90D-72D71F161316}" srcOrd="0" destOrd="0" presId="urn:microsoft.com/office/officeart/2008/layout/LinedList"/>
    <dgm:cxn modelId="{A3A25ADC-0843-4B94-9D1E-E708294831EA}" srcId="{2C87A1DE-FEEA-46E2-AAA8-08FB477F7CA5}" destId="{6AEC4B48-C682-43C0-A3D6-38E8D6538D85}" srcOrd="5" destOrd="0" parTransId="{7ACB7AA9-7CF7-4D66-B01B-727C0F59E606}" sibTransId="{946498FE-7805-4589-9E46-B63F94FFD205}"/>
    <dgm:cxn modelId="{87D250FD-90C7-6646-8E96-2C7444FD6ED3}" type="presOf" srcId="{A949CB15-66A6-4A89-9AF4-5928BB871845}" destId="{08F05F10-7EA0-DA4D-B26C-3033F7E3D230}" srcOrd="0" destOrd="0" presId="urn:microsoft.com/office/officeart/2008/layout/LinedList"/>
    <dgm:cxn modelId="{47155CFE-6B1F-4749-9918-4E89228CF00B}" type="presOf" srcId="{6008467A-74BD-4AD2-ACFE-5CF0DDDEAAC3}" destId="{5E66B53A-C93A-7448-BA8C-4197083CEA99}" srcOrd="0" destOrd="0" presId="urn:microsoft.com/office/officeart/2008/layout/LinedList"/>
    <dgm:cxn modelId="{440D7274-896A-CD4B-9D28-90730CA9A47A}" type="presParOf" srcId="{FA40FEFE-4D12-C74D-9C7B-38584C524BCD}" destId="{D164AA28-F208-BD44-8F29-9E85E3F70E7C}" srcOrd="0" destOrd="0" presId="urn:microsoft.com/office/officeart/2008/layout/LinedList"/>
    <dgm:cxn modelId="{D6C7819C-5652-B94C-B628-48B02C46709D}" type="presParOf" srcId="{FA40FEFE-4D12-C74D-9C7B-38584C524BCD}" destId="{C3B9D449-1229-3D4C-9D1E-A17600E10C37}" srcOrd="1" destOrd="0" presId="urn:microsoft.com/office/officeart/2008/layout/LinedList"/>
    <dgm:cxn modelId="{A8836DA1-CE98-7C42-93EC-4182B1DB0465}" type="presParOf" srcId="{C3B9D449-1229-3D4C-9D1E-A17600E10C37}" destId="{08F05F10-7EA0-DA4D-B26C-3033F7E3D230}" srcOrd="0" destOrd="0" presId="urn:microsoft.com/office/officeart/2008/layout/LinedList"/>
    <dgm:cxn modelId="{69AC5FBF-EC48-D143-ADB9-A6C9EA490FC1}" type="presParOf" srcId="{C3B9D449-1229-3D4C-9D1E-A17600E10C37}" destId="{441FCD36-6940-2F47-A152-74609A381F9C}" srcOrd="1" destOrd="0" presId="urn:microsoft.com/office/officeart/2008/layout/LinedList"/>
    <dgm:cxn modelId="{0927E40E-E812-8643-B532-495E84B0DAD2}" type="presParOf" srcId="{FA40FEFE-4D12-C74D-9C7B-38584C524BCD}" destId="{78287F50-2B31-2B42-AF0D-E0AEA0B8F26C}" srcOrd="2" destOrd="0" presId="urn:microsoft.com/office/officeart/2008/layout/LinedList"/>
    <dgm:cxn modelId="{E7E7D089-9182-0944-AEF4-D6BA3414C16C}" type="presParOf" srcId="{FA40FEFE-4D12-C74D-9C7B-38584C524BCD}" destId="{120D3795-94F4-C449-AF6F-58C5E2D0C5F4}" srcOrd="3" destOrd="0" presId="urn:microsoft.com/office/officeart/2008/layout/LinedList"/>
    <dgm:cxn modelId="{A0126205-5443-644E-A1CA-0673CB11EE15}" type="presParOf" srcId="{120D3795-94F4-C449-AF6F-58C5E2D0C5F4}" destId="{3B272BD8-94FB-4C47-B237-5758B6606701}" srcOrd="0" destOrd="0" presId="urn:microsoft.com/office/officeart/2008/layout/LinedList"/>
    <dgm:cxn modelId="{A46BA4BB-D882-4244-A83E-9E0C375437A6}" type="presParOf" srcId="{120D3795-94F4-C449-AF6F-58C5E2D0C5F4}" destId="{ED75F11F-F614-2F4A-848A-5A4405F8ADDA}" srcOrd="1" destOrd="0" presId="urn:microsoft.com/office/officeart/2008/layout/LinedList"/>
    <dgm:cxn modelId="{F2C95C8B-1AFB-8049-8D16-2FE324E5396D}" type="presParOf" srcId="{FA40FEFE-4D12-C74D-9C7B-38584C524BCD}" destId="{82EE6820-08C4-BC41-83B0-F5F9F4E2C1AC}" srcOrd="4" destOrd="0" presId="urn:microsoft.com/office/officeart/2008/layout/LinedList"/>
    <dgm:cxn modelId="{15974CC2-FB52-6944-B16D-52B7BB71EC21}" type="presParOf" srcId="{FA40FEFE-4D12-C74D-9C7B-38584C524BCD}" destId="{DAA4013D-C07E-884D-94D9-98AD885F58C6}" srcOrd="5" destOrd="0" presId="urn:microsoft.com/office/officeart/2008/layout/LinedList"/>
    <dgm:cxn modelId="{7C3872AA-5590-D74B-8CC4-5F0D04D8F400}" type="presParOf" srcId="{DAA4013D-C07E-884D-94D9-98AD885F58C6}" destId="{6234A274-9D74-6C46-A587-7C1CD34E1B18}" srcOrd="0" destOrd="0" presId="urn:microsoft.com/office/officeart/2008/layout/LinedList"/>
    <dgm:cxn modelId="{531B2BD7-F56F-FC46-86C0-3D8423D67DC9}" type="presParOf" srcId="{DAA4013D-C07E-884D-94D9-98AD885F58C6}" destId="{842453F7-B42C-0E4D-88E9-1D03830ECF34}" srcOrd="1" destOrd="0" presId="urn:microsoft.com/office/officeart/2008/layout/LinedList"/>
    <dgm:cxn modelId="{6AF649C6-FEA0-FE4D-BA2A-75066F9C6C6E}" type="presParOf" srcId="{FA40FEFE-4D12-C74D-9C7B-38584C524BCD}" destId="{54341D7C-C034-8645-BF2E-512A83C9E73C}" srcOrd="6" destOrd="0" presId="urn:microsoft.com/office/officeart/2008/layout/LinedList"/>
    <dgm:cxn modelId="{00E5E1D6-3E9F-CF4E-AFF1-4FD357340364}" type="presParOf" srcId="{FA40FEFE-4D12-C74D-9C7B-38584C524BCD}" destId="{AE1127F9-9D30-5343-8243-EB57BE1D0EB8}" srcOrd="7" destOrd="0" presId="urn:microsoft.com/office/officeart/2008/layout/LinedList"/>
    <dgm:cxn modelId="{C1294222-0013-9143-8EBA-D07A6EF35680}" type="presParOf" srcId="{AE1127F9-9D30-5343-8243-EB57BE1D0EB8}" destId="{5E66B53A-C93A-7448-BA8C-4197083CEA99}" srcOrd="0" destOrd="0" presId="urn:microsoft.com/office/officeart/2008/layout/LinedList"/>
    <dgm:cxn modelId="{12604B63-879E-6D47-B2B1-0A2B814E10F8}" type="presParOf" srcId="{AE1127F9-9D30-5343-8243-EB57BE1D0EB8}" destId="{1723BC4F-6DEF-F344-96E1-36FA1401A478}" srcOrd="1" destOrd="0" presId="urn:microsoft.com/office/officeart/2008/layout/LinedList"/>
    <dgm:cxn modelId="{E3C8EE16-B79B-9D4F-9DF3-D009051EA3D6}" type="presParOf" srcId="{FA40FEFE-4D12-C74D-9C7B-38584C524BCD}" destId="{5B4C6CE8-A9CD-4F41-ACD0-51FBFD09BF64}" srcOrd="8" destOrd="0" presId="urn:microsoft.com/office/officeart/2008/layout/LinedList"/>
    <dgm:cxn modelId="{346722F5-122A-7A4B-BE0D-49958091B8B8}" type="presParOf" srcId="{FA40FEFE-4D12-C74D-9C7B-38584C524BCD}" destId="{4C09A9E4-6CA0-604A-B70E-C0830A5F26E5}" srcOrd="9" destOrd="0" presId="urn:microsoft.com/office/officeart/2008/layout/LinedList"/>
    <dgm:cxn modelId="{380ECAAC-CBDB-9443-B496-8920A110D1BE}" type="presParOf" srcId="{4C09A9E4-6CA0-604A-B70E-C0830A5F26E5}" destId="{2442E5E1-EE7C-B64E-A90D-72D71F161316}" srcOrd="0" destOrd="0" presId="urn:microsoft.com/office/officeart/2008/layout/LinedList"/>
    <dgm:cxn modelId="{F80549CD-9067-F24B-9083-83A3D91FCC94}" type="presParOf" srcId="{4C09A9E4-6CA0-604A-B70E-C0830A5F26E5}" destId="{6050BADE-DA09-714A-B50C-3169382414F9}" srcOrd="1" destOrd="0" presId="urn:microsoft.com/office/officeart/2008/layout/LinedList"/>
    <dgm:cxn modelId="{415BEA3F-493C-D44A-A816-4BD870646EB3}" type="presParOf" srcId="{FA40FEFE-4D12-C74D-9C7B-38584C524BCD}" destId="{E7BB940B-70B1-DC4F-B05C-F7C047157ABB}" srcOrd="10" destOrd="0" presId="urn:microsoft.com/office/officeart/2008/layout/LinedList"/>
    <dgm:cxn modelId="{931F797E-82F1-0B4B-8379-448FDF872905}" type="presParOf" srcId="{FA40FEFE-4D12-C74D-9C7B-38584C524BCD}" destId="{EB751327-49A4-3549-BFCC-C9E70744314D}" srcOrd="11" destOrd="0" presId="urn:microsoft.com/office/officeart/2008/layout/LinedList"/>
    <dgm:cxn modelId="{474DBACD-E5F0-9A46-966C-7C804C987B77}" type="presParOf" srcId="{EB751327-49A4-3549-BFCC-C9E70744314D}" destId="{703205EE-96FF-1B46-8BAF-1075C65D4972}" srcOrd="0" destOrd="0" presId="urn:microsoft.com/office/officeart/2008/layout/LinedList"/>
    <dgm:cxn modelId="{D8E587A5-FB74-A342-943D-EEC009A6A41C}" type="presParOf" srcId="{EB751327-49A4-3549-BFCC-C9E70744314D}" destId="{1C1499A7-718D-E44B-B483-6F7B038FA55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AE99F-4DFF-1A41-8BFF-26DD38447B02}">
      <dsp:nvSpPr>
        <dsp:cNvPr id="0" name=""/>
        <dsp:cNvSpPr/>
      </dsp:nvSpPr>
      <dsp:spPr>
        <a:xfrm>
          <a:off x="836675" y="0"/>
          <a:ext cx="9482328" cy="3767328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FC2A40C-8E8A-9345-B793-21052D6F8A78}">
      <dsp:nvSpPr>
        <dsp:cNvPr id="0" name=""/>
        <dsp:cNvSpPr/>
      </dsp:nvSpPr>
      <dsp:spPr>
        <a:xfrm>
          <a:off x="953" y="1130198"/>
          <a:ext cx="1527914" cy="15069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Problem Definition </a:t>
          </a:r>
          <a:endParaRPr lang="en-ID" sz="1800" kern="1200"/>
        </a:p>
      </dsp:txBody>
      <dsp:txXfrm>
        <a:off x="74515" y="1203760"/>
        <a:ext cx="1380790" cy="1359807"/>
      </dsp:txXfrm>
    </dsp:sp>
    <dsp:sp modelId="{E9A52D3E-82F4-B046-A3F6-47514A999F6F}">
      <dsp:nvSpPr>
        <dsp:cNvPr id="0" name=""/>
        <dsp:cNvSpPr/>
      </dsp:nvSpPr>
      <dsp:spPr>
        <a:xfrm>
          <a:off x="1605263" y="1130198"/>
          <a:ext cx="1527914" cy="15069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Data Collection </a:t>
          </a:r>
          <a:endParaRPr lang="en-ID" sz="1800" kern="1200"/>
        </a:p>
      </dsp:txBody>
      <dsp:txXfrm>
        <a:off x="1678825" y="1203760"/>
        <a:ext cx="1380790" cy="1359807"/>
      </dsp:txXfrm>
    </dsp:sp>
    <dsp:sp modelId="{B0F4CC11-0E1C-4A46-B37C-A4EC857C7E44}">
      <dsp:nvSpPr>
        <dsp:cNvPr id="0" name=""/>
        <dsp:cNvSpPr/>
      </dsp:nvSpPr>
      <dsp:spPr>
        <a:xfrm>
          <a:off x="3209573" y="1130198"/>
          <a:ext cx="1527914" cy="15069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Data Cleaning </a:t>
          </a:r>
          <a:endParaRPr lang="en-ID" sz="1800" kern="1200"/>
        </a:p>
      </dsp:txBody>
      <dsp:txXfrm>
        <a:off x="3283135" y="1203760"/>
        <a:ext cx="1380790" cy="1359807"/>
      </dsp:txXfrm>
    </dsp:sp>
    <dsp:sp modelId="{E78023E9-74C0-CB43-9758-AC4AB0E78ECD}">
      <dsp:nvSpPr>
        <dsp:cNvPr id="0" name=""/>
        <dsp:cNvSpPr/>
      </dsp:nvSpPr>
      <dsp:spPr>
        <a:xfrm>
          <a:off x="4813882" y="1130198"/>
          <a:ext cx="1527914" cy="15069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/>
            <a:t>Exploratory Data Analysis (EDA) </a:t>
          </a:r>
          <a:endParaRPr lang="en-ID" sz="1800" kern="1200" dirty="0"/>
        </a:p>
      </dsp:txBody>
      <dsp:txXfrm>
        <a:off x="4887444" y="1203760"/>
        <a:ext cx="1380790" cy="1359807"/>
      </dsp:txXfrm>
    </dsp:sp>
    <dsp:sp modelId="{FC1A9B51-6E62-984D-B2CA-E9F76B27A193}">
      <dsp:nvSpPr>
        <dsp:cNvPr id="0" name=""/>
        <dsp:cNvSpPr/>
      </dsp:nvSpPr>
      <dsp:spPr>
        <a:xfrm>
          <a:off x="6418192" y="1130198"/>
          <a:ext cx="1527914" cy="15069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Modeling </a:t>
          </a:r>
          <a:endParaRPr lang="en-ID" sz="1800" kern="1200"/>
        </a:p>
      </dsp:txBody>
      <dsp:txXfrm>
        <a:off x="6491754" y="1203760"/>
        <a:ext cx="1380790" cy="1359807"/>
      </dsp:txXfrm>
    </dsp:sp>
    <dsp:sp modelId="{8AB6D5C0-F849-7D45-AA0B-B653EE0E8E89}">
      <dsp:nvSpPr>
        <dsp:cNvPr id="0" name=""/>
        <dsp:cNvSpPr/>
      </dsp:nvSpPr>
      <dsp:spPr>
        <a:xfrm>
          <a:off x="8022502" y="1130198"/>
          <a:ext cx="1527914" cy="15069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Evaluation </a:t>
          </a:r>
          <a:endParaRPr lang="en-ID" sz="1800" kern="1200"/>
        </a:p>
      </dsp:txBody>
      <dsp:txXfrm>
        <a:off x="8096064" y="1203760"/>
        <a:ext cx="1380790" cy="1359807"/>
      </dsp:txXfrm>
    </dsp:sp>
    <dsp:sp modelId="{4D071145-648A-D648-9C67-A21524B4F158}">
      <dsp:nvSpPr>
        <dsp:cNvPr id="0" name=""/>
        <dsp:cNvSpPr/>
      </dsp:nvSpPr>
      <dsp:spPr>
        <a:xfrm>
          <a:off x="9626812" y="1130198"/>
          <a:ext cx="1527914" cy="15069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Deployment</a:t>
          </a:r>
          <a:endParaRPr lang="en-ID" sz="1800" kern="1200"/>
        </a:p>
      </dsp:txBody>
      <dsp:txXfrm>
        <a:off x="9700374" y="1203760"/>
        <a:ext cx="1380790" cy="13598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4AA28-F208-BD44-8F29-9E85E3F70E7C}">
      <dsp:nvSpPr>
        <dsp:cNvPr id="0" name=""/>
        <dsp:cNvSpPr/>
      </dsp:nvSpPr>
      <dsp:spPr>
        <a:xfrm>
          <a:off x="0" y="2625"/>
          <a:ext cx="662025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05F10-7EA0-DA4D-B26C-3033F7E3D230}">
      <dsp:nvSpPr>
        <dsp:cNvPr id="0" name=""/>
        <dsp:cNvSpPr/>
      </dsp:nvSpPr>
      <dsp:spPr>
        <a:xfrm>
          <a:off x="0" y="2625"/>
          <a:ext cx="6620255" cy="89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i="0" kern="1200" baseline="0"/>
            <a:t>Status: </a:t>
          </a:r>
          <a:endParaRPr lang="en-US" sz="4100" kern="1200"/>
        </a:p>
      </dsp:txBody>
      <dsp:txXfrm>
        <a:off x="0" y="2625"/>
        <a:ext cx="6620255" cy="895236"/>
      </dsp:txXfrm>
    </dsp:sp>
    <dsp:sp modelId="{78287F50-2B31-2B42-AF0D-E0AEA0B8F26C}">
      <dsp:nvSpPr>
        <dsp:cNvPr id="0" name=""/>
        <dsp:cNvSpPr/>
      </dsp:nvSpPr>
      <dsp:spPr>
        <a:xfrm>
          <a:off x="0" y="897862"/>
          <a:ext cx="6620255" cy="0"/>
        </a:xfrm>
        <a:prstGeom prst="line">
          <a:avLst/>
        </a:prstGeom>
        <a:solidFill>
          <a:schemeClr val="accent5">
            <a:hueOff val="1675080"/>
            <a:satOff val="179"/>
            <a:lumOff val="-3451"/>
            <a:alphaOff val="0"/>
          </a:schemeClr>
        </a:solidFill>
        <a:ln w="19050" cap="flat" cmpd="sng" algn="ctr">
          <a:solidFill>
            <a:schemeClr val="accent5">
              <a:hueOff val="1675080"/>
              <a:satOff val="179"/>
              <a:lumOff val="-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72BD8-94FB-4C47-B237-5758B6606701}">
      <dsp:nvSpPr>
        <dsp:cNvPr id="0" name=""/>
        <dsp:cNvSpPr/>
      </dsp:nvSpPr>
      <dsp:spPr>
        <a:xfrm>
          <a:off x="0" y="897862"/>
          <a:ext cx="6620255" cy="89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i="0" kern="1200" baseline="0"/>
            <a:t>Aktif = 1 </a:t>
          </a:r>
          <a:endParaRPr lang="en-US" sz="4100" kern="1200"/>
        </a:p>
      </dsp:txBody>
      <dsp:txXfrm>
        <a:off x="0" y="897862"/>
        <a:ext cx="6620255" cy="895236"/>
      </dsp:txXfrm>
    </dsp:sp>
    <dsp:sp modelId="{82EE6820-08C4-BC41-83B0-F5F9F4E2C1AC}">
      <dsp:nvSpPr>
        <dsp:cNvPr id="0" name=""/>
        <dsp:cNvSpPr/>
      </dsp:nvSpPr>
      <dsp:spPr>
        <a:xfrm>
          <a:off x="0" y="1793099"/>
          <a:ext cx="6620255" cy="0"/>
        </a:xfrm>
        <a:prstGeom prst="line">
          <a:avLst/>
        </a:prstGeom>
        <a:solidFill>
          <a:schemeClr val="accent5">
            <a:hueOff val="3350161"/>
            <a:satOff val="359"/>
            <a:lumOff val="-6902"/>
            <a:alphaOff val="0"/>
          </a:schemeClr>
        </a:solidFill>
        <a:ln w="19050" cap="flat" cmpd="sng" algn="ctr">
          <a:solidFill>
            <a:schemeClr val="accent5">
              <a:hueOff val="3350161"/>
              <a:satOff val="359"/>
              <a:lumOff val="-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4A274-9D74-6C46-A587-7C1CD34E1B18}">
      <dsp:nvSpPr>
        <dsp:cNvPr id="0" name=""/>
        <dsp:cNvSpPr/>
      </dsp:nvSpPr>
      <dsp:spPr>
        <a:xfrm>
          <a:off x="0" y="1793099"/>
          <a:ext cx="6620255" cy="89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i="0" kern="1200" baseline="0"/>
            <a:t>Tidak Aktif = 0 </a:t>
          </a:r>
          <a:endParaRPr lang="en-US" sz="4100" kern="1200"/>
        </a:p>
      </dsp:txBody>
      <dsp:txXfrm>
        <a:off x="0" y="1793099"/>
        <a:ext cx="6620255" cy="895236"/>
      </dsp:txXfrm>
    </dsp:sp>
    <dsp:sp modelId="{54341D7C-C034-8645-BF2E-512A83C9E73C}">
      <dsp:nvSpPr>
        <dsp:cNvPr id="0" name=""/>
        <dsp:cNvSpPr/>
      </dsp:nvSpPr>
      <dsp:spPr>
        <a:xfrm>
          <a:off x="0" y="2688336"/>
          <a:ext cx="6620255" cy="0"/>
        </a:xfrm>
        <a:prstGeom prst="line">
          <a:avLst/>
        </a:prstGeom>
        <a:solidFill>
          <a:schemeClr val="accent5">
            <a:hueOff val="5025241"/>
            <a:satOff val="538"/>
            <a:lumOff val="-10354"/>
            <a:alphaOff val="0"/>
          </a:schemeClr>
        </a:solidFill>
        <a:ln w="19050" cap="flat" cmpd="sng" algn="ctr">
          <a:solidFill>
            <a:schemeClr val="accent5">
              <a:hueOff val="5025241"/>
              <a:satOff val="538"/>
              <a:lumOff val="-103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6B53A-C93A-7448-BA8C-4197083CEA99}">
      <dsp:nvSpPr>
        <dsp:cNvPr id="0" name=""/>
        <dsp:cNvSpPr/>
      </dsp:nvSpPr>
      <dsp:spPr>
        <a:xfrm>
          <a:off x="0" y="2688335"/>
          <a:ext cx="6620255" cy="89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i="0" kern="1200" baseline="0"/>
            <a:t>IPK → Normalisasi (0–1) </a:t>
          </a:r>
          <a:endParaRPr lang="en-US" sz="4100" kern="1200"/>
        </a:p>
      </dsp:txBody>
      <dsp:txXfrm>
        <a:off x="0" y="2688335"/>
        <a:ext cx="6620255" cy="895236"/>
      </dsp:txXfrm>
    </dsp:sp>
    <dsp:sp modelId="{5B4C6CE8-A9CD-4F41-ACD0-51FBFD09BF64}">
      <dsp:nvSpPr>
        <dsp:cNvPr id="0" name=""/>
        <dsp:cNvSpPr/>
      </dsp:nvSpPr>
      <dsp:spPr>
        <a:xfrm>
          <a:off x="0" y="3583572"/>
          <a:ext cx="6620255" cy="0"/>
        </a:xfrm>
        <a:prstGeom prst="line">
          <a:avLst/>
        </a:prstGeom>
        <a:solidFill>
          <a:schemeClr val="accent5">
            <a:hueOff val="6700321"/>
            <a:satOff val="718"/>
            <a:lumOff val="-13805"/>
            <a:alphaOff val="0"/>
          </a:schemeClr>
        </a:solidFill>
        <a:ln w="19050" cap="flat" cmpd="sng" algn="ctr">
          <a:solidFill>
            <a:schemeClr val="accent5">
              <a:hueOff val="6700321"/>
              <a:satOff val="718"/>
              <a:lumOff val="-13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2E5E1-EE7C-B64E-A90D-72D71F161316}">
      <dsp:nvSpPr>
        <dsp:cNvPr id="0" name=""/>
        <dsp:cNvSpPr/>
      </dsp:nvSpPr>
      <dsp:spPr>
        <a:xfrm>
          <a:off x="0" y="3583572"/>
          <a:ext cx="6620255" cy="89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i="0" kern="1200" baseline="0"/>
            <a:t>Fitur baru: </a:t>
          </a:r>
          <a:endParaRPr lang="en-US" sz="4100" kern="1200"/>
        </a:p>
      </dsp:txBody>
      <dsp:txXfrm>
        <a:off x="0" y="3583572"/>
        <a:ext cx="6620255" cy="895236"/>
      </dsp:txXfrm>
    </dsp:sp>
    <dsp:sp modelId="{E7BB940B-70B1-DC4F-B05C-F7C047157ABB}">
      <dsp:nvSpPr>
        <dsp:cNvPr id="0" name=""/>
        <dsp:cNvSpPr/>
      </dsp:nvSpPr>
      <dsp:spPr>
        <a:xfrm>
          <a:off x="0" y="4478809"/>
          <a:ext cx="6620255" cy="0"/>
        </a:xfrm>
        <a:prstGeom prst="line">
          <a:avLst/>
        </a:prstGeom>
        <a:solidFill>
          <a:schemeClr val="accent5">
            <a:hueOff val="8375402"/>
            <a:satOff val="897"/>
            <a:lumOff val="-17256"/>
            <a:alphaOff val="0"/>
          </a:schemeClr>
        </a:solidFill>
        <a:ln w="19050" cap="flat" cmpd="sng" algn="ctr">
          <a:solidFill>
            <a:schemeClr val="accent5">
              <a:hueOff val="8375402"/>
              <a:satOff val="897"/>
              <a:lumOff val="-17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205EE-96FF-1B46-8BAF-1075C65D4972}">
      <dsp:nvSpPr>
        <dsp:cNvPr id="0" name=""/>
        <dsp:cNvSpPr/>
      </dsp:nvSpPr>
      <dsp:spPr>
        <a:xfrm>
          <a:off x="0" y="4478809"/>
          <a:ext cx="6620255" cy="89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i="0" kern="1200" baseline="0"/>
            <a:t>Risiko DO</a:t>
          </a:r>
          <a:endParaRPr lang="en-US" sz="4100" kern="1200"/>
        </a:p>
      </dsp:txBody>
      <dsp:txXfrm>
        <a:off x="0" y="4478809"/>
        <a:ext cx="6620255" cy="895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7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0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0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6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4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1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6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16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7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7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4" name="Picture 3" descr="A molecular model">
            <a:extLst>
              <a:ext uri="{FF2B5EF4-FFF2-40B4-BE49-F238E27FC236}">
                <a16:creationId xmlns:a16="http://schemas.microsoft.com/office/drawing/2014/main" id="{5EE186FB-D719-0F01-336B-82F4106F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03" b="7728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B476BF-4EE2-5243-CABB-6CC72C39B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507179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4DE1A-EC9A-3B0B-981C-6E2A78ABE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6780" y="978409"/>
            <a:ext cx="4496529" cy="367826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ID" sz="3800" b="1"/>
              <a:t>DATA SCIENCE: DESKRIPSI, VISUALISASI, DAN REPRESENTASI DATA</a:t>
            </a:r>
            <a:br>
              <a:rPr lang="en-ID" sz="3800"/>
            </a:br>
            <a:endParaRPr lang="en-US" sz="3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8AE08-2BA2-C138-9B28-44B2609DB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3288" y="4729138"/>
            <a:ext cx="4488812" cy="1150453"/>
          </a:xfrm>
        </p:spPr>
        <p:txBody>
          <a:bodyPr anchor="b">
            <a:normAutofit/>
          </a:bodyPr>
          <a:lstStyle/>
          <a:p>
            <a:r>
              <a:rPr lang="en-ID" dirty="0"/>
              <a:t>Mata Kuliah: Data Science</a:t>
            </a:r>
            <a:br>
              <a:rPr lang="en-ID" dirty="0"/>
            </a:br>
            <a:r>
              <a:rPr lang="en-ID" dirty="0"/>
              <a:t>Program Studi: Teknik </a:t>
            </a:r>
            <a:r>
              <a:rPr lang="en-ID" dirty="0" err="1"/>
              <a:t>Informatika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D28EA4-6F96-F7C6-1D07-5BA5C2738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6781" y="508090"/>
            <a:ext cx="449275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FF93C5-0576-D227-80A7-4CFBA8791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0119" y="6209925"/>
            <a:ext cx="449275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306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AF3766F-DEF3-4802-BB0D-7A18EDD9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88EFA-9FA3-0F3D-6533-9484E1D2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409"/>
            <a:ext cx="6126480" cy="16438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4800"/>
              <a:t>Pie Chart → Proporsi </a:t>
            </a:r>
            <a:br>
              <a:rPr lang="en-US" altLang="en-US" sz="4800"/>
            </a:br>
            <a:endParaRPr lang="en-US" sz="4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1264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C7F386-A972-9ED7-C153-F0E509682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8379" y="610900"/>
            <a:ext cx="3939220" cy="46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884B01-607B-AC2B-EA96-A076E842A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809" r="8014" b="-1"/>
          <a:stretch>
            <a:fillRect/>
          </a:stretch>
        </p:blipFill>
        <p:spPr>
          <a:xfrm>
            <a:off x="517871" y="2867025"/>
            <a:ext cx="11185082" cy="347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59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34A96-6249-6873-2208-26792085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>
                <a:latin typeface="Arial" panose="020B0604020202020204" pitchFamily="34" charset="0"/>
              </a:rPr>
              <a:t>Scatter Plot → </a:t>
            </a:r>
            <a:r>
              <a:rPr lang="en-US" altLang="en-US" b="0" dirty="0" err="1">
                <a:latin typeface="Arial" panose="020B0604020202020204" pitchFamily="34" charset="0"/>
              </a:rPr>
              <a:t>Hubungan</a:t>
            </a:r>
            <a:r>
              <a:rPr lang="en-US" altLang="en-US" b="0" dirty="0">
                <a:latin typeface="Arial" panose="020B0604020202020204" pitchFamily="34" charset="0"/>
              </a:rPr>
              <a:t> </a:t>
            </a:r>
            <a:r>
              <a:rPr lang="en-US" altLang="en-US" b="0" dirty="0" err="1">
                <a:latin typeface="Arial" panose="020B0604020202020204" pitchFamily="34" charset="0"/>
              </a:rPr>
              <a:t>variabel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DC0976-2110-5C1E-8893-94D265491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7389" y="2578100"/>
            <a:ext cx="6423571" cy="376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71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E10BDB4-64F2-477D-A03B-9F8352D5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2177E0-D4D4-85B3-4196-EB97755D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3258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b="0" dirty="0">
                <a:latin typeface="Arial" panose="020B0604020202020204" pitchFamily="34" charset="0"/>
              </a:rPr>
              <a:t>Boxplot → Outlier</a:t>
            </a:r>
            <a:br>
              <a:rPr lang="en-US" altLang="en-US" b="0" dirty="0">
                <a:latin typeface="Arial" panose="020B0604020202020204" pitchFamily="34" charset="0"/>
              </a:rPr>
            </a:b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508090"/>
            <a:ext cx="628192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71C494-8107-3D61-D611-4FBC7C22A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3612" y="611650"/>
            <a:ext cx="416052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AEBDC0-6D51-10C5-1E8A-68D86E279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67" y="2429691"/>
            <a:ext cx="5477362" cy="39163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69AF7-F7B1-0C06-648F-AF6B4FC13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7224" y="1088136"/>
            <a:ext cx="4160520" cy="5257800"/>
          </a:xfrm>
        </p:spPr>
        <p:txBody>
          <a:bodyPr>
            <a:normAutofit/>
          </a:bodyPr>
          <a:lstStyle/>
          <a:p>
            <a:r>
              <a:rPr lang="en-ID" b="1" dirty="0"/>
              <a:t>Boxplot</a:t>
            </a:r>
            <a:r>
              <a:rPr lang="en-ID" dirty="0"/>
              <a:t> 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ringkasan</a:t>
            </a:r>
            <a:r>
              <a:rPr lang="en-ID" dirty="0"/>
              <a:t> </a:t>
            </a:r>
            <a:r>
              <a:rPr lang="en-ID" dirty="0" err="1"/>
              <a:t>distribusi</a:t>
            </a:r>
            <a:r>
              <a:rPr lang="en-ID" dirty="0"/>
              <a:t> </a:t>
            </a:r>
            <a:r>
              <a:rPr lang="en-ID" dirty="0" err="1"/>
              <a:t>sampel</a:t>
            </a:r>
            <a:r>
              <a:rPr lang="en-ID" dirty="0"/>
              <a:t> yang </a:t>
            </a:r>
            <a:r>
              <a:rPr lang="en-ID" dirty="0" err="1"/>
              <a:t>disajikan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grafis</a:t>
            </a:r>
            <a:r>
              <a:rPr lang="en-ID" dirty="0"/>
              <a:t> yang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menggambarkan</a:t>
            </a:r>
            <a:r>
              <a:rPr lang="en-ID" dirty="0"/>
              <a:t> </a:t>
            </a:r>
            <a:r>
              <a:rPr lang="en-ID" b="1" dirty="0" err="1"/>
              <a:t>bentuk</a:t>
            </a:r>
            <a:r>
              <a:rPr lang="en-ID" dirty="0"/>
              <a:t> </a:t>
            </a:r>
            <a:r>
              <a:rPr lang="en-ID" dirty="0" err="1"/>
              <a:t>distribusi</a:t>
            </a:r>
            <a:r>
              <a:rPr lang="en-ID" dirty="0"/>
              <a:t> data (</a:t>
            </a:r>
            <a:r>
              <a:rPr lang="en-ID" i="1" dirty="0"/>
              <a:t>skewness</a:t>
            </a:r>
            <a:r>
              <a:rPr lang="en-ID" dirty="0"/>
              <a:t>), </a:t>
            </a:r>
            <a:r>
              <a:rPr lang="en-ID" b="1" dirty="0" err="1"/>
              <a:t>ukuran</a:t>
            </a:r>
            <a:r>
              <a:rPr lang="en-ID" b="1" dirty="0"/>
              <a:t> </a:t>
            </a:r>
            <a:r>
              <a:rPr lang="en-ID" b="1" dirty="0" err="1"/>
              <a:t>tendensi</a:t>
            </a:r>
            <a:r>
              <a:rPr lang="en-ID" b="1" dirty="0"/>
              <a:t> </a:t>
            </a:r>
            <a:r>
              <a:rPr lang="en-ID" b="1" dirty="0" err="1"/>
              <a:t>sentral</a:t>
            </a:r>
            <a:r>
              <a:rPr lang="en-ID" dirty="0"/>
              <a:t> dan </a:t>
            </a:r>
            <a:r>
              <a:rPr lang="en-ID" b="1" dirty="0" err="1"/>
              <a:t>ukuran</a:t>
            </a:r>
            <a:r>
              <a:rPr lang="en-ID" b="1" dirty="0"/>
              <a:t> </a:t>
            </a:r>
            <a:r>
              <a:rPr lang="en-ID" b="1" dirty="0" err="1"/>
              <a:t>penyebaran</a:t>
            </a:r>
            <a:r>
              <a:rPr lang="en-ID" b="1" dirty="0"/>
              <a:t> (</a:t>
            </a:r>
            <a:r>
              <a:rPr lang="en-ID" b="1" dirty="0" err="1"/>
              <a:t>keragaman</a:t>
            </a:r>
            <a:r>
              <a:rPr lang="en-ID" b="1" dirty="0"/>
              <a:t>)</a:t>
            </a:r>
            <a:r>
              <a:rPr lang="en-ID" dirty="0"/>
              <a:t> data </a:t>
            </a:r>
            <a:r>
              <a:rPr lang="en-ID" dirty="0" err="1"/>
              <a:t>pengamatan</a:t>
            </a:r>
            <a:r>
              <a:rPr lang="en-ID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11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E121-3B54-352D-A6AC-A4E62429F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Prinsip</a:t>
            </a:r>
            <a:r>
              <a:rPr lang="en-ID" dirty="0"/>
              <a:t> </a:t>
            </a:r>
            <a:r>
              <a:rPr lang="en-ID" dirty="0" err="1"/>
              <a:t>Visualisasi</a:t>
            </a:r>
            <a:r>
              <a:rPr lang="en-ID" dirty="0"/>
              <a:t> yang Baik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2582F-7391-B31A-2F93-D30F6DBD7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/>
              <a:t>Sederhana</a:t>
            </a:r>
            <a:r>
              <a:rPr lang="en-ID" dirty="0"/>
              <a:t> &amp;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berlebihan</a:t>
            </a:r>
            <a:r>
              <a:rPr lang="en-ID" dirty="0"/>
              <a:t> </a:t>
            </a:r>
          </a:p>
          <a:p>
            <a:r>
              <a:rPr lang="en-ID" dirty="0"/>
              <a:t>Label </a:t>
            </a:r>
            <a:r>
              <a:rPr lang="en-ID" dirty="0" err="1"/>
              <a:t>jelas</a:t>
            </a:r>
            <a:r>
              <a:rPr lang="en-ID" dirty="0"/>
              <a:t> </a:t>
            </a:r>
          </a:p>
          <a:p>
            <a:r>
              <a:rPr lang="en-ID" dirty="0"/>
              <a:t>Skala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menyesatkan</a:t>
            </a:r>
            <a:r>
              <a:rPr lang="en-ID" dirty="0"/>
              <a:t> </a:t>
            </a:r>
          </a:p>
          <a:p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data </a:t>
            </a:r>
          </a:p>
          <a:p>
            <a:pPr marL="0" indent="0">
              <a:buNone/>
            </a:pPr>
            <a:r>
              <a:rPr lang="en-ID" dirty="0"/>
              <a:t>📌 </a:t>
            </a:r>
            <a:r>
              <a:rPr lang="en-ID" dirty="0" err="1"/>
              <a:t>Hindari</a:t>
            </a:r>
            <a:r>
              <a:rPr lang="en-ID" dirty="0"/>
              <a:t>: </a:t>
            </a:r>
            <a:r>
              <a:rPr lang="en-ID" dirty="0" err="1"/>
              <a:t>grafik</a:t>
            </a:r>
            <a:r>
              <a:rPr lang="en-ID" dirty="0"/>
              <a:t> yang </a:t>
            </a:r>
            <a:r>
              <a:rPr lang="en-ID" dirty="0" err="1"/>
              <a:t>membingungkan</a:t>
            </a:r>
            <a:endParaRPr lang="en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9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4102F-44A4-B18A-EC9A-EF431C64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Visualisasi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4B0A8-533A-656F-A097-FBCC5D500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Kasus:</a:t>
            </a:r>
          </a:p>
          <a:p>
            <a:r>
              <a:rPr lang="en-ID" dirty="0"/>
              <a:t>Scatter Plot: </a:t>
            </a:r>
            <a:r>
              <a:rPr lang="en-ID" dirty="0" err="1"/>
              <a:t>Kehadiran</a:t>
            </a:r>
            <a:r>
              <a:rPr lang="en-ID" dirty="0"/>
              <a:t> vs IPK</a:t>
            </a:r>
            <a:br>
              <a:rPr lang="en-ID" dirty="0"/>
            </a:br>
            <a:r>
              <a:rPr lang="en-ID" dirty="0"/>
              <a:t>📌 Insight:</a:t>
            </a:r>
            <a:br>
              <a:rPr lang="en-ID" dirty="0"/>
            </a:b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kehadiran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→ IPK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tinggi</a:t>
            </a:r>
            <a:endParaRPr lang="en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84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BA1A2-D989-A663-0FDB-CAD9A9815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Apa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Representasi</a:t>
            </a:r>
            <a:r>
              <a:rPr lang="en-ID" dirty="0"/>
              <a:t> Data?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C204B-7330-D532-FFBD-0FF374A4E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/>
              <a:t>Representasi</a:t>
            </a:r>
            <a:r>
              <a:rPr lang="en-ID" dirty="0"/>
              <a:t> data </a:t>
            </a:r>
            <a:r>
              <a:rPr lang="en-ID" dirty="0" err="1"/>
              <a:t>adalah</a:t>
            </a:r>
            <a:r>
              <a:rPr lang="en-ID" dirty="0"/>
              <a:t>:</a:t>
            </a:r>
            <a:br>
              <a:rPr lang="en-ID" dirty="0"/>
            </a:br>
            <a:r>
              <a:rPr lang="en-ID" dirty="0"/>
              <a:t>👉 </a:t>
            </a:r>
            <a:r>
              <a:rPr lang="en-ID" dirty="0" err="1"/>
              <a:t>Mengubah</a:t>
            </a:r>
            <a:r>
              <a:rPr lang="en-ID" dirty="0"/>
              <a:t> data </a:t>
            </a:r>
            <a:r>
              <a:rPr lang="en-ID" dirty="0" err="1"/>
              <a:t>ke</a:t>
            </a:r>
            <a:r>
              <a:rPr lang="en-ID" dirty="0"/>
              <a:t> format yang </a:t>
            </a:r>
            <a:r>
              <a:rPr lang="en-ID" dirty="0" err="1"/>
              <a:t>siap</a:t>
            </a:r>
            <a:r>
              <a:rPr lang="en-ID" dirty="0"/>
              <a:t> </a:t>
            </a:r>
            <a:r>
              <a:rPr lang="en-ID" dirty="0" err="1"/>
              <a:t>dianalisis</a:t>
            </a:r>
            <a:r>
              <a:rPr lang="en-ID" dirty="0"/>
              <a:t>/model</a:t>
            </a:r>
          </a:p>
          <a:p>
            <a:pPr marL="0" indent="0">
              <a:buNone/>
            </a:pPr>
            <a:r>
              <a:rPr lang="en-ID" dirty="0"/>
              <a:t>📌 Tujuan:</a:t>
            </a:r>
          </a:p>
          <a:p>
            <a:r>
              <a:rPr lang="en-ID" dirty="0" err="1"/>
              <a:t>Mempermudah</a:t>
            </a:r>
            <a:r>
              <a:rPr lang="en-ID" dirty="0"/>
              <a:t> </a:t>
            </a:r>
            <a:r>
              <a:rPr lang="en-ID" dirty="0" err="1"/>
              <a:t>pemrosesan</a:t>
            </a:r>
            <a:r>
              <a:rPr lang="en-ID" dirty="0"/>
              <a:t> </a:t>
            </a:r>
          </a:p>
          <a:p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kualitas</a:t>
            </a:r>
            <a:r>
              <a:rPr lang="en-ID" dirty="0"/>
              <a:t> </a:t>
            </a:r>
            <a:r>
              <a:rPr lang="en-ID" dirty="0" err="1"/>
              <a:t>analisis</a:t>
            </a:r>
            <a:endParaRPr lang="en-ID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6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EDF1D-EC8B-AA7E-47EE-F7D8A37A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281928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Teknik Representasi Data</a:t>
            </a:r>
            <a:b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1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192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2ACF43-9C10-3CBF-A158-C8A079536CF5}"/>
              </a:ext>
            </a:extLst>
          </p:cNvPr>
          <p:cNvSpPr txBox="1"/>
          <p:nvPr/>
        </p:nvSpPr>
        <p:spPr>
          <a:xfrm>
            <a:off x="521208" y="2578608"/>
            <a:ext cx="6281928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Encoding: </a:t>
            </a:r>
          </a:p>
          <a:p>
            <a:pPr marL="0" marR="0" lvl="0" indent="-22860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Label Encoding </a:t>
            </a:r>
          </a:p>
          <a:p>
            <a:pPr marL="0" marR="0" lvl="0" indent="-22860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One-Hot Encoding </a:t>
            </a:r>
          </a:p>
          <a:p>
            <a:pPr marL="0" marR="0" lvl="0" indent="-22860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Normalisasi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/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Standardisasi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 marL="0" marR="0" lvl="0" indent="-22860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Feature Engineering</a:t>
            </a:r>
          </a:p>
        </p:txBody>
      </p:sp>
      <p:pic>
        <p:nvPicPr>
          <p:cNvPr id="10" name="Graphic 9" descr="Bar chart">
            <a:extLst>
              <a:ext uri="{FF2B5EF4-FFF2-40B4-BE49-F238E27FC236}">
                <a16:creationId xmlns:a16="http://schemas.microsoft.com/office/drawing/2014/main" id="{6A31E792-A0FB-BEE4-543F-DE3684BEA5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17668" y="1994644"/>
            <a:ext cx="4356461" cy="4356461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293E1ED-5739-9CF8-B166-FDED787A0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4962885"/>
            <a:ext cx="9481625" cy="992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336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" name="Freeform: Shape 6163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66" name="Freeform: Shape 6165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168" name="Rectangle 6167">
            <a:extLst>
              <a:ext uri="{FF2B5EF4-FFF2-40B4-BE49-F238E27FC236}">
                <a16:creationId xmlns:a16="http://schemas.microsoft.com/office/drawing/2014/main" id="{FAF3766F-DEF3-4802-BB0D-7A18EDD9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C32BD2-5C5C-5D62-275F-09830AAE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3465681" cy="2450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Label</a:t>
            </a:r>
            <a:br>
              <a:rPr lang="en-US" sz="4800" dirty="0">
                <a:solidFill>
                  <a:schemeClr val="tx2"/>
                </a:solidFill>
              </a:rPr>
            </a:br>
            <a:r>
              <a:rPr lang="en-US" sz="4800" dirty="0">
                <a:solidFill>
                  <a:schemeClr val="tx2"/>
                </a:solidFill>
              </a:rPr>
              <a:t>Encoding</a:t>
            </a:r>
          </a:p>
        </p:txBody>
      </p:sp>
      <p:sp>
        <p:nvSpPr>
          <p:cNvPr id="6170" name="Rectangle 6169">
            <a:extLst>
              <a:ext uri="{FF2B5EF4-FFF2-40B4-BE49-F238E27FC236}">
                <a16:creationId xmlns:a16="http://schemas.microsoft.com/office/drawing/2014/main" id="{D91952F0-771E-D2ED-C333-EEED6708B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346642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7 Must-know Techniques For Encoding Categorical Feature">
            <a:extLst>
              <a:ext uri="{FF2B5EF4-FFF2-40B4-BE49-F238E27FC236}">
                <a16:creationId xmlns:a16="http://schemas.microsoft.com/office/drawing/2014/main" id="{6AE89383-949F-5EDA-5635-B394ABAE25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2366" y="1497971"/>
            <a:ext cx="7438426" cy="396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2" name="Rectangle 6171">
            <a:extLst>
              <a:ext uri="{FF2B5EF4-FFF2-40B4-BE49-F238E27FC236}">
                <a16:creationId xmlns:a16="http://schemas.microsoft.com/office/drawing/2014/main" id="{3FB6D83C-2377-9CAD-A991-9E0B6AF25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208" y="6299535"/>
            <a:ext cx="3465681" cy="46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110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AF3766F-DEF3-4802-BB0D-7A18EDD9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8ACA6-6783-C9C3-E162-4D17AE030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3465681" cy="2450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4800">
                <a:solidFill>
                  <a:schemeClr val="tx2"/>
                </a:solidFill>
              </a:rPr>
              <a:t>One-Hot Encoding </a:t>
            </a:r>
            <a:br>
              <a:rPr lang="en-US" altLang="en-US" sz="4800">
                <a:solidFill>
                  <a:schemeClr val="tx2"/>
                </a:solidFill>
              </a:rPr>
            </a:br>
            <a:endParaRPr lang="en-US" sz="4800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1952F0-771E-D2ED-C333-EEED6708B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346642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CA48F0-98EF-E054-738D-5ECD743D5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2366" y="1349203"/>
            <a:ext cx="7438426" cy="42584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FB6D83C-2377-9CAD-A991-9E0B6AF25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208" y="6299535"/>
            <a:ext cx="3465681" cy="46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594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69EE-6610-D24D-0BDF-F670D5F2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 err="1"/>
              <a:t>Normalisasi</a:t>
            </a:r>
            <a:r>
              <a:rPr lang="en-US" altLang="en-US" b="0" dirty="0"/>
              <a:t> / </a:t>
            </a:r>
            <a:r>
              <a:rPr lang="en-US" altLang="en-US" b="0" dirty="0" err="1"/>
              <a:t>Standardisasi</a:t>
            </a:r>
            <a:r>
              <a:rPr lang="en-US" altLang="en-US" b="0" dirty="0"/>
              <a:t> </a:t>
            </a:r>
            <a:br>
              <a:rPr lang="en-US" altLang="en-US" b="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DAB6C-5696-8D77-3637-AB01F1108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05" y="2441448"/>
            <a:ext cx="11155680" cy="3767328"/>
          </a:xfrm>
        </p:spPr>
        <p:txBody>
          <a:bodyPr/>
          <a:lstStyle/>
          <a:p>
            <a:r>
              <a:rPr lang="en-ID" b="1" dirty="0" err="1"/>
              <a:t>Normalisasi</a:t>
            </a:r>
            <a:r>
              <a:rPr lang="en-ID" dirty="0"/>
              <a:t> 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merubah</a:t>
            </a:r>
            <a:r>
              <a:rPr lang="en-ID" dirty="0"/>
              <a:t> </a:t>
            </a:r>
            <a:r>
              <a:rPr lang="en-ID" dirty="0" err="1"/>
              <a:t>skala</a:t>
            </a:r>
            <a:r>
              <a:rPr lang="en-ID" dirty="0"/>
              <a:t> data pada </a:t>
            </a:r>
            <a:r>
              <a:rPr lang="en-ID" dirty="0" err="1"/>
              <a:t>rentang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— </a:t>
            </a:r>
            <a:r>
              <a:rPr lang="en-ID" dirty="0" err="1"/>
              <a:t>biasanya</a:t>
            </a:r>
            <a:r>
              <a:rPr lang="en-ID" dirty="0"/>
              <a:t> [0,1] </a:t>
            </a:r>
            <a:r>
              <a:rPr lang="en-ID" dirty="0" err="1"/>
              <a:t>atau</a:t>
            </a:r>
            <a:r>
              <a:rPr lang="en-ID" dirty="0"/>
              <a:t> [-1 to 1]. Perubahan </a:t>
            </a:r>
            <a:r>
              <a:rPr lang="en-ID" dirty="0" err="1"/>
              <a:t>skala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digambarkan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kompres</a:t>
            </a:r>
            <a:r>
              <a:rPr lang="en-ID" dirty="0"/>
              <a:t> pada data </a:t>
            </a:r>
            <a:r>
              <a:rPr lang="en-ID" dirty="0" err="1"/>
              <a:t>kedalam</a:t>
            </a:r>
            <a:r>
              <a:rPr lang="en-ID" dirty="0"/>
              <a:t> </a:t>
            </a:r>
            <a:r>
              <a:rPr lang="en-ID" dirty="0" err="1"/>
              <a:t>skala</a:t>
            </a:r>
            <a:r>
              <a:rPr lang="en-ID" dirty="0"/>
              <a:t> yang </a:t>
            </a:r>
            <a:r>
              <a:rPr lang="en-ID" dirty="0" err="1"/>
              <a:t>seragam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skala</a:t>
            </a:r>
            <a:r>
              <a:rPr lang="en-ID" dirty="0"/>
              <a:t> data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berbeda-beda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r>
              <a:rPr lang="en-ID" b="1" dirty="0" err="1"/>
              <a:t>Standardisasi</a:t>
            </a:r>
            <a:r>
              <a:rPr lang="en-ID" dirty="0"/>
              <a:t> 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penyesuaian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skala</a:t>
            </a:r>
            <a:r>
              <a:rPr lang="en-ID" dirty="0"/>
              <a:t> yang </a:t>
            </a:r>
            <a:r>
              <a:rPr lang="en-ID" dirty="0" err="1"/>
              <a:t>berbeda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skala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. Tujuan </a:t>
            </a:r>
            <a:r>
              <a:rPr lang="en-ID" dirty="0" err="1"/>
              <a:t>penyesuaian</a:t>
            </a:r>
            <a:r>
              <a:rPr lang="en-ID" dirty="0"/>
              <a:t> </a:t>
            </a:r>
            <a:r>
              <a:rPr lang="en-ID" dirty="0" err="1"/>
              <a:t>skala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guna </a:t>
            </a:r>
            <a:r>
              <a:rPr lang="en-ID" dirty="0" err="1"/>
              <a:t>menghilangkan</a:t>
            </a:r>
            <a:r>
              <a:rPr lang="en-ID" dirty="0"/>
              <a:t> </a:t>
            </a:r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, </a:t>
            </a:r>
            <a:r>
              <a:rPr lang="en-ID" dirty="0" err="1"/>
              <a:t>tidak</a:t>
            </a:r>
            <a:r>
              <a:rPr lang="en-ID" dirty="0"/>
              <a:t> miring </a:t>
            </a:r>
            <a:r>
              <a:rPr lang="en-ID" dirty="0" err="1"/>
              <a:t>ke</a:t>
            </a:r>
            <a:r>
              <a:rPr lang="en-ID" dirty="0"/>
              <a:t> kiri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kanan</a:t>
            </a:r>
            <a:r>
              <a:rPr lang="en-ID" dirty="0"/>
              <a:t>. </a:t>
            </a:r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A403BC6-D602-948C-6832-006EF8C3D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02" y="3544316"/>
            <a:ext cx="61722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AD3A4A0-ED5B-61D6-E490-597927D09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5" y="5726176"/>
            <a:ext cx="80391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13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17838-2CE3-632A-1B07-57AF075F5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Tujuan </a:t>
            </a:r>
            <a:r>
              <a:rPr lang="en-ID" dirty="0" err="1"/>
              <a:t>Pembelajaran</a:t>
            </a:r>
            <a:br>
              <a:rPr lang="en-ID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72BF2-6D1B-DA5C-B6E6-195E8D0E1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:</a:t>
            </a:r>
          </a:p>
          <a:p>
            <a:r>
              <a:rPr lang="en-ID" dirty="0" err="1"/>
              <a:t>Memahami</a:t>
            </a:r>
            <a:r>
              <a:rPr lang="en-ID" dirty="0"/>
              <a:t> proses </a:t>
            </a:r>
            <a:r>
              <a:rPr lang="en-ID" dirty="0" err="1"/>
              <a:t>deskripsi</a:t>
            </a:r>
            <a:r>
              <a:rPr lang="en-ID" dirty="0"/>
              <a:t> data </a:t>
            </a:r>
          </a:p>
          <a:p>
            <a:r>
              <a:rPr lang="en-ID" dirty="0" err="1"/>
              <a:t>Memvisualisasikan</a:t>
            </a:r>
            <a:r>
              <a:rPr lang="en-ID" dirty="0"/>
              <a:t> data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tepat</a:t>
            </a:r>
            <a:r>
              <a:rPr lang="en-ID" dirty="0"/>
              <a:t> </a:t>
            </a:r>
          </a:p>
          <a:p>
            <a:r>
              <a:rPr lang="en-ID" dirty="0" err="1"/>
              <a:t>Merepresentasikan</a:t>
            </a:r>
            <a:r>
              <a:rPr lang="en-ID" dirty="0"/>
              <a:t> data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</a:t>
            </a:r>
          </a:p>
          <a:p>
            <a:r>
              <a:rPr lang="en-ID" dirty="0" err="1"/>
              <a:t>Menghasilkan</a:t>
            </a:r>
            <a:r>
              <a:rPr lang="en-ID" dirty="0"/>
              <a:t> insight yang </a:t>
            </a:r>
            <a:r>
              <a:rPr lang="en-ID" dirty="0" err="1"/>
              <a:t>akurat</a:t>
            </a:r>
            <a:r>
              <a:rPr lang="en-ID" dirty="0"/>
              <a:t> dan </a:t>
            </a:r>
            <a:r>
              <a:rPr lang="en-ID" dirty="0" err="1"/>
              <a:t>informatif</a:t>
            </a:r>
            <a:r>
              <a:rPr lang="en-ID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84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17AA97-89A7-45C1-B813-BFF6C23D7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E2F19-38DB-A9BA-3541-32263F4C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032504" cy="3364992"/>
          </a:xfrm>
        </p:spPr>
        <p:txBody>
          <a:bodyPr>
            <a:normAutofit/>
          </a:bodyPr>
          <a:lstStyle/>
          <a:p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Representasi</a:t>
            </a:r>
            <a:r>
              <a:rPr lang="en-ID" dirty="0"/>
              <a:t> Data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AC4FE1-D370-43A6-96C5-076716BB1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403250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3D569D-D3A6-49CA-A483-291E95DAC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5776" y="611650"/>
            <a:ext cx="662025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B23CB7D5-4DF5-656C-DD10-6A902003E9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753757"/>
              </p:ext>
            </p:extLst>
          </p:nvPr>
        </p:nvGraphicFramePr>
        <p:xfrm>
          <a:off x="5065776" y="978408"/>
          <a:ext cx="6620256" cy="53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1904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C3F-C98F-D5E6-6A95-4FC91C670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Integrasi Proses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0EA1A-3222-BDCA-D0E9-1F36CC483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/>
              <a:t>Deskripsi</a:t>
            </a:r>
            <a:r>
              <a:rPr lang="en-ID" dirty="0"/>
              <a:t> → </a:t>
            </a:r>
            <a:r>
              <a:rPr lang="en-ID" dirty="0" err="1"/>
              <a:t>Memahami</a:t>
            </a:r>
            <a:r>
              <a:rPr lang="en-ID" dirty="0"/>
              <a:t> data</a:t>
            </a:r>
            <a:br>
              <a:rPr lang="en-ID" dirty="0"/>
            </a:br>
            <a:r>
              <a:rPr lang="en-ID" dirty="0" err="1"/>
              <a:t>Visualisasi</a:t>
            </a:r>
            <a:r>
              <a:rPr lang="en-ID" dirty="0"/>
              <a:t> → </a:t>
            </a:r>
            <a:r>
              <a:rPr lang="en-ID" dirty="0" err="1"/>
              <a:t>Menemukan</a:t>
            </a:r>
            <a:r>
              <a:rPr lang="en-ID" dirty="0"/>
              <a:t> </a:t>
            </a:r>
            <a:r>
              <a:rPr lang="en-ID" dirty="0" err="1"/>
              <a:t>pola</a:t>
            </a:r>
            <a:br>
              <a:rPr lang="en-ID" dirty="0"/>
            </a:br>
            <a:r>
              <a:rPr lang="en-ID" dirty="0" err="1"/>
              <a:t>Representasi</a:t>
            </a:r>
            <a:r>
              <a:rPr lang="en-ID" dirty="0"/>
              <a:t> → </a:t>
            </a:r>
            <a:r>
              <a:rPr lang="en-ID" dirty="0" err="1"/>
              <a:t>Menyiapkan</a:t>
            </a:r>
            <a:r>
              <a:rPr lang="en-ID" dirty="0"/>
              <a:t> model</a:t>
            </a:r>
          </a:p>
          <a:p>
            <a:r>
              <a:rPr lang="en-ID" dirty="0"/>
              <a:t>📌 </a:t>
            </a:r>
            <a:r>
              <a:rPr lang="en-ID" dirty="0" err="1"/>
              <a:t>Ketiganya</a:t>
            </a:r>
            <a:r>
              <a:rPr lang="en-ID" dirty="0"/>
              <a:t> </a:t>
            </a:r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27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1601-A755-27C4-F55E-4FBE8B5E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Risiko Jika Salah</a:t>
            </a:r>
            <a:br>
              <a:rPr lang="en-ID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3F14B-8C3E-37A9-F3C9-3D15846BA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Data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bersih</a:t>
            </a:r>
            <a:r>
              <a:rPr lang="en-ID" dirty="0"/>
              <a:t> → </a:t>
            </a:r>
            <a:r>
              <a:rPr lang="en-ID" dirty="0" err="1"/>
              <a:t>hasil</a:t>
            </a:r>
            <a:r>
              <a:rPr lang="en-ID" dirty="0"/>
              <a:t> bias </a:t>
            </a:r>
          </a:p>
          <a:p>
            <a:r>
              <a:rPr lang="en-ID" dirty="0" err="1"/>
              <a:t>Visualisasi</a:t>
            </a:r>
            <a:r>
              <a:rPr lang="en-ID" dirty="0"/>
              <a:t> salah → </a:t>
            </a:r>
            <a:r>
              <a:rPr lang="en-ID" dirty="0" err="1"/>
              <a:t>misinterpretasi</a:t>
            </a:r>
            <a:r>
              <a:rPr lang="en-ID" dirty="0"/>
              <a:t> </a:t>
            </a:r>
          </a:p>
          <a:p>
            <a:r>
              <a:rPr lang="en-ID" dirty="0" err="1"/>
              <a:t>Representasi</a:t>
            </a:r>
            <a:r>
              <a:rPr lang="en-ID" dirty="0"/>
              <a:t> </a:t>
            </a:r>
            <a:r>
              <a:rPr lang="en-ID" dirty="0" err="1"/>
              <a:t>buruk</a:t>
            </a:r>
            <a:r>
              <a:rPr lang="en-ID" dirty="0"/>
              <a:t> → model </a:t>
            </a:r>
            <a:r>
              <a:rPr lang="en-ID" dirty="0" err="1"/>
              <a:t>gagal</a:t>
            </a:r>
            <a:endParaRPr lang="en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16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BEE4D-E0FA-0019-C700-2F2A6BC38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Prinsip</a:t>
            </a:r>
            <a:r>
              <a:rPr lang="en-ID" dirty="0"/>
              <a:t> Data yang Baik</a:t>
            </a:r>
            <a:br>
              <a:rPr lang="en-ID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8844B-E657-00E6-94AA-565706166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✔ </a:t>
            </a:r>
            <a:r>
              <a:rPr lang="en-ID" dirty="0" err="1"/>
              <a:t>Akurat</a:t>
            </a:r>
            <a:br>
              <a:rPr lang="en-ID" dirty="0"/>
            </a:br>
            <a:r>
              <a:rPr lang="en-ID" dirty="0"/>
              <a:t>✔ Jelas</a:t>
            </a:r>
            <a:br>
              <a:rPr lang="en-ID" dirty="0"/>
            </a:br>
            <a:r>
              <a:rPr lang="en-ID" dirty="0"/>
              <a:t>✔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dipahami</a:t>
            </a:r>
            <a:endParaRPr lang="en-ID" dirty="0"/>
          </a:p>
          <a:p>
            <a:pPr marL="0" indent="0">
              <a:buNone/>
            </a:pPr>
            <a:r>
              <a:rPr lang="en-ID" dirty="0" err="1"/>
              <a:t>Gunakan</a:t>
            </a:r>
            <a:r>
              <a:rPr lang="en-ID" dirty="0"/>
              <a:t>:</a:t>
            </a:r>
          </a:p>
          <a:p>
            <a:r>
              <a:rPr lang="en-ID" dirty="0"/>
              <a:t>Visual </a:t>
            </a:r>
            <a:r>
              <a:rPr lang="en-ID" dirty="0" err="1"/>
              <a:t>sederhana</a:t>
            </a:r>
            <a:r>
              <a:rPr lang="en-ID" dirty="0"/>
              <a:t> </a:t>
            </a:r>
          </a:p>
          <a:p>
            <a:r>
              <a:rPr lang="en-ID" dirty="0"/>
              <a:t>Insight,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grafik</a:t>
            </a:r>
            <a:endParaRPr lang="en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81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E0D59-CAD2-DCE1-0032-D19D4F384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Studi Kasus </a:t>
            </a:r>
            <a:r>
              <a:rPr lang="en-ID" dirty="0" err="1"/>
              <a:t>Diskusi</a:t>
            </a:r>
            <a:br>
              <a:rPr lang="en-ID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32AC4-1868-7015-F912-55A420F6B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/>
              <a:t>Diskusikan</a:t>
            </a:r>
            <a:r>
              <a:rPr lang="en-ID" dirty="0"/>
              <a:t>:</a:t>
            </a:r>
          </a:p>
          <a:p>
            <a:pPr marL="0" indent="0">
              <a:buNone/>
            </a:pPr>
            <a:r>
              <a:rPr lang="en-ID" dirty="0"/>
              <a:t>Dataset </a:t>
            </a:r>
            <a:r>
              <a:rPr lang="en-ID" dirty="0" err="1"/>
              <a:t>mahasiswa</a:t>
            </a:r>
            <a:r>
              <a:rPr lang="en-ID" dirty="0"/>
              <a:t> </a:t>
            </a:r>
          </a:p>
          <a:p>
            <a:r>
              <a:rPr lang="en-ID" dirty="0"/>
              <a:t>Apa </a:t>
            </a:r>
            <a:r>
              <a:rPr lang="en-ID" dirty="0" err="1"/>
              <a:t>deskripsi</a:t>
            </a:r>
            <a:r>
              <a:rPr lang="en-ID" dirty="0"/>
              <a:t> </a:t>
            </a:r>
            <a:r>
              <a:rPr lang="en-ID" dirty="0" err="1"/>
              <a:t>datanya</a:t>
            </a:r>
            <a:r>
              <a:rPr lang="en-ID" dirty="0"/>
              <a:t>? </a:t>
            </a:r>
          </a:p>
          <a:p>
            <a:r>
              <a:rPr lang="en-ID" dirty="0" err="1"/>
              <a:t>Visualisasi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? </a:t>
            </a:r>
          </a:p>
          <a:p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representasinya</a:t>
            </a:r>
            <a:r>
              <a:rPr lang="en-ID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11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2D91-4663-FE7E-E999-039FEA210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Kesimpulan</a:t>
            </a:r>
            <a:br>
              <a:rPr lang="en-ID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5B3DE-D222-A43C-F574-4870DB4FD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Data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dipahami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dianalisis</a:t>
            </a:r>
            <a:r>
              <a:rPr lang="en-ID" dirty="0"/>
              <a:t> </a:t>
            </a:r>
          </a:p>
          <a:p>
            <a:r>
              <a:rPr lang="en-ID" dirty="0"/>
              <a:t>Visualisasi </a:t>
            </a:r>
            <a:r>
              <a:rPr lang="en-ID" dirty="0" err="1"/>
              <a:t>membantu</a:t>
            </a:r>
            <a:r>
              <a:rPr lang="en-ID" dirty="0"/>
              <a:t> insight </a:t>
            </a:r>
          </a:p>
          <a:p>
            <a:r>
              <a:rPr lang="en-ID" dirty="0" err="1"/>
              <a:t>Representasi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keberhasilan</a:t>
            </a:r>
            <a:r>
              <a:rPr lang="en-ID" dirty="0"/>
              <a:t> model </a:t>
            </a:r>
          </a:p>
          <a:p>
            <a:pPr marL="0" indent="0">
              <a:buNone/>
            </a:pPr>
            <a:r>
              <a:rPr lang="en-ID" dirty="0"/>
              <a:t>👉 Data Science = Data + Insight + Keputusan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48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A486A-6C35-F60F-1315-5D91144D8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Workflow Data Science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4F4AD0-62B8-C541-81A0-5B44B86412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479330"/>
              </p:ext>
            </p:extLst>
          </p:nvPr>
        </p:nvGraphicFramePr>
        <p:xfrm>
          <a:off x="521208" y="2578608"/>
          <a:ext cx="11155680" cy="376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EEAA700-A974-5DCD-BAA6-EAB96C36B46A}"/>
              </a:ext>
            </a:extLst>
          </p:cNvPr>
          <p:cNvSpPr txBox="1"/>
          <p:nvPr/>
        </p:nvSpPr>
        <p:spPr>
          <a:xfrm>
            <a:off x="614289" y="193227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Fokus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:</a:t>
            </a:r>
            <a:br>
              <a:rPr lang="en-ID" dirty="0"/>
            </a:br>
            <a:r>
              <a:rPr lang="en-ID" dirty="0"/>
              <a:t>👉 </a:t>
            </a:r>
            <a:r>
              <a:rPr lang="en-ID" dirty="0" err="1"/>
              <a:t>Deskripsi</a:t>
            </a:r>
            <a:r>
              <a:rPr lang="en-ID" dirty="0"/>
              <a:t>, </a:t>
            </a:r>
            <a:r>
              <a:rPr lang="en-ID" dirty="0" err="1"/>
              <a:t>Visualisasi</a:t>
            </a:r>
            <a:r>
              <a:rPr lang="en-ID" dirty="0"/>
              <a:t>, </a:t>
            </a:r>
            <a:r>
              <a:rPr lang="en-ID" dirty="0" err="1"/>
              <a:t>Representasi</a:t>
            </a:r>
            <a:r>
              <a:rPr lang="en-ID" dirty="0"/>
              <a:t>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2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BFE05-2268-FBCC-179F-975C2E30E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Apa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Deskripsi</a:t>
            </a:r>
            <a:r>
              <a:rPr lang="en-ID" dirty="0"/>
              <a:t> Data?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77635-3E8A-E3FF-BC2A-C67E9E1E7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/>
              <a:t>Deskripsi</a:t>
            </a:r>
            <a:r>
              <a:rPr lang="en-ID" dirty="0"/>
              <a:t> data </a:t>
            </a:r>
            <a:r>
              <a:rPr lang="en-ID" dirty="0" err="1"/>
              <a:t>adalah</a:t>
            </a:r>
            <a:r>
              <a:rPr lang="en-ID" dirty="0"/>
              <a:t> proses:</a:t>
            </a:r>
          </a:p>
          <a:p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struktur</a:t>
            </a:r>
            <a:r>
              <a:rPr lang="en-ID" dirty="0"/>
              <a:t> data </a:t>
            </a:r>
          </a:p>
          <a:p>
            <a:r>
              <a:rPr lang="en-ID" dirty="0" err="1"/>
              <a:t>Mengetahui</a:t>
            </a:r>
            <a:r>
              <a:rPr lang="en-ID" dirty="0"/>
              <a:t> </a:t>
            </a:r>
            <a:r>
              <a:rPr lang="en-ID" dirty="0" err="1"/>
              <a:t>karakteristik</a:t>
            </a:r>
            <a:r>
              <a:rPr lang="en-ID" dirty="0"/>
              <a:t> data </a:t>
            </a:r>
          </a:p>
          <a:p>
            <a:r>
              <a:rPr lang="en-ID" dirty="0" err="1"/>
              <a:t>Menilai</a:t>
            </a:r>
            <a:r>
              <a:rPr lang="en-ID" dirty="0"/>
              <a:t> </a:t>
            </a:r>
            <a:r>
              <a:rPr lang="en-ID" dirty="0" err="1"/>
              <a:t>kualitas</a:t>
            </a:r>
            <a:r>
              <a:rPr lang="en-ID" dirty="0"/>
              <a:t> data </a:t>
            </a:r>
          </a:p>
          <a:p>
            <a:r>
              <a:rPr lang="en-ID" dirty="0"/>
              <a:t>📌 Tujuan:</a:t>
            </a:r>
            <a:br>
              <a:rPr lang="en-ID" dirty="0"/>
            </a:br>
            <a:r>
              <a:rPr lang="en-ID" dirty="0" err="1"/>
              <a:t>Menghindari</a:t>
            </a:r>
            <a:r>
              <a:rPr lang="en-ID" dirty="0"/>
              <a:t> </a:t>
            </a:r>
            <a:r>
              <a:rPr lang="en-ID" dirty="0" err="1"/>
              <a:t>kesalahan</a:t>
            </a:r>
            <a:r>
              <a:rPr lang="en-ID" dirty="0"/>
              <a:t> </a:t>
            </a:r>
            <a:r>
              <a:rPr lang="en-ID" dirty="0" err="1"/>
              <a:t>analisis</a:t>
            </a:r>
            <a:endParaRPr lang="en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66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3B5FD-0120-3B67-D14C-1BEAB7D2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Teknik </a:t>
            </a:r>
            <a:r>
              <a:rPr lang="en-ID" dirty="0" err="1"/>
              <a:t>Deskripsi</a:t>
            </a:r>
            <a:r>
              <a:rPr lang="en-ID" dirty="0"/>
              <a:t> Data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923AB4A-9A99-5F7E-DECD-7ADB23FC85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1207" y="2279064"/>
            <a:ext cx="4543161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Statistik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Deskriptif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Mean, Median, Modus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Min, Max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Standar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Deviasi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Identifikasi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Missing Value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Outlier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Duplikasi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3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AD1BDCCC-E676-2A7E-BE11-2B8C23DB2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A777F6-1068-2AA2-6AD3-95962D5C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115568"/>
          </a:xfrm>
        </p:spPr>
        <p:txBody>
          <a:bodyPr>
            <a:normAutofit/>
          </a:bodyPr>
          <a:lstStyle/>
          <a:p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Deskripsi</a:t>
            </a:r>
            <a:r>
              <a:rPr lang="en-ID" dirty="0"/>
              <a:t> Data</a:t>
            </a:r>
            <a:endParaRPr lang="en-US" dirty="0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781C97B1-8A09-6383-8C65-A3B735778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Cara Menangani Missing Values di Project Data Science - IlmudataPy">
            <a:extLst>
              <a:ext uri="{FF2B5EF4-FFF2-40B4-BE49-F238E27FC236}">
                <a16:creationId xmlns:a16="http://schemas.microsoft.com/office/drawing/2014/main" id="{6D961B10-8757-F865-83B3-07EEE0B37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868" y="3388621"/>
            <a:ext cx="5639091" cy="189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C3487-7C21-2FF8-1E12-79265929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7104" y="2304288"/>
            <a:ext cx="5129784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/>
              <a:t>Kasus: Data </a:t>
            </a:r>
            <a:r>
              <a:rPr lang="en-ID" dirty="0" err="1"/>
              <a:t>Mahasiswa</a:t>
            </a:r>
            <a:endParaRPr lang="en-ID" dirty="0"/>
          </a:p>
          <a:p>
            <a:r>
              <a:rPr lang="en-ID" dirty="0" err="1"/>
              <a:t>Jumlah</a:t>
            </a:r>
            <a:r>
              <a:rPr lang="en-ID" dirty="0"/>
              <a:t> data: 250 </a:t>
            </a:r>
            <a:r>
              <a:rPr lang="en-ID" dirty="0" err="1"/>
              <a:t>mahasiswa</a:t>
            </a:r>
            <a:r>
              <a:rPr lang="en-ID" dirty="0"/>
              <a:t> </a:t>
            </a:r>
          </a:p>
          <a:p>
            <a:r>
              <a:rPr lang="en-ID" dirty="0"/>
              <a:t>Rata-rata IPK: 3.2 </a:t>
            </a:r>
          </a:p>
          <a:p>
            <a:r>
              <a:rPr lang="en-ID" dirty="0"/>
              <a:t>Missing value: 5% </a:t>
            </a:r>
          </a:p>
          <a:p>
            <a:r>
              <a:rPr lang="en-ID" dirty="0"/>
              <a:t>Outlier: IPK &lt; 2.0 </a:t>
            </a:r>
          </a:p>
          <a:p>
            <a:pPr marL="0" indent="0">
              <a:buNone/>
            </a:pPr>
            <a:r>
              <a:rPr lang="en-ID" dirty="0"/>
              <a:t>📌 Insight </a:t>
            </a:r>
            <a:r>
              <a:rPr lang="en-ID" dirty="0" err="1"/>
              <a:t>awal</a:t>
            </a:r>
            <a:r>
              <a:rPr lang="en-ID" dirty="0"/>
              <a:t>:</a:t>
            </a:r>
            <a:br>
              <a:rPr lang="en-ID" dirty="0"/>
            </a:br>
            <a:r>
              <a:rPr lang="en-ID" dirty="0"/>
              <a:t>Data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, </a:t>
            </a:r>
            <a:r>
              <a:rPr lang="en-ID" dirty="0" err="1"/>
              <a:t>perlu</a:t>
            </a:r>
            <a:r>
              <a:rPr lang="en-ID" dirty="0"/>
              <a:t> cleaning </a:t>
            </a:r>
            <a:r>
              <a:rPr lang="en-ID" dirty="0" err="1"/>
              <a:t>ringan</a:t>
            </a:r>
            <a:endParaRPr lang="en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19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096C8-ED28-AE86-4B31-E1536E70A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Apa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Visualisasi</a:t>
            </a:r>
            <a:r>
              <a:rPr lang="en-ID" dirty="0"/>
              <a:t> Data?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D9335-9473-D52C-97F4-3DDA2DC19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/>
              <a:t>Visualisasi</a:t>
            </a:r>
            <a:r>
              <a:rPr lang="en-ID" dirty="0"/>
              <a:t> data </a:t>
            </a:r>
            <a:r>
              <a:rPr lang="en-ID" dirty="0" err="1"/>
              <a:t>adalah</a:t>
            </a:r>
            <a:r>
              <a:rPr lang="en-ID" dirty="0"/>
              <a:t>:</a:t>
            </a:r>
            <a:br>
              <a:rPr lang="en-ID" dirty="0"/>
            </a:br>
            <a:r>
              <a:rPr lang="en-ID" dirty="0"/>
              <a:t>👉 </a:t>
            </a:r>
            <a:r>
              <a:rPr lang="en-ID" dirty="0" err="1"/>
              <a:t>Penyajian</a:t>
            </a:r>
            <a:r>
              <a:rPr lang="en-ID" dirty="0"/>
              <a:t> data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grafik</a:t>
            </a:r>
            <a:r>
              <a:rPr lang="en-ID" dirty="0"/>
              <a:t>/visual</a:t>
            </a:r>
          </a:p>
          <a:p>
            <a:pPr marL="0" indent="0">
              <a:buNone/>
            </a:pPr>
            <a:r>
              <a:rPr lang="en-ID" dirty="0"/>
              <a:t>📌 Tujuan:</a:t>
            </a:r>
          </a:p>
          <a:p>
            <a:r>
              <a:rPr lang="en-ID" dirty="0" err="1"/>
              <a:t>Mempermudah</a:t>
            </a:r>
            <a:r>
              <a:rPr lang="en-ID" dirty="0"/>
              <a:t> </a:t>
            </a:r>
            <a:r>
              <a:rPr lang="en-ID" dirty="0" err="1"/>
              <a:t>pemahaman</a:t>
            </a:r>
            <a:r>
              <a:rPr lang="en-ID" dirty="0"/>
              <a:t> </a:t>
            </a:r>
          </a:p>
          <a:p>
            <a:r>
              <a:rPr lang="en-ID" dirty="0" err="1"/>
              <a:t>Menemukan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&amp; </a:t>
            </a:r>
            <a:r>
              <a:rPr lang="en-ID" dirty="0" err="1"/>
              <a:t>tren</a:t>
            </a:r>
            <a:endParaRPr lang="en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91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4" name="Rectangle 4103">
            <a:extLst>
              <a:ext uri="{FF2B5EF4-FFF2-40B4-BE49-F238E27FC236}">
                <a16:creationId xmlns:a16="http://schemas.microsoft.com/office/drawing/2014/main" id="{AD1BDCCC-E676-2A7E-BE11-2B8C23DB2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B6046-2495-1107-A176-0CA46432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115568"/>
          </a:xfrm>
        </p:spPr>
        <p:txBody>
          <a:bodyPr>
            <a:normAutofit/>
          </a:bodyPr>
          <a:lstStyle/>
          <a:p>
            <a:r>
              <a:rPr lang="en-ID" dirty="0"/>
              <a:t>Jenis </a:t>
            </a:r>
            <a:r>
              <a:rPr lang="en-ID" dirty="0" err="1"/>
              <a:t>Visualisasi</a:t>
            </a:r>
            <a:endParaRPr lang="en-US" dirty="0"/>
          </a:p>
        </p:txBody>
      </p:sp>
      <p:sp>
        <p:nvSpPr>
          <p:cNvPr id="4106" name="Freeform: Shape 4105">
            <a:extLst>
              <a:ext uri="{FF2B5EF4-FFF2-40B4-BE49-F238E27FC236}">
                <a16:creationId xmlns:a16="http://schemas.microsoft.com/office/drawing/2014/main" id="{781C97B1-8A09-6383-8C65-A3B735778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9" name="Picture 3" descr="Cara menentukan histogram dan poligon data kelompok - YouTube">
            <a:extLst>
              <a:ext uri="{FF2B5EF4-FFF2-40B4-BE49-F238E27FC236}">
                <a16:creationId xmlns:a16="http://schemas.microsoft.com/office/drawing/2014/main" id="{52FE5029-49FA-AF08-658D-EE13F4143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868" y="2749818"/>
            <a:ext cx="5639091" cy="317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2A210080-C5A6-D498-1383-7B29D773BF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547104" y="2304288"/>
            <a:ext cx="5129784" cy="40507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Histogram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Distribusi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data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8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68650-132C-96A4-2ABA-65CD8726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>
                <a:latin typeface="Arial" panose="020B0604020202020204" pitchFamily="34" charset="0"/>
              </a:rPr>
              <a:t>Bar Chart → </a:t>
            </a:r>
            <a:r>
              <a:rPr lang="en-US" altLang="en-US" b="0" dirty="0" err="1">
                <a:latin typeface="Arial" panose="020B0604020202020204" pitchFamily="34" charset="0"/>
              </a:rPr>
              <a:t>Perbandingan</a:t>
            </a:r>
            <a:r>
              <a:rPr lang="en-US" altLang="en-US" b="0" dirty="0">
                <a:latin typeface="Arial" panose="020B0604020202020204" pitchFamily="34" charset="0"/>
              </a:rPr>
              <a:t> </a:t>
            </a:r>
            <a:br>
              <a:rPr lang="en-US" altLang="en-US" b="0" dirty="0">
                <a:latin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F1091A-F22A-332B-4AE3-8FD50757A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2284" y="2578100"/>
            <a:ext cx="7273782" cy="376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68729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542</Words>
  <Application>Microsoft Macintosh PowerPoint</Application>
  <PresentationFormat>Widescreen</PresentationFormat>
  <Paragraphs>137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Bierstadt</vt:lpstr>
      <vt:lpstr>Neue Haas Grotesk Text Pro</vt:lpstr>
      <vt:lpstr>GestaltVTI</vt:lpstr>
      <vt:lpstr>DATA SCIENCE: DESKRIPSI, VISUALISASI, DAN REPRESENTASI DATA </vt:lpstr>
      <vt:lpstr>Tujuan Pembelajaran </vt:lpstr>
      <vt:lpstr>Workflow Data Science</vt:lpstr>
      <vt:lpstr>Apa itu Deskripsi Data?</vt:lpstr>
      <vt:lpstr>Teknik Deskripsi Data</vt:lpstr>
      <vt:lpstr>Contoh Deskripsi Data</vt:lpstr>
      <vt:lpstr>Apa itu Visualisasi Data?</vt:lpstr>
      <vt:lpstr>Jenis Visualisasi</vt:lpstr>
      <vt:lpstr>Bar Chart → Perbandingan  </vt:lpstr>
      <vt:lpstr>Pie Chart → Proporsi  </vt:lpstr>
      <vt:lpstr>Scatter Plot → Hubungan variabel</vt:lpstr>
      <vt:lpstr>Boxplot → Outlier </vt:lpstr>
      <vt:lpstr>Prinsip Visualisasi yang Baik</vt:lpstr>
      <vt:lpstr>Contoh Visualisasi</vt:lpstr>
      <vt:lpstr>Apa itu Representasi Data?</vt:lpstr>
      <vt:lpstr>Teknik Representasi Data </vt:lpstr>
      <vt:lpstr>Label Encoding</vt:lpstr>
      <vt:lpstr>One-Hot Encoding  </vt:lpstr>
      <vt:lpstr>Normalisasi / Standardisasi  </vt:lpstr>
      <vt:lpstr>Contoh Representasi Data</vt:lpstr>
      <vt:lpstr>Integrasi Proses</vt:lpstr>
      <vt:lpstr>Risiko Jika Salah </vt:lpstr>
      <vt:lpstr>Prinsip Data yang Baik </vt:lpstr>
      <vt:lpstr>Studi Kasus Diskusi </vt:lpstr>
      <vt:lpstr>Kesimpulan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Muhammad Said Hasibuan</dc:creator>
  <cp:lastModifiedBy>Muhammad Said Hasibuan</cp:lastModifiedBy>
  <cp:revision>2</cp:revision>
  <dcterms:created xsi:type="dcterms:W3CDTF">2026-04-16T23:03:20Z</dcterms:created>
  <dcterms:modified xsi:type="dcterms:W3CDTF">2026-04-17T01:46:55Z</dcterms:modified>
</cp:coreProperties>
</file>