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411" r:id="rId3"/>
    <p:sldId id="402" r:id="rId4"/>
    <p:sldId id="393" r:id="rId5"/>
    <p:sldId id="406" r:id="rId6"/>
    <p:sldId id="407" r:id="rId7"/>
    <p:sldId id="403" r:id="rId8"/>
    <p:sldId id="412" r:id="rId9"/>
    <p:sldId id="413" r:id="rId10"/>
    <p:sldId id="421" r:id="rId11"/>
    <p:sldId id="415" r:id="rId12"/>
    <p:sldId id="416" r:id="rId13"/>
    <p:sldId id="408" r:id="rId14"/>
    <p:sldId id="417" r:id="rId15"/>
    <p:sldId id="418" r:id="rId16"/>
    <p:sldId id="405" r:id="rId17"/>
    <p:sldId id="398" r:id="rId18"/>
    <p:sldId id="422" r:id="rId19"/>
    <p:sldId id="390" r:id="rId20"/>
    <p:sldId id="420" r:id="rId21"/>
    <p:sldId id="389" r:id="rId22"/>
    <p:sldId id="419" r:id="rId23"/>
    <p:sldId id="394" r:id="rId24"/>
    <p:sldId id="395" r:id="rId25"/>
    <p:sldId id="414" r:id="rId26"/>
    <p:sldId id="423" r:id="rId27"/>
    <p:sldId id="424" r:id="rId28"/>
    <p:sldId id="339" r:id="rId29"/>
  </p:sldIdLst>
  <p:sldSz cx="9144000" cy="6858000" type="screen4x3"/>
  <p:notesSz cx="6761163" cy="9942513"/>
  <p:custDataLst>
    <p:tags r:id="rId3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03" autoAdjust="0"/>
    <p:restoredTop sz="94656" autoAdjust="0"/>
  </p:normalViewPr>
  <p:slideViewPr>
    <p:cSldViewPr>
      <p:cViewPr varScale="1">
        <p:scale>
          <a:sx n="71" d="100"/>
          <a:sy n="71" d="100"/>
        </p:scale>
        <p:origin x="146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29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C329C764-A190-4FA4-BE03-D4895123F5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180167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71A10812-002B-4AEE-A720-56595B8A7B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8132767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3013" name="Slide Number Placeholder 2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A2D9106-A126-407F-A637-B4EF9288FAEA}" type="slidenum">
              <a:rPr lang="en-US" altLang="en-US">
                <a:latin typeface="Calibri" panose="020F0502020204030204" pitchFamily="34" charset="0"/>
              </a:rPr>
              <a:pPr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9296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2229" name="Slide Number Placeholder 2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25AEC25-9408-4ACB-9530-E81157B12C2A}" type="slidenum">
              <a:rPr lang="en-US" altLang="en-US">
                <a:latin typeface="Calibri" panose="020F0502020204030204" pitchFamily="34" charset="0"/>
              </a:rPr>
              <a:pPr/>
              <a:t>16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0617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3253" name="Slide Number Placeholder 2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A1B4B0B-2257-4325-97D4-BF131ADCC3E2}" type="slidenum">
              <a:rPr lang="en-US" altLang="en-US">
                <a:latin typeface="Calibri" panose="020F0502020204030204" pitchFamily="34" charset="0"/>
              </a:rPr>
              <a:pPr/>
              <a:t>25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5965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4277" name="Slide Number Placeholder 2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ABE40DF-B187-4AD1-9D23-254C1021E673}" type="slidenum">
              <a:rPr lang="en-US" altLang="en-US">
                <a:latin typeface="Calibri" panose="020F0502020204030204" pitchFamily="34" charset="0"/>
              </a:rPr>
              <a:pPr/>
              <a:t>26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7601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5301" name="Slide Number Placeholder 2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79D12F5-D7D5-4DBF-8729-8992392309CA}" type="slidenum">
              <a:rPr lang="en-US" altLang="en-US">
                <a:latin typeface="Calibri" panose="020F0502020204030204" pitchFamily="34" charset="0"/>
              </a:rPr>
              <a:pPr/>
              <a:t>27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848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4037" name="Slide Number Placeholder 2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9011CB4-C38F-4C87-AD3D-B19C733F5952}" type="slidenum">
              <a:rPr lang="en-US" altLang="en-US">
                <a:latin typeface="Calibri" panose="020F0502020204030204" pitchFamily="34" charset="0"/>
              </a:rPr>
              <a:pPr/>
              <a:t>2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256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5061" name="Slide Number Placeholder 2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2509DC7-EE17-42EC-88CF-D776FF762F5B}" type="slidenum">
              <a:rPr lang="en-US" altLang="en-US">
                <a:latin typeface="Calibri" panose="020F0502020204030204" pitchFamily="34" charset="0"/>
              </a:rPr>
              <a:pPr/>
              <a:t>3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081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6085" name="Slide Number Placeholder 2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9670FDD-2188-4D8B-BEB0-9270E8644000}" type="slidenum">
              <a:rPr lang="en-US" altLang="en-US">
                <a:latin typeface="Calibri" panose="020F0502020204030204" pitchFamily="34" charset="0"/>
              </a:rPr>
              <a:pPr/>
              <a:t>4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019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7109" name="Slide Number Placeholder 2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2DA0965-BF08-45FB-AC81-8E05C1F889B0}" type="slidenum">
              <a:rPr lang="en-US" altLang="en-US">
                <a:latin typeface="Calibri" panose="020F0502020204030204" pitchFamily="34" charset="0"/>
              </a:rPr>
              <a:pPr/>
              <a:t>5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685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8133" name="Slide Number Placeholder 2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4F4C0FA-279E-4E3F-A0D3-79CEB6E91F52}" type="slidenum">
              <a:rPr lang="en-US" altLang="en-US">
                <a:latin typeface="Calibri" panose="020F0502020204030204" pitchFamily="34" charset="0"/>
              </a:rPr>
              <a:pPr/>
              <a:t>6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803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9157" name="Slide Number Placeholder 2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63F0857-3962-4D13-AE49-2D94198E4BCC}" type="slidenum">
              <a:rPr lang="en-US" altLang="en-US">
                <a:latin typeface="Calibri" panose="020F0502020204030204" pitchFamily="34" charset="0"/>
              </a:rPr>
              <a:pPr/>
              <a:t>7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146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0181" name="Slide Number Placeholder 2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BCB1E78-A5DD-450D-B2CF-E5A6B5A5E76A}" type="slidenum">
              <a:rPr lang="en-US" altLang="en-US">
                <a:latin typeface="Calibri" panose="020F0502020204030204" pitchFamily="34" charset="0"/>
              </a:rPr>
              <a:pPr/>
              <a:t>8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1098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205" name="Slide Number Placeholder 2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9D5A634-8E5E-4D75-905E-667A494B3706}" type="slidenum">
              <a:rPr lang="en-US" altLang="en-US">
                <a:latin typeface="Calibri" panose="020F0502020204030204" pitchFamily="34" charset="0"/>
              </a:rPr>
              <a:pPr/>
              <a:t>13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096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>
            <a:spLocks noChangeArrowheads="1"/>
          </p:cNvSpPr>
          <p:nvPr userDrawn="1"/>
        </p:nvSpPr>
        <p:spPr bwMode="auto">
          <a:xfrm>
            <a:off x="6553200" y="6362700"/>
            <a:ext cx="2133600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id-ID" sz="1200"/>
              <a:t>Revisi: 00</a:t>
            </a:r>
            <a:endParaRPr lang="id-ID" sz="16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7081073-CC9A-4C4E-85A6-09A1ED6211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7334486"/>
      </p:ext>
    </p:extLst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05D37D-DA94-4D9D-AFD5-704DECB089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7741241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01F6AD-1E8C-4BA7-8DA6-5B52BEA583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562224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>
            <a:spLocks noChangeArrowheads="1"/>
          </p:cNvSpPr>
          <p:nvPr userDrawn="1"/>
        </p:nvSpPr>
        <p:spPr bwMode="auto">
          <a:xfrm>
            <a:off x="6553200" y="6362700"/>
            <a:ext cx="2133600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id-ID" sz="1200"/>
              <a:t>Revisi: 00</a:t>
            </a:r>
            <a:endParaRPr lang="id-ID" sz="1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64C7BDE-A5FD-4F48-970D-A510D7A629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3989126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>
            <a:spLocks noChangeArrowheads="1"/>
          </p:cNvSpPr>
          <p:nvPr userDrawn="1"/>
        </p:nvSpPr>
        <p:spPr bwMode="auto">
          <a:xfrm>
            <a:off x="6553200" y="6362700"/>
            <a:ext cx="2133600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id-ID" sz="1200"/>
              <a:t>Versi : 01</a:t>
            </a:r>
            <a:endParaRPr lang="id-ID" sz="16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4FA1E-6D70-4917-A47A-A673CB750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7734130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>
            <a:spLocks noChangeArrowheads="1"/>
          </p:cNvSpPr>
          <p:nvPr userDrawn="1"/>
        </p:nvSpPr>
        <p:spPr bwMode="auto">
          <a:xfrm>
            <a:off x="6553200" y="6362700"/>
            <a:ext cx="2133600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id-ID" sz="1200"/>
              <a:t>Versi : 01</a:t>
            </a:r>
            <a:endParaRPr lang="id-ID" sz="16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3FBFDE-1461-43E1-9406-F44CD971E2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3613003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EC5B5F-C631-48B8-A372-96A01E7BCD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0596686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589F4C-9A26-467A-B492-3183D97A88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1545393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BB0709-28BF-4A5F-AD1F-C9B031270C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3363619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5C6D7C-6ECF-430D-B85D-05F35ED302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8123945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D25B90-C8B1-4B6F-A7E2-21A0D0FEF4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9639298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1528C33-DCC1-42E9-9333-40495ABF297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6553200" y="6362700"/>
            <a:ext cx="2133600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id-ID" sz="1200"/>
              <a:t>Versi : 01</a:t>
            </a:r>
            <a:endParaRPr lang="id-ID" sz="1600"/>
          </a:p>
        </p:txBody>
      </p:sp>
      <p:sp>
        <p:nvSpPr>
          <p:cNvPr id="1030" name="TextBox 7"/>
          <p:cNvSpPr txBox="1">
            <a:spLocks noChangeArrowheads="1"/>
          </p:cNvSpPr>
          <p:nvPr/>
        </p:nvSpPr>
        <p:spPr bwMode="auto">
          <a:xfrm>
            <a:off x="323850" y="404813"/>
            <a:ext cx="1655763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 b="1"/>
              <a:t>I.</a:t>
            </a:r>
            <a:fld id="{B286BF96-5EA0-4365-8742-DE509E243214}" type="slidenum">
              <a:rPr lang="id-ID" altLang="en-US" sz="1200" b="1"/>
              <a:pPr eaLnBrk="1" hangingPunct="1"/>
              <a:t>‹#›</a:t>
            </a:fld>
            <a:endParaRPr lang="id-ID" altLang="en-US" sz="1200" b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5" r:id="rId1"/>
    <p:sldLayoutId id="2147484306" r:id="rId2"/>
    <p:sldLayoutId id="2147484307" r:id="rId3"/>
    <p:sldLayoutId id="2147484308" r:id="rId4"/>
    <p:sldLayoutId id="2147484309" r:id="rId5"/>
    <p:sldLayoutId id="2147484310" r:id="rId6"/>
    <p:sldLayoutId id="2147484311" r:id="rId7"/>
    <p:sldLayoutId id="2147484312" r:id="rId8"/>
    <p:sldLayoutId id="2147484313" r:id="rId9"/>
    <p:sldLayoutId id="2147484314" r:id="rId10"/>
    <p:sldLayoutId id="2147484315" r:id="rId11"/>
  </p:sldLayoutIdLst>
  <p:transition spd="slow">
    <p:fade thruBlk="1"/>
  </p:transition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0" y="2060848"/>
            <a:ext cx="9144000" cy="42165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SURAT MENYURAT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Zulkarnaini</a:t>
            </a:r>
            <a:endParaRPr lang="en-US" sz="4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u="sng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Pertemuan</a:t>
            </a:r>
            <a:r>
              <a:rPr lang="en-US" sz="3600" b="1" u="sng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 </a:t>
            </a:r>
            <a:r>
              <a:rPr lang="en-US" sz="3600" b="1" u="sng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Minggu</a:t>
            </a:r>
            <a:r>
              <a:rPr lang="en-US" sz="3600" b="1" u="sng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 </a:t>
            </a:r>
            <a:r>
              <a:rPr lang="en-US" sz="3600" b="1" u="sng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ke</a:t>
            </a:r>
            <a:r>
              <a:rPr lang="en-US" sz="3600" b="1" u="sng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-</a:t>
            </a:r>
            <a:r>
              <a:rPr lang="id-ID" sz="3600" b="1" u="sng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7</a:t>
            </a:r>
            <a:endParaRPr lang="en-US" sz="3600" b="1" u="sng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b="1" u="sng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u="sng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</a:endParaRPr>
          </a:p>
        </p:txBody>
      </p:sp>
      <p:pic>
        <p:nvPicPr>
          <p:cNvPr id="13315" name="Picture 2" descr="D:\Picture\logo ibi small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142875"/>
            <a:ext cx="12446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</a:p>
          <a:p>
            <a:pPr algn="ctr"/>
            <a:endParaRPr lang="id-ID" altLang="en-US" sz="1200"/>
          </a:p>
          <a:p>
            <a:pPr algn="ctr" eaLnBrk="1" hangingPunct="1"/>
            <a:endParaRPr lang="en-US" altLang="en-US" sz="1200"/>
          </a:p>
        </p:txBody>
      </p:sp>
      <p:sp>
        <p:nvSpPr>
          <p:cNvPr id="13317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Manajemen Sumber Daya Manusia Lanjutan</a:t>
            </a:r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MAN19425</a:t>
            </a:r>
          </a:p>
        </p:txBody>
      </p:sp>
      <p:sp>
        <p:nvSpPr>
          <p:cNvPr id="22531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  <a:p>
            <a:pPr eaLnBrk="1" hangingPunct="1"/>
            <a:endParaRPr lang="en-US" altLang="en-US" sz="1200"/>
          </a:p>
        </p:txBody>
      </p:sp>
      <p:sp>
        <p:nvSpPr>
          <p:cNvPr id="22532" name="AutoShape 9" descr="Hasil gambar untuk DISIPLIN KERJA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3" name="AutoShape 11" descr="Hasil gambar untuk DISIPLIN KERJA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Snip Single Corner Rectangle 6"/>
          <p:cNvSpPr/>
          <p:nvPr/>
        </p:nvSpPr>
        <p:spPr>
          <a:xfrm>
            <a:off x="10117138" y="5732463"/>
            <a:ext cx="914400" cy="914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Font typeface="Wingdings" pitchFamily="2" charset="2"/>
              <a:buChar char="Ø"/>
              <a:defRPr/>
            </a:pPr>
            <a:endParaRPr lang="id-ID" dirty="0"/>
          </a:p>
        </p:txBody>
      </p:sp>
      <p:pic>
        <p:nvPicPr>
          <p:cNvPr id="225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981075"/>
            <a:ext cx="6831013" cy="475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7938"/>
            <a:ext cx="1368425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Manajemen Sumber Daya Manusia Lanjutan</a:t>
            </a:r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MAN19425</a:t>
            </a:r>
          </a:p>
        </p:txBody>
      </p:sp>
      <p:sp>
        <p:nvSpPr>
          <p:cNvPr id="23555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  <a:p>
            <a:pPr eaLnBrk="1" hangingPunct="1"/>
            <a:endParaRPr lang="en-US" altLang="en-US" sz="1200"/>
          </a:p>
        </p:txBody>
      </p:sp>
      <p:sp>
        <p:nvSpPr>
          <p:cNvPr id="23556" name="AutoShape 9" descr="Hasil gambar untuk DISIPLIN KERJA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57" name="AutoShape 11" descr="Hasil gambar untuk DISIPLIN KERJA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Snip Single Corner Rectangle 6"/>
          <p:cNvSpPr/>
          <p:nvPr/>
        </p:nvSpPr>
        <p:spPr>
          <a:xfrm>
            <a:off x="10117138" y="5732463"/>
            <a:ext cx="914400" cy="914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Font typeface="Wingdings" pitchFamily="2" charset="2"/>
              <a:buChar char="Ø"/>
              <a:defRPr/>
            </a:pPr>
            <a:endParaRPr lang="id-ID" dirty="0"/>
          </a:p>
        </p:txBody>
      </p:sp>
      <p:pic>
        <p:nvPicPr>
          <p:cNvPr id="2355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09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Manajemen Sumber Daya Manusia Lanjutan</a:t>
            </a:r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MAN19425</a:t>
            </a:r>
          </a:p>
        </p:txBody>
      </p:sp>
      <p:sp>
        <p:nvSpPr>
          <p:cNvPr id="24579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  <a:p>
            <a:pPr eaLnBrk="1" hangingPunct="1"/>
            <a:endParaRPr lang="en-US" altLang="en-US" sz="1200"/>
          </a:p>
        </p:txBody>
      </p:sp>
      <p:sp>
        <p:nvSpPr>
          <p:cNvPr id="24580" name="AutoShape 9" descr="Hasil gambar untuk DISIPLIN KERJA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81" name="AutoShape 11" descr="Hasil gambar untuk DISIPLIN KERJA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Snip Single Corner Rectangle 6"/>
          <p:cNvSpPr/>
          <p:nvPr/>
        </p:nvSpPr>
        <p:spPr>
          <a:xfrm>
            <a:off x="10117138" y="5732463"/>
            <a:ext cx="914400" cy="914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Font typeface="Wingdings" pitchFamily="2" charset="2"/>
              <a:buChar char="Ø"/>
              <a:defRPr/>
            </a:pPr>
            <a:endParaRPr lang="id-ID" dirty="0"/>
          </a:p>
        </p:txBody>
      </p:sp>
      <p:pic>
        <p:nvPicPr>
          <p:cNvPr id="245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288"/>
            <a:ext cx="5943600" cy="682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Picture\logo ibi smal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142875"/>
            <a:ext cx="12446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</a:p>
          <a:p>
            <a:pPr algn="ctr"/>
            <a:endParaRPr lang="id-ID" altLang="en-US" sz="1200"/>
          </a:p>
          <a:p>
            <a:pPr algn="ctr" eaLnBrk="1" hangingPunct="1"/>
            <a:endParaRPr lang="en-US" altLang="en-US" sz="1200"/>
          </a:p>
        </p:txBody>
      </p:sp>
      <p:sp>
        <p:nvSpPr>
          <p:cNvPr id="25604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</p:txBody>
      </p:sp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7315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60350"/>
            <a:ext cx="82296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id-ID" sz="3600" b="1" dirty="0">
              <a:ea typeface="+mj-ea"/>
            </a:endParaRPr>
          </a:p>
        </p:txBody>
      </p:sp>
      <p:sp>
        <p:nvSpPr>
          <p:cNvPr id="26627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Manajemen Sumber Daya Manusia Lanjutan</a:t>
            </a:r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MAN19425</a:t>
            </a:r>
          </a:p>
        </p:txBody>
      </p:sp>
      <p:sp>
        <p:nvSpPr>
          <p:cNvPr id="26628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  <a:p>
            <a:pPr eaLnBrk="1" hangingPunct="1"/>
            <a:endParaRPr lang="en-US" altLang="en-US" sz="1200"/>
          </a:p>
        </p:txBody>
      </p:sp>
      <p:sp>
        <p:nvSpPr>
          <p:cNvPr id="26629" name="AutoShape 9" descr="Hasil gambar untuk DISIPLIN KERJA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30" name="AutoShape 11" descr="Hasil gambar untuk DISIPLIN KERJA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Snip Single Corner Rectangle 6"/>
          <p:cNvSpPr/>
          <p:nvPr/>
        </p:nvSpPr>
        <p:spPr>
          <a:xfrm>
            <a:off x="10117138" y="5732463"/>
            <a:ext cx="914400" cy="914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Font typeface="Wingdings" pitchFamily="2" charset="2"/>
              <a:buChar char="Ø"/>
              <a:defRPr/>
            </a:pPr>
            <a:endParaRPr lang="id-ID" dirty="0"/>
          </a:p>
        </p:txBody>
      </p:sp>
      <p:pic>
        <p:nvPicPr>
          <p:cNvPr id="2663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620713"/>
            <a:ext cx="6767513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60350"/>
            <a:ext cx="82296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id-ID" sz="3600" b="1" dirty="0">
              <a:ea typeface="+mj-ea"/>
            </a:endParaRPr>
          </a:p>
        </p:txBody>
      </p:sp>
      <p:sp>
        <p:nvSpPr>
          <p:cNvPr id="27651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Manajemen Sumber Daya Manusia Lanjutan</a:t>
            </a:r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MAN19425</a:t>
            </a:r>
          </a:p>
        </p:txBody>
      </p:sp>
      <p:sp>
        <p:nvSpPr>
          <p:cNvPr id="27652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  <a:p>
            <a:pPr eaLnBrk="1" hangingPunct="1"/>
            <a:endParaRPr lang="en-US" altLang="en-US" sz="1200"/>
          </a:p>
        </p:txBody>
      </p:sp>
      <p:sp>
        <p:nvSpPr>
          <p:cNvPr id="27653" name="AutoShape 9" descr="Hasil gambar untuk DISIPLIN KERJA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54" name="AutoShape 11" descr="Hasil gambar untuk DISIPLIN KERJA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Snip Single Corner Rectangle 6"/>
          <p:cNvSpPr/>
          <p:nvPr/>
        </p:nvSpPr>
        <p:spPr>
          <a:xfrm>
            <a:off x="10117138" y="5732463"/>
            <a:ext cx="914400" cy="914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Font typeface="Wingdings" pitchFamily="2" charset="2"/>
              <a:buChar char="Ø"/>
              <a:defRPr/>
            </a:pPr>
            <a:endParaRPr lang="id-ID" dirty="0"/>
          </a:p>
        </p:txBody>
      </p:sp>
      <p:pic>
        <p:nvPicPr>
          <p:cNvPr id="276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465138"/>
            <a:ext cx="7623175" cy="564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D:\Picture\logo ibi smal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142875"/>
            <a:ext cx="12446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</a:p>
          <a:p>
            <a:pPr algn="ctr"/>
            <a:endParaRPr lang="id-ID" altLang="en-US" sz="1200"/>
          </a:p>
          <a:p>
            <a:pPr algn="ctr" eaLnBrk="1" hangingPunct="1"/>
            <a:endParaRPr lang="en-US" altLang="en-US" sz="1200"/>
          </a:p>
        </p:txBody>
      </p:sp>
      <p:sp>
        <p:nvSpPr>
          <p:cNvPr id="28676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</p:txBody>
      </p:sp>
      <p:pic>
        <p:nvPicPr>
          <p:cNvPr id="2867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Manajemen Sumber Daya Manusia Lanjutan</a:t>
            </a:r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MAN19425</a:t>
            </a:r>
          </a:p>
        </p:txBody>
      </p:sp>
      <p:sp>
        <p:nvSpPr>
          <p:cNvPr id="29699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  <a:p>
            <a:pPr eaLnBrk="1" hangingPunct="1"/>
            <a:endParaRPr lang="en-US" altLang="en-US" sz="1200"/>
          </a:p>
        </p:txBody>
      </p:sp>
      <p:sp>
        <p:nvSpPr>
          <p:cNvPr id="6" name="Rectangle 1"/>
          <p:cNvSpPr/>
          <p:nvPr/>
        </p:nvSpPr>
        <p:spPr>
          <a:xfrm>
            <a:off x="107505" y="175508"/>
            <a:ext cx="6912767" cy="1093252"/>
          </a:xfrm>
          <a:custGeom>
            <a:avLst/>
            <a:gdLst>
              <a:gd name="connsiteX0" fmla="*/ 0 w 8280920"/>
              <a:gd name="connsiteY0" fmla="*/ 0 h 792088"/>
              <a:gd name="connsiteX1" fmla="*/ 8280920 w 8280920"/>
              <a:gd name="connsiteY1" fmla="*/ 0 h 792088"/>
              <a:gd name="connsiteX2" fmla="*/ 8280920 w 8280920"/>
              <a:gd name="connsiteY2" fmla="*/ 792088 h 792088"/>
              <a:gd name="connsiteX3" fmla="*/ 0 w 8280920"/>
              <a:gd name="connsiteY3" fmla="*/ 792088 h 792088"/>
              <a:gd name="connsiteX4" fmla="*/ 0 w 8280920"/>
              <a:gd name="connsiteY4" fmla="*/ 0 h 792088"/>
              <a:gd name="connsiteX0" fmla="*/ 0 w 8294568"/>
              <a:gd name="connsiteY0" fmla="*/ 0 h 792088"/>
              <a:gd name="connsiteX1" fmla="*/ 8280920 w 8294568"/>
              <a:gd name="connsiteY1" fmla="*/ 0 h 792088"/>
              <a:gd name="connsiteX2" fmla="*/ 8294568 w 8294568"/>
              <a:gd name="connsiteY2" fmla="*/ 792088 h 792088"/>
              <a:gd name="connsiteX3" fmla="*/ 0 w 8294568"/>
              <a:gd name="connsiteY3" fmla="*/ 792088 h 792088"/>
              <a:gd name="connsiteX4" fmla="*/ 0 w 8294568"/>
              <a:gd name="connsiteY4" fmla="*/ 0 h 792088"/>
              <a:gd name="connsiteX0" fmla="*/ 0 w 8294568"/>
              <a:gd name="connsiteY0" fmla="*/ 0 h 792088"/>
              <a:gd name="connsiteX1" fmla="*/ 8280920 w 8294568"/>
              <a:gd name="connsiteY1" fmla="*/ 0 h 792088"/>
              <a:gd name="connsiteX2" fmla="*/ 8294568 w 8294568"/>
              <a:gd name="connsiteY2" fmla="*/ 409950 h 792088"/>
              <a:gd name="connsiteX3" fmla="*/ 0 w 8294568"/>
              <a:gd name="connsiteY3" fmla="*/ 792088 h 792088"/>
              <a:gd name="connsiteX4" fmla="*/ 0 w 8294568"/>
              <a:gd name="connsiteY4" fmla="*/ 0 h 792088"/>
              <a:gd name="connsiteX0" fmla="*/ 0 w 8294568"/>
              <a:gd name="connsiteY0" fmla="*/ 0 h 792088"/>
              <a:gd name="connsiteX1" fmla="*/ 8280920 w 8294568"/>
              <a:gd name="connsiteY1" fmla="*/ 0 h 792088"/>
              <a:gd name="connsiteX2" fmla="*/ 8294568 w 8294568"/>
              <a:gd name="connsiteY2" fmla="*/ 409950 h 792088"/>
              <a:gd name="connsiteX3" fmla="*/ 5595706 w 8294568"/>
              <a:gd name="connsiteY3" fmla="*/ 712112 h 792088"/>
              <a:gd name="connsiteX4" fmla="*/ 0 w 8294568"/>
              <a:gd name="connsiteY4" fmla="*/ 792088 h 792088"/>
              <a:gd name="connsiteX5" fmla="*/ 0 w 8294568"/>
              <a:gd name="connsiteY5" fmla="*/ 0 h 792088"/>
              <a:gd name="connsiteX0" fmla="*/ 0 w 8349159"/>
              <a:gd name="connsiteY0" fmla="*/ 13131 h 805219"/>
              <a:gd name="connsiteX1" fmla="*/ 8280920 w 8349159"/>
              <a:gd name="connsiteY1" fmla="*/ 13131 h 805219"/>
              <a:gd name="connsiteX2" fmla="*/ 8349159 w 8349159"/>
              <a:gd name="connsiteY2" fmla="*/ 0 h 805219"/>
              <a:gd name="connsiteX3" fmla="*/ 5595706 w 8349159"/>
              <a:gd name="connsiteY3" fmla="*/ 725243 h 805219"/>
              <a:gd name="connsiteX4" fmla="*/ 0 w 8349159"/>
              <a:gd name="connsiteY4" fmla="*/ 805219 h 805219"/>
              <a:gd name="connsiteX5" fmla="*/ 0 w 8349159"/>
              <a:gd name="connsiteY5" fmla="*/ 13131 h 805219"/>
              <a:gd name="connsiteX0" fmla="*/ 0 w 8349159"/>
              <a:gd name="connsiteY0" fmla="*/ 13131 h 805219"/>
              <a:gd name="connsiteX1" fmla="*/ 8280920 w 8349159"/>
              <a:gd name="connsiteY1" fmla="*/ 13131 h 805219"/>
              <a:gd name="connsiteX2" fmla="*/ 8349159 w 8349159"/>
              <a:gd name="connsiteY2" fmla="*/ 0 h 805219"/>
              <a:gd name="connsiteX3" fmla="*/ 6864948 w 8349159"/>
              <a:gd name="connsiteY3" fmla="*/ 534176 h 805219"/>
              <a:gd name="connsiteX4" fmla="*/ 5595706 w 8349159"/>
              <a:gd name="connsiteY4" fmla="*/ 725243 h 805219"/>
              <a:gd name="connsiteX5" fmla="*/ 0 w 8349159"/>
              <a:gd name="connsiteY5" fmla="*/ 805219 h 805219"/>
              <a:gd name="connsiteX6" fmla="*/ 0 w 8349159"/>
              <a:gd name="connsiteY6" fmla="*/ 13131 h 805219"/>
              <a:gd name="connsiteX0" fmla="*/ 0 w 8349159"/>
              <a:gd name="connsiteY0" fmla="*/ 13131 h 805219"/>
              <a:gd name="connsiteX1" fmla="*/ 8280920 w 8349159"/>
              <a:gd name="connsiteY1" fmla="*/ 13131 h 805219"/>
              <a:gd name="connsiteX2" fmla="*/ 8349159 w 8349159"/>
              <a:gd name="connsiteY2" fmla="*/ 0 h 805219"/>
              <a:gd name="connsiteX3" fmla="*/ 8099594 w 8349159"/>
              <a:gd name="connsiteY3" fmla="*/ 679319 h 805219"/>
              <a:gd name="connsiteX4" fmla="*/ 5595706 w 8349159"/>
              <a:gd name="connsiteY4" fmla="*/ 725243 h 805219"/>
              <a:gd name="connsiteX5" fmla="*/ 0 w 8349159"/>
              <a:gd name="connsiteY5" fmla="*/ 805219 h 805219"/>
              <a:gd name="connsiteX6" fmla="*/ 0 w 8349159"/>
              <a:gd name="connsiteY6" fmla="*/ 13131 h 805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49159" h="805219">
                <a:moveTo>
                  <a:pt x="0" y="13131"/>
                </a:moveTo>
                <a:lnTo>
                  <a:pt x="8280920" y="13131"/>
                </a:lnTo>
                <a:lnTo>
                  <a:pt x="8349159" y="0"/>
                </a:lnTo>
                <a:cubicBezTo>
                  <a:pt x="8094967" y="68644"/>
                  <a:pt x="8558503" y="558445"/>
                  <a:pt x="8099594" y="679319"/>
                </a:cubicBezTo>
                <a:cubicBezTo>
                  <a:pt x="7640685" y="800193"/>
                  <a:pt x="6721667" y="661872"/>
                  <a:pt x="5595706" y="725243"/>
                </a:cubicBezTo>
                <a:lnTo>
                  <a:pt x="0" y="805219"/>
                </a:lnTo>
                <a:lnTo>
                  <a:pt x="0" y="1313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800" b="1" dirty="0" err="1">
                <a:latin typeface="Arial" pitchFamily="34" charset="0"/>
                <a:cs typeface="Arial" pitchFamily="34" charset="0"/>
              </a:rPr>
              <a:t>Perbedaan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Undangan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Resmi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Tidak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Resmi</a:t>
            </a:r>
            <a:endParaRPr lang="id-ID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703" name="AutoShape 9" descr="Hasil gambar untuk DISIPLIN KERJA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04" name="AutoShape 11" descr="Hasil gambar untuk DISIPLIN KERJA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Snip Single Corner Rectangle 6"/>
          <p:cNvSpPr/>
          <p:nvPr/>
        </p:nvSpPr>
        <p:spPr>
          <a:xfrm>
            <a:off x="10117138" y="5732463"/>
            <a:ext cx="914400" cy="914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Font typeface="Wingdings" pitchFamily="2" charset="2"/>
              <a:buChar char="Ø"/>
              <a:defRPr/>
            </a:pPr>
            <a:endParaRPr lang="id-ID" dirty="0"/>
          </a:p>
        </p:txBody>
      </p:sp>
      <p:pic>
        <p:nvPicPr>
          <p:cNvPr id="2970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268413"/>
            <a:ext cx="8143875" cy="492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30723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268413"/>
            <a:ext cx="8208962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0"/>
            <a:ext cx="1619250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  <a:endParaRPr lang="id-ID" altLang="en-US" sz="1200"/>
          </a:p>
        </p:txBody>
      </p:sp>
      <p:sp>
        <p:nvSpPr>
          <p:cNvPr id="31747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  <a:p>
            <a:pPr eaLnBrk="1" hangingPunct="1"/>
            <a:endParaRPr lang="en-US" altLang="en-US" sz="1200"/>
          </a:p>
        </p:txBody>
      </p:sp>
      <p:sp>
        <p:nvSpPr>
          <p:cNvPr id="31748" name="AutoShape 7" descr="Hasil gambar untuk DISIPLIN KER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49" name="AutoShape 9" descr="Hasil gambar untuk DISIPLIN KERJA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50" name="AutoShape 11" descr="Hasil gambar untuk DISIPLIN KERJA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Snip Single Corner Rectangle 6"/>
          <p:cNvSpPr/>
          <p:nvPr/>
        </p:nvSpPr>
        <p:spPr>
          <a:xfrm>
            <a:off x="10117138" y="5732463"/>
            <a:ext cx="914400" cy="914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Font typeface="Wingdings" pitchFamily="2" charset="2"/>
              <a:buChar char="Ø"/>
              <a:defRPr/>
            </a:pPr>
            <a:endParaRPr lang="id-ID" dirty="0"/>
          </a:p>
        </p:txBody>
      </p:sp>
      <p:sp>
        <p:nvSpPr>
          <p:cNvPr id="31752" name="AutoShape 16" descr="Ejaan Kosakata Bahasa Indonesia yang Sering Keliru ~ Penerjemah ...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31753" name="AutoShape 18" descr="Ejaan Kosakata Bahasa Indonesia yang Sering Keliru ~ Penerjemah ..."/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pic>
        <p:nvPicPr>
          <p:cNvPr id="3175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-531813"/>
            <a:ext cx="8002588" cy="7921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Picture\logo ibi smal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142875"/>
            <a:ext cx="12446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</a:p>
          <a:p>
            <a:pPr algn="ctr"/>
            <a:endParaRPr lang="id-ID" altLang="en-US" sz="1200"/>
          </a:p>
          <a:p>
            <a:pPr algn="ctr" eaLnBrk="1" hangingPunct="1"/>
            <a:endParaRPr lang="en-US" altLang="en-US" sz="1200"/>
          </a:p>
        </p:txBody>
      </p:sp>
      <p:sp>
        <p:nvSpPr>
          <p:cNvPr id="14340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</p:txBody>
      </p: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268413"/>
            <a:ext cx="7921625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  <a:endParaRPr lang="id-ID" altLang="en-US" sz="1200"/>
          </a:p>
        </p:txBody>
      </p:sp>
      <p:sp>
        <p:nvSpPr>
          <p:cNvPr id="32771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  <a:p>
            <a:pPr eaLnBrk="1" hangingPunct="1"/>
            <a:endParaRPr lang="en-US" altLang="en-US" sz="1200"/>
          </a:p>
        </p:txBody>
      </p:sp>
      <p:sp>
        <p:nvSpPr>
          <p:cNvPr id="32772" name="AutoShape 7" descr="Hasil gambar untuk DISIPLIN KER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773" name="AutoShape 9" descr="Hasil gambar untuk DISIPLIN KERJA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774" name="AutoShape 11" descr="Hasil gambar untuk DISIPLIN KERJA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Snip Single Corner Rectangle 6"/>
          <p:cNvSpPr/>
          <p:nvPr/>
        </p:nvSpPr>
        <p:spPr>
          <a:xfrm>
            <a:off x="10117138" y="5732463"/>
            <a:ext cx="914400" cy="914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Font typeface="Wingdings" pitchFamily="2" charset="2"/>
              <a:buChar char="Ø"/>
              <a:defRPr/>
            </a:pPr>
            <a:endParaRPr lang="id-ID" dirty="0"/>
          </a:p>
        </p:txBody>
      </p:sp>
      <p:sp>
        <p:nvSpPr>
          <p:cNvPr id="32776" name="AutoShape 16" descr="Ejaan Kosakata Bahasa Indonesia yang Sering Keliru ~ Penerjemah ...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32777" name="AutoShape 18" descr="Ejaan Kosakata Bahasa Indonesia yang Sering Keliru ~ Penerjemah ..."/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pic>
        <p:nvPicPr>
          <p:cNvPr id="327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7938"/>
            <a:ext cx="7183438" cy="642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Manajemen Sumber Daya Manusia Lanjutan</a:t>
            </a:r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MAN19425</a:t>
            </a:r>
          </a:p>
        </p:txBody>
      </p:sp>
      <p:sp>
        <p:nvSpPr>
          <p:cNvPr id="33795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  <a:p>
            <a:pPr eaLnBrk="1" hangingPunct="1"/>
            <a:endParaRPr lang="en-US" altLang="en-US" sz="1200"/>
          </a:p>
        </p:txBody>
      </p:sp>
      <p:sp>
        <p:nvSpPr>
          <p:cNvPr id="6" name="Rectangle 1"/>
          <p:cNvSpPr/>
          <p:nvPr/>
        </p:nvSpPr>
        <p:spPr>
          <a:xfrm>
            <a:off x="107505" y="175508"/>
            <a:ext cx="6912767" cy="805219"/>
          </a:xfrm>
          <a:custGeom>
            <a:avLst/>
            <a:gdLst>
              <a:gd name="connsiteX0" fmla="*/ 0 w 8280920"/>
              <a:gd name="connsiteY0" fmla="*/ 0 h 792088"/>
              <a:gd name="connsiteX1" fmla="*/ 8280920 w 8280920"/>
              <a:gd name="connsiteY1" fmla="*/ 0 h 792088"/>
              <a:gd name="connsiteX2" fmla="*/ 8280920 w 8280920"/>
              <a:gd name="connsiteY2" fmla="*/ 792088 h 792088"/>
              <a:gd name="connsiteX3" fmla="*/ 0 w 8280920"/>
              <a:gd name="connsiteY3" fmla="*/ 792088 h 792088"/>
              <a:gd name="connsiteX4" fmla="*/ 0 w 8280920"/>
              <a:gd name="connsiteY4" fmla="*/ 0 h 792088"/>
              <a:gd name="connsiteX0" fmla="*/ 0 w 8294568"/>
              <a:gd name="connsiteY0" fmla="*/ 0 h 792088"/>
              <a:gd name="connsiteX1" fmla="*/ 8280920 w 8294568"/>
              <a:gd name="connsiteY1" fmla="*/ 0 h 792088"/>
              <a:gd name="connsiteX2" fmla="*/ 8294568 w 8294568"/>
              <a:gd name="connsiteY2" fmla="*/ 792088 h 792088"/>
              <a:gd name="connsiteX3" fmla="*/ 0 w 8294568"/>
              <a:gd name="connsiteY3" fmla="*/ 792088 h 792088"/>
              <a:gd name="connsiteX4" fmla="*/ 0 w 8294568"/>
              <a:gd name="connsiteY4" fmla="*/ 0 h 792088"/>
              <a:gd name="connsiteX0" fmla="*/ 0 w 8294568"/>
              <a:gd name="connsiteY0" fmla="*/ 0 h 792088"/>
              <a:gd name="connsiteX1" fmla="*/ 8280920 w 8294568"/>
              <a:gd name="connsiteY1" fmla="*/ 0 h 792088"/>
              <a:gd name="connsiteX2" fmla="*/ 8294568 w 8294568"/>
              <a:gd name="connsiteY2" fmla="*/ 409950 h 792088"/>
              <a:gd name="connsiteX3" fmla="*/ 0 w 8294568"/>
              <a:gd name="connsiteY3" fmla="*/ 792088 h 792088"/>
              <a:gd name="connsiteX4" fmla="*/ 0 w 8294568"/>
              <a:gd name="connsiteY4" fmla="*/ 0 h 792088"/>
              <a:gd name="connsiteX0" fmla="*/ 0 w 8294568"/>
              <a:gd name="connsiteY0" fmla="*/ 0 h 792088"/>
              <a:gd name="connsiteX1" fmla="*/ 8280920 w 8294568"/>
              <a:gd name="connsiteY1" fmla="*/ 0 h 792088"/>
              <a:gd name="connsiteX2" fmla="*/ 8294568 w 8294568"/>
              <a:gd name="connsiteY2" fmla="*/ 409950 h 792088"/>
              <a:gd name="connsiteX3" fmla="*/ 5595706 w 8294568"/>
              <a:gd name="connsiteY3" fmla="*/ 712112 h 792088"/>
              <a:gd name="connsiteX4" fmla="*/ 0 w 8294568"/>
              <a:gd name="connsiteY4" fmla="*/ 792088 h 792088"/>
              <a:gd name="connsiteX5" fmla="*/ 0 w 8294568"/>
              <a:gd name="connsiteY5" fmla="*/ 0 h 792088"/>
              <a:gd name="connsiteX0" fmla="*/ 0 w 8349159"/>
              <a:gd name="connsiteY0" fmla="*/ 13131 h 805219"/>
              <a:gd name="connsiteX1" fmla="*/ 8280920 w 8349159"/>
              <a:gd name="connsiteY1" fmla="*/ 13131 h 805219"/>
              <a:gd name="connsiteX2" fmla="*/ 8349159 w 8349159"/>
              <a:gd name="connsiteY2" fmla="*/ 0 h 805219"/>
              <a:gd name="connsiteX3" fmla="*/ 5595706 w 8349159"/>
              <a:gd name="connsiteY3" fmla="*/ 725243 h 805219"/>
              <a:gd name="connsiteX4" fmla="*/ 0 w 8349159"/>
              <a:gd name="connsiteY4" fmla="*/ 805219 h 805219"/>
              <a:gd name="connsiteX5" fmla="*/ 0 w 8349159"/>
              <a:gd name="connsiteY5" fmla="*/ 13131 h 805219"/>
              <a:gd name="connsiteX0" fmla="*/ 0 w 8349159"/>
              <a:gd name="connsiteY0" fmla="*/ 13131 h 805219"/>
              <a:gd name="connsiteX1" fmla="*/ 8280920 w 8349159"/>
              <a:gd name="connsiteY1" fmla="*/ 13131 h 805219"/>
              <a:gd name="connsiteX2" fmla="*/ 8349159 w 8349159"/>
              <a:gd name="connsiteY2" fmla="*/ 0 h 805219"/>
              <a:gd name="connsiteX3" fmla="*/ 6864948 w 8349159"/>
              <a:gd name="connsiteY3" fmla="*/ 534176 h 805219"/>
              <a:gd name="connsiteX4" fmla="*/ 5595706 w 8349159"/>
              <a:gd name="connsiteY4" fmla="*/ 725243 h 805219"/>
              <a:gd name="connsiteX5" fmla="*/ 0 w 8349159"/>
              <a:gd name="connsiteY5" fmla="*/ 805219 h 805219"/>
              <a:gd name="connsiteX6" fmla="*/ 0 w 8349159"/>
              <a:gd name="connsiteY6" fmla="*/ 13131 h 805219"/>
              <a:gd name="connsiteX0" fmla="*/ 0 w 8349159"/>
              <a:gd name="connsiteY0" fmla="*/ 13131 h 805219"/>
              <a:gd name="connsiteX1" fmla="*/ 8280920 w 8349159"/>
              <a:gd name="connsiteY1" fmla="*/ 13131 h 805219"/>
              <a:gd name="connsiteX2" fmla="*/ 8349159 w 8349159"/>
              <a:gd name="connsiteY2" fmla="*/ 0 h 805219"/>
              <a:gd name="connsiteX3" fmla="*/ 8099594 w 8349159"/>
              <a:gd name="connsiteY3" fmla="*/ 679319 h 805219"/>
              <a:gd name="connsiteX4" fmla="*/ 5595706 w 8349159"/>
              <a:gd name="connsiteY4" fmla="*/ 725243 h 805219"/>
              <a:gd name="connsiteX5" fmla="*/ 0 w 8349159"/>
              <a:gd name="connsiteY5" fmla="*/ 805219 h 805219"/>
              <a:gd name="connsiteX6" fmla="*/ 0 w 8349159"/>
              <a:gd name="connsiteY6" fmla="*/ 13131 h 805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49159" h="805219">
                <a:moveTo>
                  <a:pt x="0" y="13131"/>
                </a:moveTo>
                <a:lnTo>
                  <a:pt x="8280920" y="13131"/>
                </a:lnTo>
                <a:lnTo>
                  <a:pt x="8349159" y="0"/>
                </a:lnTo>
                <a:cubicBezTo>
                  <a:pt x="8094967" y="68644"/>
                  <a:pt x="8558503" y="558445"/>
                  <a:pt x="8099594" y="679319"/>
                </a:cubicBezTo>
                <a:cubicBezTo>
                  <a:pt x="7640685" y="800193"/>
                  <a:pt x="6721667" y="661872"/>
                  <a:pt x="5595706" y="725243"/>
                </a:cubicBezTo>
                <a:lnTo>
                  <a:pt x="0" y="805219"/>
                </a:lnTo>
                <a:lnTo>
                  <a:pt x="0" y="1313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FAKTOR </a:t>
            </a:r>
            <a:endParaRPr lang="id-ID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799" name="AutoShape 9" descr="Hasil gambar untuk DISIPLIN KERJA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800" name="AutoShape 11" descr="Hasil gambar untuk DISIPLIN KERJA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Snip Single Corner Rectangle 6"/>
          <p:cNvSpPr/>
          <p:nvPr/>
        </p:nvSpPr>
        <p:spPr>
          <a:xfrm>
            <a:off x="10117138" y="5732463"/>
            <a:ext cx="914400" cy="914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Font typeface="Wingdings" pitchFamily="2" charset="2"/>
              <a:buChar char="Ø"/>
              <a:defRPr/>
            </a:pPr>
            <a:endParaRPr lang="id-ID" dirty="0"/>
          </a:p>
        </p:txBody>
      </p:sp>
      <p:pic>
        <p:nvPicPr>
          <p:cNvPr id="33802" name="Picture 2" descr="C:\Users\ASUS\Pictures\download (9)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388" y="14288"/>
            <a:ext cx="2106612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23988"/>
            <a:ext cx="7416800" cy="488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1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3600">
              <a:latin typeface="Snap ITC" panose="04040A07060A02020202" pitchFamily="8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600">
              <a:latin typeface="Snap ITC" panose="04040A07060A02020202" pitchFamily="8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600">
              <a:latin typeface="Snap ITC" panose="04040A07060A02020202" pitchFamily="8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>
                <a:latin typeface="Snap ITC" panose="04040A07060A02020202" pitchFamily="82" charset="0"/>
              </a:rPr>
              <a:t>	Bentuk Surat</a:t>
            </a:r>
          </a:p>
        </p:txBody>
      </p:sp>
      <p:sp>
        <p:nvSpPr>
          <p:cNvPr id="34820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15888"/>
            <a:ext cx="1296988" cy="130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60350"/>
            <a:ext cx="82296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id-ID" sz="3600" b="1" dirty="0">
              <a:ea typeface="+mj-ea"/>
            </a:endParaRPr>
          </a:p>
        </p:txBody>
      </p:sp>
      <p:sp>
        <p:nvSpPr>
          <p:cNvPr id="35843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Manajemen Sumber Daya Manusia Lanjutan</a:t>
            </a:r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MAN19425</a:t>
            </a:r>
          </a:p>
        </p:txBody>
      </p:sp>
      <p:sp>
        <p:nvSpPr>
          <p:cNvPr id="35844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  <a:p>
            <a:pPr eaLnBrk="1" hangingPunct="1"/>
            <a:endParaRPr lang="en-US" altLang="en-US" sz="1200"/>
          </a:p>
        </p:txBody>
      </p:sp>
      <p:sp>
        <p:nvSpPr>
          <p:cNvPr id="35845" name="AutoShape 9" descr="Hasil gambar untuk DISIPLIN KERJA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46" name="AutoShape 11" descr="Hasil gambar untuk DISIPLIN KERJA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Snip Single Corner Rectangle 6"/>
          <p:cNvSpPr/>
          <p:nvPr/>
        </p:nvSpPr>
        <p:spPr>
          <a:xfrm>
            <a:off x="10117138" y="5732463"/>
            <a:ext cx="914400" cy="914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Font typeface="Wingdings" pitchFamily="2" charset="2"/>
              <a:buChar char="Ø"/>
              <a:defRPr/>
            </a:pPr>
            <a:endParaRPr lang="id-ID" dirty="0"/>
          </a:p>
        </p:txBody>
      </p:sp>
      <p:sp>
        <p:nvSpPr>
          <p:cNvPr id="13" name="Subtitle 1"/>
          <p:cNvSpPr txBox="1">
            <a:spLocks/>
          </p:cNvSpPr>
          <p:nvPr/>
        </p:nvSpPr>
        <p:spPr bwMode="auto">
          <a:xfrm>
            <a:off x="452438" y="1773238"/>
            <a:ext cx="7745412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id-ID" sz="2600"/>
          </a:p>
        </p:txBody>
      </p:sp>
      <p:pic>
        <p:nvPicPr>
          <p:cNvPr id="35849" name="Picture 15" descr="Bentuk bentuk sur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65138"/>
            <a:ext cx="8226425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reeform 1"/>
          <p:cNvSpPr/>
          <p:nvPr/>
        </p:nvSpPr>
        <p:spPr>
          <a:xfrm>
            <a:off x="957263" y="942975"/>
            <a:ext cx="422275" cy="631825"/>
          </a:xfrm>
          <a:custGeom>
            <a:avLst/>
            <a:gdLst>
              <a:gd name="connsiteX0" fmla="*/ 14068 w 423703"/>
              <a:gd name="connsiteY0" fmla="*/ 0 h 633047"/>
              <a:gd name="connsiteX1" fmla="*/ 14068 w 423703"/>
              <a:gd name="connsiteY1" fmla="*/ 0 h 633047"/>
              <a:gd name="connsiteX2" fmla="*/ 267286 w 423703"/>
              <a:gd name="connsiteY2" fmla="*/ 14068 h 633047"/>
              <a:gd name="connsiteX3" fmla="*/ 309489 w 423703"/>
              <a:gd name="connsiteY3" fmla="*/ 28136 h 633047"/>
              <a:gd name="connsiteX4" fmla="*/ 365760 w 423703"/>
              <a:gd name="connsiteY4" fmla="*/ 42203 h 633047"/>
              <a:gd name="connsiteX5" fmla="*/ 393895 w 423703"/>
              <a:gd name="connsiteY5" fmla="*/ 84407 h 633047"/>
              <a:gd name="connsiteX6" fmla="*/ 422031 w 423703"/>
              <a:gd name="connsiteY6" fmla="*/ 168813 h 633047"/>
              <a:gd name="connsiteX7" fmla="*/ 407963 w 423703"/>
              <a:gd name="connsiteY7" fmla="*/ 534573 h 633047"/>
              <a:gd name="connsiteX8" fmla="*/ 239151 w 423703"/>
              <a:gd name="connsiteY8" fmla="*/ 618979 h 633047"/>
              <a:gd name="connsiteX9" fmla="*/ 196948 w 423703"/>
              <a:gd name="connsiteY9" fmla="*/ 633047 h 633047"/>
              <a:gd name="connsiteX10" fmla="*/ 56271 w 423703"/>
              <a:gd name="connsiteY10" fmla="*/ 618979 h 633047"/>
              <a:gd name="connsiteX11" fmla="*/ 0 w 423703"/>
              <a:gd name="connsiteY11" fmla="*/ 534573 h 633047"/>
              <a:gd name="connsiteX12" fmla="*/ 0 w 423703"/>
              <a:gd name="connsiteY12" fmla="*/ 84407 h 633047"/>
              <a:gd name="connsiteX13" fmla="*/ 182880 w 423703"/>
              <a:gd name="connsiteY13" fmla="*/ 323557 h 633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23703" h="633047">
                <a:moveTo>
                  <a:pt x="14068" y="0"/>
                </a:moveTo>
                <a:lnTo>
                  <a:pt x="14068" y="0"/>
                </a:lnTo>
                <a:cubicBezTo>
                  <a:pt x="98474" y="4689"/>
                  <a:pt x="183131" y="6053"/>
                  <a:pt x="267286" y="14068"/>
                </a:cubicBezTo>
                <a:cubicBezTo>
                  <a:pt x="282048" y="15474"/>
                  <a:pt x="295231" y="24062"/>
                  <a:pt x="309489" y="28136"/>
                </a:cubicBezTo>
                <a:cubicBezTo>
                  <a:pt x="328079" y="33447"/>
                  <a:pt x="347003" y="37514"/>
                  <a:pt x="365760" y="42203"/>
                </a:cubicBezTo>
                <a:cubicBezTo>
                  <a:pt x="375138" y="56271"/>
                  <a:pt x="387028" y="68957"/>
                  <a:pt x="393895" y="84407"/>
                </a:cubicBezTo>
                <a:cubicBezTo>
                  <a:pt x="405940" y="111508"/>
                  <a:pt x="422031" y="168813"/>
                  <a:pt x="422031" y="168813"/>
                </a:cubicBezTo>
                <a:cubicBezTo>
                  <a:pt x="417342" y="290733"/>
                  <a:pt x="435687" y="415755"/>
                  <a:pt x="407963" y="534573"/>
                </a:cubicBezTo>
                <a:cubicBezTo>
                  <a:pt x="398764" y="573999"/>
                  <a:pt x="268032" y="609352"/>
                  <a:pt x="239151" y="618979"/>
                </a:cubicBezTo>
                <a:lnTo>
                  <a:pt x="196948" y="633047"/>
                </a:lnTo>
                <a:cubicBezTo>
                  <a:pt x="150056" y="628358"/>
                  <a:pt x="98422" y="640054"/>
                  <a:pt x="56271" y="618979"/>
                </a:cubicBezTo>
                <a:cubicBezTo>
                  <a:pt x="26026" y="603857"/>
                  <a:pt x="0" y="568388"/>
                  <a:pt x="0" y="534573"/>
                </a:cubicBezTo>
                <a:lnTo>
                  <a:pt x="0" y="84407"/>
                </a:lnTo>
                <a:lnTo>
                  <a:pt x="182880" y="323557"/>
                </a:lnTo>
              </a:path>
            </a:pathLst>
          </a:custGeom>
          <a:solidFill>
            <a:schemeClr val="accent2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60350"/>
            <a:ext cx="82296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id-ID" sz="3600" b="1" dirty="0">
              <a:ea typeface="+mj-ea"/>
            </a:endParaRPr>
          </a:p>
        </p:txBody>
      </p:sp>
      <p:sp>
        <p:nvSpPr>
          <p:cNvPr id="36867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Manajemen Sumber Daya Manusia Lanjutan</a:t>
            </a:r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MAN19425</a:t>
            </a:r>
          </a:p>
        </p:txBody>
      </p:sp>
      <p:sp>
        <p:nvSpPr>
          <p:cNvPr id="36868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  <a:p>
            <a:pPr eaLnBrk="1" hangingPunct="1"/>
            <a:endParaRPr lang="en-US" altLang="en-US" sz="1200"/>
          </a:p>
        </p:txBody>
      </p:sp>
      <p:sp>
        <p:nvSpPr>
          <p:cNvPr id="36869" name="AutoShape 9" descr="Hasil gambar untuk DISIPLIN KERJA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0" name="AutoShape 11" descr="Hasil gambar untuk DISIPLIN KERJA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Snip Single Corner Rectangle 6"/>
          <p:cNvSpPr/>
          <p:nvPr/>
        </p:nvSpPr>
        <p:spPr>
          <a:xfrm>
            <a:off x="10117138" y="5732463"/>
            <a:ext cx="914400" cy="914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Font typeface="Wingdings" pitchFamily="2" charset="2"/>
              <a:buChar char="Ø"/>
              <a:defRPr/>
            </a:pPr>
            <a:endParaRPr lang="id-ID" dirty="0"/>
          </a:p>
        </p:txBody>
      </p:sp>
      <p:sp>
        <p:nvSpPr>
          <p:cNvPr id="13" name="Subtitle 1"/>
          <p:cNvSpPr txBox="1">
            <a:spLocks/>
          </p:cNvSpPr>
          <p:nvPr/>
        </p:nvSpPr>
        <p:spPr bwMode="auto">
          <a:xfrm>
            <a:off x="452438" y="1773238"/>
            <a:ext cx="7745412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id-ID" sz="2600"/>
          </a:p>
        </p:txBody>
      </p:sp>
      <p:pic>
        <p:nvPicPr>
          <p:cNvPr id="36873" name="Picture 2" descr="CONTOH BENTUK-BENTUK SUR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465138"/>
            <a:ext cx="7920038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nip and Round Single Corner Rectangle 3"/>
          <p:cNvSpPr/>
          <p:nvPr/>
        </p:nvSpPr>
        <p:spPr>
          <a:xfrm flipV="1">
            <a:off x="612775" y="465138"/>
            <a:ext cx="646113" cy="479425"/>
          </a:xfrm>
          <a:prstGeom prst="snip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Picture\logo ibi smal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142875"/>
            <a:ext cx="12446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</a:p>
          <a:p>
            <a:pPr algn="ctr"/>
            <a:endParaRPr lang="id-ID" altLang="en-US" sz="1200"/>
          </a:p>
          <a:p>
            <a:pPr algn="ctr" eaLnBrk="1" hangingPunct="1"/>
            <a:endParaRPr lang="en-US" altLang="en-US" sz="1200"/>
          </a:p>
        </p:txBody>
      </p:sp>
      <p:sp>
        <p:nvSpPr>
          <p:cNvPr id="37892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</p:txBody>
      </p:sp>
      <p:pic>
        <p:nvPicPr>
          <p:cNvPr id="3789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387475"/>
            <a:ext cx="7488237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D:\Picture\logo ibi smal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142875"/>
            <a:ext cx="12446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</a:p>
          <a:p>
            <a:pPr algn="ctr"/>
            <a:endParaRPr lang="id-ID" altLang="en-US" sz="1200"/>
          </a:p>
          <a:p>
            <a:pPr algn="ctr" eaLnBrk="1" hangingPunct="1"/>
            <a:endParaRPr lang="en-US" altLang="en-US" sz="1200"/>
          </a:p>
        </p:txBody>
      </p:sp>
      <p:sp>
        <p:nvSpPr>
          <p:cNvPr id="38916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</p:txBody>
      </p:sp>
      <p:pic>
        <p:nvPicPr>
          <p:cNvPr id="3891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25538"/>
            <a:ext cx="836295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</a:p>
          <a:p>
            <a:pPr algn="ctr"/>
            <a:endParaRPr lang="id-ID" altLang="en-US" sz="1200"/>
          </a:p>
          <a:p>
            <a:pPr algn="ctr" eaLnBrk="1" hangingPunct="1"/>
            <a:endParaRPr lang="en-US" altLang="en-US" sz="1200"/>
          </a:p>
        </p:txBody>
      </p:sp>
      <p:sp>
        <p:nvSpPr>
          <p:cNvPr id="39939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</p:txBody>
      </p: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147050" cy="635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331912" cy="119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60350"/>
            <a:ext cx="82296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id-ID" sz="3600" b="1" dirty="0">
              <a:ea typeface="+mj-ea"/>
            </a:endParaRPr>
          </a:p>
        </p:txBody>
      </p:sp>
      <p:sp>
        <p:nvSpPr>
          <p:cNvPr id="40963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Manajemen Sumber Daya Manusia Lanjutan</a:t>
            </a:r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MAN19425</a:t>
            </a:r>
          </a:p>
        </p:txBody>
      </p:sp>
      <p:sp>
        <p:nvSpPr>
          <p:cNvPr id="40964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  <a:p>
            <a:pPr eaLnBrk="1" hangingPunct="1"/>
            <a:endParaRPr lang="en-US" altLang="en-US" sz="1200"/>
          </a:p>
        </p:txBody>
      </p:sp>
      <p:sp>
        <p:nvSpPr>
          <p:cNvPr id="6" name="Rectangle 1"/>
          <p:cNvSpPr/>
          <p:nvPr/>
        </p:nvSpPr>
        <p:spPr>
          <a:xfrm>
            <a:off x="107505" y="175508"/>
            <a:ext cx="6912767" cy="805219"/>
          </a:xfrm>
          <a:custGeom>
            <a:avLst/>
            <a:gdLst>
              <a:gd name="connsiteX0" fmla="*/ 0 w 8280920"/>
              <a:gd name="connsiteY0" fmla="*/ 0 h 792088"/>
              <a:gd name="connsiteX1" fmla="*/ 8280920 w 8280920"/>
              <a:gd name="connsiteY1" fmla="*/ 0 h 792088"/>
              <a:gd name="connsiteX2" fmla="*/ 8280920 w 8280920"/>
              <a:gd name="connsiteY2" fmla="*/ 792088 h 792088"/>
              <a:gd name="connsiteX3" fmla="*/ 0 w 8280920"/>
              <a:gd name="connsiteY3" fmla="*/ 792088 h 792088"/>
              <a:gd name="connsiteX4" fmla="*/ 0 w 8280920"/>
              <a:gd name="connsiteY4" fmla="*/ 0 h 792088"/>
              <a:gd name="connsiteX0" fmla="*/ 0 w 8294568"/>
              <a:gd name="connsiteY0" fmla="*/ 0 h 792088"/>
              <a:gd name="connsiteX1" fmla="*/ 8280920 w 8294568"/>
              <a:gd name="connsiteY1" fmla="*/ 0 h 792088"/>
              <a:gd name="connsiteX2" fmla="*/ 8294568 w 8294568"/>
              <a:gd name="connsiteY2" fmla="*/ 792088 h 792088"/>
              <a:gd name="connsiteX3" fmla="*/ 0 w 8294568"/>
              <a:gd name="connsiteY3" fmla="*/ 792088 h 792088"/>
              <a:gd name="connsiteX4" fmla="*/ 0 w 8294568"/>
              <a:gd name="connsiteY4" fmla="*/ 0 h 792088"/>
              <a:gd name="connsiteX0" fmla="*/ 0 w 8294568"/>
              <a:gd name="connsiteY0" fmla="*/ 0 h 792088"/>
              <a:gd name="connsiteX1" fmla="*/ 8280920 w 8294568"/>
              <a:gd name="connsiteY1" fmla="*/ 0 h 792088"/>
              <a:gd name="connsiteX2" fmla="*/ 8294568 w 8294568"/>
              <a:gd name="connsiteY2" fmla="*/ 409950 h 792088"/>
              <a:gd name="connsiteX3" fmla="*/ 0 w 8294568"/>
              <a:gd name="connsiteY3" fmla="*/ 792088 h 792088"/>
              <a:gd name="connsiteX4" fmla="*/ 0 w 8294568"/>
              <a:gd name="connsiteY4" fmla="*/ 0 h 792088"/>
              <a:gd name="connsiteX0" fmla="*/ 0 w 8294568"/>
              <a:gd name="connsiteY0" fmla="*/ 0 h 792088"/>
              <a:gd name="connsiteX1" fmla="*/ 8280920 w 8294568"/>
              <a:gd name="connsiteY1" fmla="*/ 0 h 792088"/>
              <a:gd name="connsiteX2" fmla="*/ 8294568 w 8294568"/>
              <a:gd name="connsiteY2" fmla="*/ 409950 h 792088"/>
              <a:gd name="connsiteX3" fmla="*/ 5595706 w 8294568"/>
              <a:gd name="connsiteY3" fmla="*/ 712112 h 792088"/>
              <a:gd name="connsiteX4" fmla="*/ 0 w 8294568"/>
              <a:gd name="connsiteY4" fmla="*/ 792088 h 792088"/>
              <a:gd name="connsiteX5" fmla="*/ 0 w 8294568"/>
              <a:gd name="connsiteY5" fmla="*/ 0 h 792088"/>
              <a:gd name="connsiteX0" fmla="*/ 0 w 8349159"/>
              <a:gd name="connsiteY0" fmla="*/ 13131 h 805219"/>
              <a:gd name="connsiteX1" fmla="*/ 8280920 w 8349159"/>
              <a:gd name="connsiteY1" fmla="*/ 13131 h 805219"/>
              <a:gd name="connsiteX2" fmla="*/ 8349159 w 8349159"/>
              <a:gd name="connsiteY2" fmla="*/ 0 h 805219"/>
              <a:gd name="connsiteX3" fmla="*/ 5595706 w 8349159"/>
              <a:gd name="connsiteY3" fmla="*/ 725243 h 805219"/>
              <a:gd name="connsiteX4" fmla="*/ 0 w 8349159"/>
              <a:gd name="connsiteY4" fmla="*/ 805219 h 805219"/>
              <a:gd name="connsiteX5" fmla="*/ 0 w 8349159"/>
              <a:gd name="connsiteY5" fmla="*/ 13131 h 805219"/>
              <a:gd name="connsiteX0" fmla="*/ 0 w 8349159"/>
              <a:gd name="connsiteY0" fmla="*/ 13131 h 805219"/>
              <a:gd name="connsiteX1" fmla="*/ 8280920 w 8349159"/>
              <a:gd name="connsiteY1" fmla="*/ 13131 h 805219"/>
              <a:gd name="connsiteX2" fmla="*/ 8349159 w 8349159"/>
              <a:gd name="connsiteY2" fmla="*/ 0 h 805219"/>
              <a:gd name="connsiteX3" fmla="*/ 6864948 w 8349159"/>
              <a:gd name="connsiteY3" fmla="*/ 534176 h 805219"/>
              <a:gd name="connsiteX4" fmla="*/ 5595706 w 8349159"/>
              <a:gd name="connsiteY4" fmla="*/ 725243 h 805219"/>
              <a:gd name="connsiteX5" fmla="*/ 0 w 8349159"/>
              <a:gd name="connsiteY5" fmla="*/ 805219 h 805219"/>
              <a:gd name="connsiteX6" fmla="*/ 0 w 8349159"/>
              <a:gd name="connsiteY6" fmla="*/ 13131 h 805219"/>
              <a:gd name="connsiteX0" fmla="*/ 0 w 8349159"/>
              <a:gd name="connsiteY0" fmla="*/ 13131 h 805219"/>
              <a:gd name="connsiteX1" fmla="*/ 8280920 w 8349159"/>
              <a:gd name="connsiteY1" fmla="*/ 13131 h 805219"/>
              <a:gd name="connsiteX2" fmla="*/ 8349159 w 8349159"/>
              <a:gd name="connsiteY2" fmla="*/ 0 h 805219"/>
              <a:gd name="connsiteX3" fmla="*/ 8099594 w 8349159"/>
              <a:gd name="connsiteY3" fmla="*/ 679319 h 805219"/>
              <a:gd name="connsiteX4" fmla="*/ 5595706 w 8349159"/>
              <a:gd name="connsiteY4" fmla="*/ 725243 h 805219"/>
              <a:gd name="connsiteX5" fmla="*/ 0 w 8349159"/>
              <a:gd name="connsiteY5" fmla="*/ 805219 h 805219"/>
              <a:gd name="connsiteX6" fmla="*/ 0 w 8349159"/>
              <a:gd name="connsiteY6" fmla="*/ 13131 h 805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49159" h="805219">
                <a:moveTo>
                  <a:pt x="0" y="13131"/>
                </a:moveTo>
                <a:lnTo>
                  <a:pt x="8280920" y="13131"/>
                </a:lnTo>
                <a:lnTo>
                  <a:pt x="8349159" y="0"/>
                </a:lnTo>
                <a:cubicBezTo>
                  <a:pt x="8094967" y="68644"/>
                  <a:pt x="8558503" y="558445"/>
                  <a:pt x="8099594" y="679319"/>
                </a:cubicBezTo>
                <a:cubicBezTo>
                  <a:pt x="7640685" y="800193"/>
                  <a:pt x="6721667" y="661872"/>
                  <a:pt x="5595706" y="725243"/>
                </a:cubicBezTo>
                <a:lnTo>
                  <a:pt x="0" y="805219"/>
                </a:lnTo>
                <a:lnTo>
                  <a:pt x="0" y="1313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FAKTOR </a:t>
            </a:r>
            <a:endParaRPr lang="id-ID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968" name="AutoShape 9" descr="Hasil gambar untuk DISIPLIN KERJA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969" name="AutoShape 11" descr="Hasil gambar untuk DISIPLIN KERJA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Snip Single Corner Rectangle 6"/>
          <p:cNvSpPr/>
          <p:nvPr/>
        </p:nvSpPr>
        <p:spPr>
          <a:xfrm>
            <a:off x="10117138" y="5732463"/>
            <a:ext cx="914400" cy="914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Font typeface="Wingdings" pitchFamily="2" charset="2"/>
              <a:buChar char="Ø"/>
              <a:defRPr/>
            </a:pPr>
            <a:endParaRPr lang="id-ID" dirty="0"/>
          </a:p>
        </p:txBody>
      </p:sp>
      <p:pic>
        <p:nvPicPr>
          <p:cNvPr id="40971" name="Picture 2" descr="C:\Users\ASUS\Pictures\download (9)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388" y="14288"/>
            <a:ext cx="2106612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ubtitle 1"/>
          <p:cNvSpPr txBox="1">
            <a:spLocks/>
          </p:cNvSpPr>
          <p:nvPr/>
        </p:nvSpPr>
        <p:spPr bwMode="auto">
          <a:xfrm>
            <a:off x="452438" y="1773238"/>
            <a:ext cx="7745412" cy="416083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itchFamily="2" charset="2"/>
              <a:buChar char="Ø"/>
              <a:defRPr/>
            </a:pPr>
            <a:r>
              <a:rPr lang="id-ID" sz="2400" dirty="0">
                <a:solidFill>
                  <a:schemeClr val="tx1"/>
                </a:solidFill>
              </a:rPr>
              <a:t>Kepuasan kerja dan kedisiplinan</a:t>
            </a:r>
          </a:p>
          <a:p>
            <a:pPr algn="l">
              <a:defRPr/>
            </a:pPr>
            <a:endParaRPr lang="id-ID" sz="2400" dirty="0">
              <a:solidFill>
                <a:schemeClr val="tx1"/>
              </a:solidFill>
            </a:endParaRPr>
          </a:p>
          <a:p>
            <a:pPr marL="342900" indent="-342900" algn="l">
              <a:buFont typeface="Wingdings" pitchFamily="2" charset="2"/>
              <a:buChar char="Ø"/>
              <a:defRPr/>
            </a:pPr>
            <a:r>
              <a:rPr lang="id-ID" sz="2400" dirty="0">
                <a:solidFill>
                  <a:schemeClr val="tx1"/>
                </a:solidFill>
              </a:rPr>
              <a:t>Kepuasan kerja dan umur karyawan </a:t>
            </a:r>
          </a:p>
          <a:p>
            <a:pPr algn="l">
              <a:defRPr/>
            </a:pPr>
            <a:endParaRPr lang="id-ID" sz="2400" dirty="0">
              <a:solidFill>
                <a:schemeClr val="tx1"/>
              </a:solidFill>
            </a:endParaRPr>
          </a:p>
          <a:p>
            <a:pPr marL="342900" indent="-342900" algn="l">
              <a:buFont typeface="Wingdings" pitchFamily="2" charset="2"/>
              <a:buChar char="Ø"/>
              <a:defRPr/>
            </a:pPr>
            <a:r>
              <a:rPr lang="id-ID" sz="2400" dirty="0">
                <a:solidFill>
                  <a:schemeClr val="tx1"/>
                </a:solidFill>
              </a:rPr>
              <a:t>Kepuasan kerja dan organisasi </a:t>
            </a:r>
          </a:p>
          <a:p>
            <a:pPr algn="l">
              <a:defRPr/>
            </a:pPr>
            <a:endParaRPr lang="id-ID" sz="2400" dirty="0">
              <a:solidFill>
                <a:schemeClr val="tx1"/>
              </a:solidFill>
            </a:endParaRPr>
          </a:p>
          <a:p>
            <a:pPr marL="342900" indent="-342900" algn="l">
              <a:buFont typeface="Wingdings" pitchFamily="2" charset="2"/>
              <a:buChar char="Ø"/>
              <a:defRPr/>
            </a:pPr>
            <a:r>
              <a:rPr lang="id-ID" sz="2400" dirty="0">
                <a:solidFill>
                  <a:schemeClr val="tx1"/>
                </a:solidFill>
              </a:rPr>
              <a:t>Kepuasan kerja dan kepemimpinan </a:t>
            </a:r>
          </a:p>
          <a:p>
            <a:pPr algn="l" eaLnBrk="1" hangingPunct="1">
              <a:buFont typeface="Wingdings" pitchFamily="2" charset="2"/>
              <a:buChar char="Ø"/>
              <a:defRPr/>
            </a:pPr>
            <a:endParaRPr lang="id-ID" sz="26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4097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8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Picture\logo ibi smal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142875"/>
            <a:ext cx="12446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</a:p>
          <a:p>
            <a:pPr algn="ctr"/>
            <a:endParaRPr lang="id-ID" altLang="en-US" sz="1200"/>
          </a:p>
          <a:p>
            <a:pPr algn="ctr" eaLnBrk="1" hangingPunct="1"/>
            <a:endParaRPr lang="en-US" altLang="en-US" sz="1200"/>
          </a:p>
        </p:txBody>
      </p:sp>
      <p:sp>
        <p:nvSpPr>
          <p:cNvPr id="15364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</p:txBody>
      </p:sp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508500"/>
            <a:ext cx="6626225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Picture\logo ibi smal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142875"/>
            <a:ext cx="12446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</a:p>
          <a:p>
            <a:pPr algn="ctr"/>
            <a:endParaRPr lang="id-ID" altLang="en-US" sz="1200"/>
          </a:p>
          <a:p>
            <a:pPr algn="ctr" eaLnBrk="1" hangingPunct="1"/>
            <a:endParaRPr lang="en-US" altLang="en-US" sz="1200"/>
          </a:p>
        </p:txBody>
      </p:sp>
      <p:sp>
        <p:nvSpPr>
          <p:cNvPr id="16388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</p:txBody>
      </p:sp>
      <p:pic>
        <p:nvPicPr>
          <p:cNvPr id="1638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692150"/>
            <a:ext cx="7427913" cy="10810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dirty="0" err="1">
                <a:solidFill>
                  <a:schemeClr val="tx1"/>
                </a:solidFill>
                <a:latin typeface="Bernard MT Condensed" pitchFamily="18" charset="0"/>
              </a:rPr>
              <a:t>Macam-macam</a:t>
            </a:r>
            <a:r>
              <a:rPr lang="en-US" sz="3200" dirty="0">
                <a:solidFill>
                  <a:schemeClr val="tx1"/>
                </a:solidFill>
                <a:latin typeface="Bernard MT Condensed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Bernard MT Condensed" pitchFamily="18" charset="0"/>
              </a:rPr>
              <a:t>Surat</a:t>
            </a:r>
            <a:endParaRPr lang="en-US" sz="3200" dirty="0">
              <a:solidFill>
                <a:schemeClr val="tx1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ransition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Picture\logo ibi smal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142875"/>
            <a:ext cx="12446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</a:p>
          <a:p>
            <a:pPr algn="ctr"/>
            <a:endParaRPr lang="id-ID" altLang="en-US" sz="1200"/>
          </a:p>
          <a:p>
            <a:pPr algn="ctr" eaLnBrk="1" hangingPunct="1"/>
            <a:endParaRPr lang="en-US" altLang="en-US" sz="1200"/>
          </a:p>
        </p:txBody>
      </p:sp>
      <p:sp>
        <p:nvSpPr>
          <p:cNvPr id="17412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</p:txBody>
      </p:sp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Picture\logo ibi smal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142875"/>
            <a:ext cx="12446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</a:p>
          <a:p>
            <a:pPr algn="ctr"/>
            <a:endParaRPr lang="id-ID" altLang="en-US" sz="1200"/>
          </a:p>
          <a:p>
            <a:pPr algn="ctr" eaLnBrk="1" hangingPunct="1"/>
            <a:endParaRPr lang="en-US" altLang="en-US" sz="1200"/>
          </a:p>
        </p:txBody>
      </p:sp>
      <p:sp>
        <p:nvSpPr>
          <p:cNvPr id="18436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</p:txBody>
      </p:sp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1395413"/>
            <a:ext cx="6715125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Picture\logo ibi smal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142875"/>
            <a:ext cx="12446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</a:p>
          <a:p>
            <a:pPr algn="ctr"/>
            <a:endParaRPr lang="id-ID" altLang="en-US" sz="1200"/>
          </a:p>
          <a:p>
            <a:pPr algn="ctr" eaLnBrk="1" hangingPunct="1"/>
            <a:endParaRPr lang="en-US" altLang="en-US" sz="1200"/>
          </a:p>
        </p:txBody>
      </p:sp>
      <p:sp>
        <p:nvSpPr>
          <p:cNvPr id="19460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Picture\logo ibi smal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142875"/>
            <a:ext cx="12446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</a:p>
          <a:p>
            <a:pPr algn="ctr"/>
            <a:endParaRPr lang="id-ID" altLang="en-US" sz="1200"/>
          </a:p>
          <a:p>
            <a:pPr algn="ctr" eaLnBrk="1" hangingPunct="1"/>
            <a:endParaRPr lang="en-US" altLang="en-US" sz="1200"/>
          </a:p>
        </p:txBody>
      </p:sp>
      <p:sp>
        <p:nvSpPr>
          <p:cNvPr id="20484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</p:txBody>
      </p:sp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7763"/>
            <a:ext cx="7643813" cy="501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  <a:endParaRPr lang="id-ID" altLang="en-US" sz="1200"/>
          </a:p>
        </p:txBody>
      </p:sp>
      <p:sp>
        <p:nvSpPr>
          <p:cNvPr id="21507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  <a:p>
            <a:pPr eaLnBrk="1" hangingPunct="1"/>
            <a:endParaRPr lang="en-US" altLang="en-US" sz="1200"/>
          </a:p>
        </p:txBody>
      </p:sp>
      <p:sp>
        <p:nvSpPr>
          <p:cNvPr id="21508" name="AutoShape 7" descr="Hasil gambar untuk DISIPLIN KER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09" name="AutoShape 9" descr="Hasil gambar untuk DISIPLIN KERJA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0" name="AutoShape 11" descr="Hasil gambar untuk DISIPLIN KERJA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Snip Single Corner Rectangle 6"/>
          <p:cNvSpPr/>
          <p:nvPr/>
        </p:nvSpPr>
        <p:spPr>
          <a:xfrm>
            <a:off x="10117138" y="5732463"/>
            <a:ext cx="914400" cy="914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Font typeface="Wingdings" pitchFamily="2" charset="2"/>
              <a:buChar char="Ø"/>
              <a:defRPr/>
            </a:pPr>
            <a:endParaRPr lang="id-ID" dirty="0"/>
          </a:p>
        </p:txBody>
      </p:sp>
      <p:sp>
        <p:nvSpPr>
          <p:cNvPr id="21512" name="AutoShape 16" descr="Ejaan Kosakata Bahasa Indonesia yang Sering Keliru ~ Penerjemah ...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21513" name="AutoShape 18" descr="Ejaan Kosakata Bahasa Indonesia yang Sering Keliru ~ Penerjemah ..."/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pic>
        <p:nvPicPr>
          <p:cNvPr id="21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34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21617</TotalTime>
  <Words>289</Words>
  <Application>Microsoft Office PowerPoint</Application>
  <PresentationFormat>On-screen Show (4:3)</PresentationFormat>
  <Paragraphs>111</Paragraphs>
  <Slides>28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Bernard MT Condensed</vt:lpstr>
      <vt:lpstr>Calibri</vt:lpstr>
      <vt:lpstr>Cambria</vt:lpstr>
      <vt:lpstr>Snap ITC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HP</cp:lastModifiedBy>
  <cp:revision>570</cp:revision>
  <cp:lastPrinted>2015-09-17T08:41:14Z</cp:lastPrinted>
  <dcterms:created xsi:type="dcterms:W3CDTF">2010-04-18T12:06:30Z</dcterms:created>
  <dcterms:modified xsi:type="dcterms:W3CDTF">2026-04-18T03:08:49Z</dcterms:modified>
</cp:coreProperties>
</file>