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305" r:id="rId3"/>
    <p:sldId id="306" r:id="rId4"/>
    <p:sldId id="307" r:id="rId5"/>
    <p:sldId id="308" r:id="rId6"/>
    <p:sldId id="309" r:id="rId7"/>
    <p:sldId id="310" r:id="rId8"/>
    <p:sldId id="311" r:id="rId9"/>
    <p:sldId id="312" r:id="rId10"/>
    <p:sldId id="300" r:id="rId11"/>
  </p:sldIdLst>
  <p:sldSz cx="9144000" cy="6858000" type="screen4x3"/>
  <p:notesSz cx="7045325" cy="9345613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70" d="100"/>
          <a:sy n="70" d="100"/>
        </p:scale>
        <p:origin x="108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4745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konteks</a:t>
            </a:r>
            <a:r>
              <a:rPr lang="en-US" dirty="0"/>
              <a:t> </a:t>
            </a:r>
            <a:r>
              <a:rPr lang="en-US" dirty="0" err="1"/>
              <a:t>pariwisata</a:t>
            </a:r>
            <a:r>
              <a:rPr lang="en-US" dirty="0"/>
              <a:t>, </a:t>
            </a:r>
            <a:r>
              <a:rPr lang="en-US" dirty="0" err="1"/>
              <a:t>pemahaman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destinasi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literatur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kajian</a:t>
            </a:r>
            <a:r>
              <a:rPr lang="en-US" dirty="0"/>
              <a:t> </a:t>
            </a:r>
            <a:r>
              <a:rPr lang="en-US" dirty="0" err="1"/>
              <a:t>teoritis</a:t>
            </a:r>
            <a:r>
              <a:rPr lang="en-US" dirty="0"/>
              <a:t>, </a:t>
            </a:r>
            <a:r>
              <a:rPr lang="en-US" dirty="0" err="1"/>
              <a:t>melainkan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didukung</a:t>
            </a:r>
            <a:r>
              <a:rPr lang="en-US" dirty="0"/>
              <a:t> oleh </a:t>
            </a:r>
            <a:r>
              <a:rPr lang="en-US" dirty="0" err="1"/>
              <a:t>pengamatan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. </a:t>
            </a:r>
          </a:p>
          <a:p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1064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8350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4053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4772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0927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9453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346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Field Project Study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Destinasi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Pariwisata</a:t>
            </a:r>
            <a:endParaRPr kumimoji="0" 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Field Project Study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Destinasi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Pariwisata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Field Project Study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Destinasi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Pariwisata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Field Project Study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Destinasi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Pariwisata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Field Project Study </a:t>
            </a:r>
            <a:r>
              <a:rPr lang="en-US" sz="36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Destinasi</a:t>
            </a:r>
            <a:r>
              <a:rPr lang="en-US" sz="36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endParaRPr lang="en-US" sz="36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10FC7C-853D-EDCB-CB4B-FEAB528FA9F0}"/>
              </a:ext>
            </a:extLst>
          </p:cNvPr>
          <p:cNvSpPr txBox="1">
            <a:spLocks/>
          </p:cNvSpPr>
          <p:nvPr/>
        </p:nvSpPr>
        <p:spPr>
          <a:xfrm>
            <a:off x="457200" y="620688"/>
            <a:ext cx="8229600" cy="55054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Pengertian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Field Project Study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Destinasi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34F8EDD-A875-70DF-81EF-D87E260A38D2}"/>
              </a:ext>
            </a:extLst>
          </p:cNvPr>
          <p:cNvSpPr txBox="1">
            <a:spLocks/>
          </p:cNvSpPr>
          <p:nvPr/>
        </p:nvSpPr>
        <p:spPr>
          <a:xfrm>
            <a:off x="452632" y="1268760"/>
            <a:ext cx="476744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Field Project Study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salah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pembelajaran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dirancang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pengalaman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belajar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nyata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mahasiswa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Pembelajaran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berbasis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praktik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langsung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destinasi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utama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menghubungkan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teori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diperoleh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kenyataan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lapangan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8BAD606-5C40-43DF-BABC-48995F646E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20072" y="2169183"/>
            <a:ext cx="3629109" cy="2408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570046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10FC7C-853D-EDCB-CB4B-FEAB528FA9F0}"/>
              </a:ext>
            </a:extLst>
          </p:cNvPr>
          <p:cNvSpPr txBox="1">
            <a:spLocks/>
          </p:cNvSpPr>
          <p:nvPr/>
        </p:nvSpPr>
        <p:spPr>
          <a:xfrm>
            <a:off x="457200" y="620688"/>
            <a:ext cx="8229600" cy="55054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Pengertian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Field Project Study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Destinasi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34F8EDD-A875-70DF-81EF-D87E260A38D2}"/>
              </a:ext>
            </a:extLst>
          </p:cNvPr>
          <p:cNvSpPr txBox="1">
            <a:spLocks/>
          </p:cNvSpPr>
          <p:nvPr/>
        </p:nvSpPr>
        <p:spPr>
          <a:xfrm>
            <a:off x="452632" y="1484784"/>
            <a:ext cx="8439848" cy="4824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kegiatan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studi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lapangan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mahasiswa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memahami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bagaimana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sebuah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destinasi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dikelola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tantangan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dihadapi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peluang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pengembangan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demikian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kegiatan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berfungsi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jembatan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teori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akademik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praktik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nyata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dunia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3202336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10FC7C-853D-EDCB-CB4B-FEAB528FA9F0}"/>
              </a:ext>
            </a:extLst>
          </p:cNvPr>
          <p:cNvSpPr txBox="1">
            <a:spLocks/>
          </p:cNvSpPr>
          <p:nvPr/>
        </p:nvSpPr>
        <p:spPr>
          <a:xfrm>
            <a:off x="457200" y="620688"/>
            <a:ext cx="8229600" cy="55054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34F8EDD-A875-70DF-81EF-D87E260A38D2}"/>
              </a:ext>
            </a:extLst>
          </p:cNvPr>
          <p:cNvSpPr txBox="1">
            <a:spLocks/>
          </p:cNvSpPr>
          <p:nvPr/>
        </p:nvSpPr>
        <p:spPr>
          <a:xfrm>
            <a:off x="452632" y="803845"/>
            <a:ext cx="8439848" cy="55054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Karakteristik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Kontekstual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dilaksanakan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langsung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destinasi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nyata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simulasi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Interaktif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melibatkan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interaksi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usaha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wisatawan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Aplikatif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menghubungkan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pengetahuan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teoritis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praktik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lapangan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Reflektif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mendorong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mahasiswa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menganalisis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menarik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kesimpulan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lapangan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32103727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10FC7C-853D-EDCB-CB4B-FEAB528FA9F0}"/>
              </a:ext>
            </a:extLst>
          </p:cNvPr>
          <p:cNvSpPr txBox="1">
            <a:spLocks/>
          </p:cNvSpPr>
          <p:nvPr/>
        </p:nvSpPr>
        <p:spPr>
          <a:xfrm>
            <a:off x="457200" y="620688"/>
            <a:ext cx="8229600" cy="55054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34F8EDD-A875-70DF-81EF-D87E260A38D2}"/>
              </a:ext>
            </a:extLst>
          </p:cNvPr>
          <p:cNvSpPr txBox="1">
            <a:spLocks/>
          </p:cNvSpPr>
          <p:nvPr/>
        </p:nvSpPr>
        <p:spPr>
          <a:xfrm>
            <a:off x="452632" y="803845"/>
            <a:ext cx="8439848" cy="55054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Manfaat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marL="514350" indent="-514350" algn="just">
              <a:buAutoNum type="arabicPeriod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pengalaman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belajar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otentik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Mengembangkan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keterampilan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observasi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komunikasi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analisis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Melatih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mahasiswa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pengambilan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data,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wawancara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dokumentasi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Meningkatkan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sikap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profesional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empati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5886018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10FC7C-853D-EDCB-CB4B-FEAB528FA9F0}"/>
              </a:ext>
            </a:extLst>
          </p:cNvPr>
          <p:cNvSpPr txBox="1">
            <a:spLocks/>
          </p:cNvSpPr>
          <p:nvPr/>
        </p:nvSpPr>
        <p:spPr>
          <a:xfrm>
            <a:off x="457200" y="620688"/>
            <a:ext cx="8229600" cy="55054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34F8EDD-A875-70DF-81EF-D87E260A38D2}"/>
              </a:ext>
            </a:extLst>
          </p:cNvPr>
          <p:cNvSpPr txBox="1">
            <a:spLocks/>
          </p:cNvSpPr>
          <p:nvPr/>
        </p:nvSpPr>
        <p:spPr>
          <a:xfrm>
            <a:off x="452632" y="803845"/>
            <a:ext cx="8439848" cy="550547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Metodologi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Studi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Lapangan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Metodologi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studi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lapangan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Field Project Study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melibatkan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tahapan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sistematis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berikut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just">
              <a:buAutoNum type="arabicPeriod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Tahap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PersiapanPenentuan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lokasi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destinasi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relevan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pembelajaran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AutoNum type="arabicPeriod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Studi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literatur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Mengkaji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teori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regulasi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konsep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manajemen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destinasi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Penyusunan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instrumen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lembar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observasi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panduan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wawancara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format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dokumentasi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Pembekalan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pemahaman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mahasiswa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penelitian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teknik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wawancara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pengambilan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data.</a:t>
            </a:r>
          </a:p>
        </p:txBody>
      </p:sp>
    </p:spTree>
    <p:extLst>
      <p:ext uri="{BB962C8B-B14F-4D97-AF65-F5344CB8AC3E}">
        <p14:creationId xmlns:p14="http://schemas.microsoft.com/office/powerpoint/2010/main" val="2330847191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10FC7C-853D-EDCB-CB4B-FEAB528FA9F0}"/>
              </a:ext>
            </a:extLst>
          </p:cNvPr>
          <p:cNvSpPr txBox="1">
            <a:spLocks/>
          </p:cNvSpPr>
          <p:nvPr/>
        </p:nvSpPr>
        <p:spPr>
          <a:xfrm>
            <a:off x="457200" y="620688"/>
            <a:ext cx="8229600" cy="55054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34F8EDD-A875-70DF-81EF-D87E260A38D2}"/>
              </a:ext>
            </a:extLst>
          </p:cNvPr>
          <p:cNvSpPr txBox="1">
            <a:spLocks/>
          </p:cNvSpPr>
          <p:nvPr/>
        </p:nvSpPr>
        <p:spPr>
          <a:xfrm>
            <a:off x="452632" y="803845"/>
            <a:ext cx="8439848" cy="55054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2.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Tahap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Pelaksanaan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Lapangan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Observasi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langsung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Mengamati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atraksi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fasilitas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aksesibilitas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pelayanan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manajemen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destinasi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Wawancara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Menggali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informasi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pengelola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wisatawan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stakeholder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terkait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Dokumentasi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Mengumpulkan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berupa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catatan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foto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video.</a:t>
            </a:r>
          </a:p>
          <a:p>
            <a:pPr marL="457200" indent="-457200" algn="just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Diskusi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Membahas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awal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lapangan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35313359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10FC7C-853D-EDCB-CB4B-FEAB528FA9F0}"/>
              </a:ext>
            </a:extLst>
          </p:cNvPr>
          <p:cNvSpPr txBox="1">
            <a:spLocks/>
          </p:cNvSpPr>
          <p:nvPr/>
        </p:nvSpPr>
        <p:spPr>
          <a:xfrm>
            <a:off x="457200" y="620688"/>
            <a:ext cx="8229600" cy="55054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34F8EDD-A875-70DF-81EF-D87E260A38D2}"/>
              </a:ext>
            </a:extLst>
          </p:cNvPr>
          <p:cNvSpPr txBox="1">
            <a:spLocks/>
          </p:cNvSpPr>
          <p:nvPr/>
        </p:nvSpPr>
        <p:spPr>
          <a:xfrm>
            <a:off x="452632" y="803845"/>
            <a:ext cx="8439848" cy="55054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3.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Tahap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Analisis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Data</a:t>
            </a:r>
          </a:p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Pengolahan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data: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Mengklasifikasikan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data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hasil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observasi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wawancara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Interpretasi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Membandingkan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teori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kenyataan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lapangan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Identifikasi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masalah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isu-isu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strategis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ditindaklanjuti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Formulasi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rekomendasi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Merumuskan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solusi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saran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pengembangan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10689472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10FC7C-853D-EDCB-CB4B-FEAB528FA9F0}"/>
              </a:ext>
            </a:extLst>
          </p:cNvPr>
          <p:cNvSpPr txBox="1">
            <a:spLocks/>
          </p:cNvSpPr>
          <p:nvPr/>
        </p:nvSpPr>
        <p:spPr>
          <a:xfrm>
            <a:off x="457200" y="620688"/>
            <a:ext cx="8229600" cy="55054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34F8EDD-A875-70DF-81EF-D87E260A38D2}"/>
              </a:ext>
            </a:extLst>
          </p:cNvPr>
          <p:cNvSpPr txBox="1">
            <a:spLocks/>
          </p:cNvSpPr>
          <p:nvPr/>
        </p:nvSpPr>
        <p:spPr>
          <a:xfrm>
            <a:off x="452632" y="803845"/>
            <a:ext cx="8439848" cy="55054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3.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Tahap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Analisis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Data</a:t>
            </a:r>
          </a:p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Pengolahan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data: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Mengklasifikasikan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data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hasil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observasi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wawancara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Interpretasi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Membandingkan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teori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kenyataan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lapangan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Identifikasi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masalah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isu-isu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strategis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ditindaklanjuti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Formulasi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rekomendasi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Merumuskan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solusi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saran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pengembangan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24070036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3191</TotalTime>
  <Words>442</Words>
  <Application>Microsoft Office PowerPoint</Application>
  <PresentationFormat>On-screen Show (4:3)</PresentationFormat>
  <Paragraphs>46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Nia Lefani</cp:lastModifiedBy>
  <cp:revision>454</cp:revision>
  <cp:lastPrinted>2017-08-29T02:54:51Z</cp:lastPrinted>
  <dcterms:created xsi:type="dcterms:W3CDTF">2010-04-18T12:06:30Z</dcterms:created>
  <dcterms:modified xsi:type="dcterms:W3CDTF">2025-09-24T22:28:52Z</dcterms:modified>
</cp:coreProperties>
</file>