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16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 </a:t>
            </a:r>
            <a:r>
              <a:rPr lang="en-US" i="1" dirty="0" err="1"/>
              <a:t>Contoh</a:t>
            </a:r>
            <a:r>
              <a:rPr lang="en-US" i="1" dirty="0"/>
              <a:t>: </a:t>
            </a:r>
            <a:r>
              <a:rPr lang="en-US" i="1" dirty="0" err="1"/>
              <a:t>mahasiswa</a:t>
            </a:r>
            <a:r>
              <a:rPr lang="en-US" i="1" dirty="0"/>
              <a:t> </a:t>
            </a:r>
            <a:r>
              <a:rPr lang="en-US" i="1" dirty="0" err="1"/>
              <a:t>ikut</a:t>
            </a:r>
            <a:r>
              <a:rPr lang="en-US" i="1" dirty="0"/>
              <a:t> </a:t>
            </a:r>
            <a:r>
              <a:rPr lang="en-US" i="1" dirty="0" err="1"/>
              <a:t>serta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kegiatan</a:t>
            </a:r>
            <a:r>
              <a:rPr lang="en-US" i="1" dirty="0"/>
              <a:t> </a:t>
            </a:r>
            <a:r>
              <a:rPr lang="en-US" i="1" dirty="0" err="1"/>
              <a:t>budaya</a:t>
            </a:r>
            <a:r>
              <a:rPr lang="en-US" i="1" dirty="0"/>
              <a:t> </a:t>
            </a:r>
            <a:r>
              <a:rPr lang="en-US" i="1" dirty="0" err="1"/>
              <a:t>lokal</a:t>
            </a:r>
            <a:r>
              <a:rPr lang="en-US" i="1" dirty="0"/>
              <a:t> </a:t>
            </a:r>
            <a:r>
              <a:rPr lang="en-US" i="1" dirty="0" err="1"/>
              <a:t>seperti</a:t>
            </a:r>
            <a:r>
              <a:rPr lang="en-US" i="1" dirty="0"/>
              <a:t> </a:t>
            </a:r>
            <a:r>
              <a:rPr lang="en-US" i="1" dirty="0" err="1"/>
              <a:t>upacara</a:t>
            </a:r>
            <a:r>
              <a:rPr lang="en-US" i="1" dirty="0"/>
              <a:t> </a:t>
            </a:r>
            <a:r>
              <a:rPr lang="en-US" i="1" dirty="0" err="1"/>
              <a:t>adat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festival </a:t>
            </a:r>
            <a:r>
              <a:rPr lang="en-US" i="1" dirty="0" err="1"/>
              <a:t>sambil</a:t>
            </a:r>
            <a:r>
              <a:rPr lang="en-US" i="1" dirty="0"/>
              <a:t> </a:t>
            </a:r>
            <a:r>
              <a:rPr lang="en-US" i="1" dirty="0" err="1"/>
              <a:t>mencatat</a:t>
            </a:r>
            <a:r>
              <a:rPr lang="en-US" i="1" dirty="0"/>
              <a:t> </a:t>
            </a:r>
            <a:r>
              <a:rPr lang="en-US" i="1" dirty="0" err="1"/>
              <a:t>interaksi</a:t>
            </a:r>
            <a:r>
              <a:rPr lang="en-US" i="1" dirty="0"/>
              <a:t> </a:t>
            </a:r>
            <a:r>
              <a:rPr lang="en-US" i="1" dirty="0" err="1"/>
              <a:t>wisatawan</a:t>
            </a:r>
            <a:r>
              <a:rPr lang="en-US" i="1" dirty="0"/>
              <a:t>.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</a:t>
            </a:r>
            <a:r>
              <a:rPr lang="en-US" i="1" dirty="0" err="1"/>
              <a:t>Contoh</a:t>
            </a:r>
            <a:r>
              <a:rPr lang="en-US" i="1" dirty="0"/>
              <a:t>: </a:t>
            </a:r>
            <a:r>
              <a:rPr lang="en-US" i="1" dirty="0" err="1"/>
              <a:t>mahasiswa</a:t>
            </a:r>
            <a:r>
              <a:rPr lang="en-US" i="1" dirty="0"/>
              <a:t> </a:t>
            </a:r>
            <a:r>
              <a:rPr lang="en-US" i="1" dirty="0" err="1"/>
              <a:t>hanya</a:t>
            </a:r>
            <a:r>
              <a:rPr lang="en-US" i="1" dirty="0"/>
              <a:t> </a:t>
            </a:r>
            <a:r>
              <a:rPr lang="en-US" i="1" dirty="0" err="1"/>
              <a:t>mengamati</a:t>
            </a:r>
            <a:r>
              <a:rPr lang="en-US" i="1" dirty="0"/>
              <a:t> </a:t>
            </a:r>
            <a:r>
              <a:rPr lang="en-US" i="1" dirty="0" err="1"/>
              <a:t>pelayanan</a:t>
            </a:r>
            <a:r>
              <a:rPr lang="en-US" i="1" dirty="0"/>
              <a:t> </a:t>
            </a:r>
            <a:r>
              <a:rPr lang="en-US" i="1" dirty="0" err="1"/>
              <a:t>pemandu</a:t>
            </a:r>
            <a:r>
              <a:rPr lang="en-US" i="1" dirty="0"/>
              <a:t> </a:t>
            </a:r>
            <a:r>
              <a:rPr lang="en-US" i="1" dirty="0" err="1"/>
              <a:t>wisata</a:t>
            </a:r>
            <a:r>
              <a:rPr lang="en-US" i="1" dirty="0"/>
              <a:t> di </a:t>
            </a:r>
            <a:r>
              <a:rPr lang="en-US" i="1" dirty="0" err="1"/>
              <a:t>lokasi</a:t>
            </a:r>
            <a:r>
              <a:rPr lang="en-US" i="1" dirty="0"/>
              <a:t> </a:t>
            </a:r>
            <a:r>
              <a:rPr lang="en-US" i="1" dirty="0" err="1"/>
              <a:t>wisata</a:t>
            </a:r>
            <a:r>
              <a:rPr lang="en-US" i="1" dirty="0"/>
              <a:t> </a:t>
            </a:r>
            <a:r>
              <a:rPr lang="en-US" i="1" dirty="0" err="1"/>
              <a:t>tanpa</a:t>
            </a:r>
            <a:r>
              <a:rPr lang="en-US" i="1" dirty="0"/>
              <a:t> </a:t>
            </a:r>
            <a:r>
              <a:rPr lang="en-US" i="1" dirty="0" err="1"/>
              <a:t>ikut</a:t>
            </a:r>
            <a:r>
              <a:rPr lang="en-US" i="1" dirty="0"/>
              <a:t> </a:t>
            </a:r>
            <a:r>
              <a:rPr lang="en-US" i="1" dirty="0" err="1"/>
              <a:t>campur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prosesnya</a:t>
            </a:r>
            <a:r>
              <a:rPr lang="en-US" i="1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74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60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18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75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57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098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menguasai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mahasiswa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diharapkan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studi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profesional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bertanggung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, dan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nyata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destinasi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pariwisata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66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Field Project Study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Destinasi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Field Project Study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Destinasi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Field Project Study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Destinasi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Field Project Study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Destinasi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Field Project Study </a:t>
            </a:r>
            <a:r>
              <a:rPr lang="en-US" sz="36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FC7C-853D-EDCB-CB4B-FEAB528FA9F0}"/>
              </a:ext>
            </a:extLst>
          </p:cNvPr>
          <p:cNvSpPr txBox="1">
            <a:spLocks/>
          </p:cNvSpPr>
          <p:nvPr/>
        </p:nvSpPr>
        <p:spPr>
          <a:xfrm>
            <a:off x="457200" y="620689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Instrumen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1268760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Instrumen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mengumpulkan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instrumen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Teknik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pengumpulan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non-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570046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692696"/>
            <a:ext cx="8229600" cy="56166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Langkah-langkah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  <a:r>
              <a:rPr lang="en-US" sz="2400" b="1" i="1" dirty="0" err="1">
                <a:solidFill>
                  <a:schemeClr val="tx1"/>
                </a:solidFill>
              </a:rPr>
              <a:t>Contoh</a:t>
            </a:r>
            <a:r>
              <a:rPr lang="en-US" sz="2400" b="1" i="1" dirty="0">
                <a:solidFill>
                  <a:schemeClr val="tx1"/>
                </a:solidFill>
              </a:rPr>
              <a:t>: </a:t>
            </a:r>
            <a:r>
              <a:rPr lang="en-US" sz="2400" b="1" i="1" dirty="0" err="1">
                <a:solidFill>
                  <a:schemeClr val="tx1"/>
                </a:solidFill>
              </a:rPr>
              <a:t>mahasiswa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fokus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mengamati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kebersihan</a:t>
            </a:r>
            <a:r>
              <a:rPr lang="en-US" sz="2400" b="1" i="1" dirty="0">
                <a:solidFill>
                  <a:schemeClr val="tx1"/>
                </a:solidFill>
              </a:rPr>
              <a:t> toilet </a:t>
            </a:r>
            <a:r>
              <a:rPr lang="en-US" sz="2400" b="1" i="1" dirty="0" err="1">
                <a:solidFill>
                  <a:schemeClr val="tx1"/>
                </a:solidFill>
              </a:rPr>
              <a:t>umum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atau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keramahan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petugas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informasi</a:t>
            </a:r>
            <a:r>
              <a:rPr lang="en-US" sz="2400" b="1" i="1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b="1" i="1" dirty="0" err="1">
                <a:solidFill>
                  <a:schemeClr val="tx1"/>
                </a:solidFill>
              </a:rPr>
              <a:t>Contoh</a:t>
            </a:r>
            <a:r>
              <a:rPr lang="en-US" sz="2400" b="1" i="1" dirty="0">
                <a:solidFill>
                  <a:schemeClr val="tx1"/>
                </a:solidFill>
              </a:rPr>
              <a:t>: </a:t>
            </a:r>
            <a:r>
              <a:rPr lang="en-US" sz="2400" b="1" i="1" dirty="0" err="1">
                <a:solidFill>
                  <a:schemeClr val="tx1"/>
                </a:solidFill>
              </a:rPr>
              <a:t>tabel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berisi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kolom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aspek</a:t>
            </a:r>
            <a:r>
              <a:rPr lang="en-US" sz="2400" b="1" i="1" dirty="0">
                <a:solidFill>
                  <a:schemeClr val="tx1"/>
                </a:solidFill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</a:rPr>
              <a:t>indikator</a:t>
            </a:r>
            <a:r>
              <a:rPr lang="en-US" sz="2400" b="1" i="1" dirty="0">
                <a:solidFill>
                  <a:schemeClr val="tx1"/>
                </a:solidFill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</a:rPr>
              <a:t>skor</a:t>
            </a:r>
            <a:r>
              <a:rPr lang="en-US" sz="2400" b="1" i="1" dirty="0">
                <a:solidFill>
                  <a:schemeClr val="tx1"/>
                </a:solidFill>
              </a:rPr>
              <a:t>, dan </a:t>
            </a:r>
            <a:r>
              <a:rPr lang="en-US" sz="2400" b="1" i="1" dirty="0" err="1">
                <a:solidFill>
                  <a:schemeClr val="tx1"/>
                </a:solidFill>
              </a:rPr>
              <a:t>catatan</a:t>
            </a:r>
            <a:r>
              <a:rPr lang="en-US" sz="2400" b="1" i="1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pencatatan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b="1" i="1" dirty="0" err="1">
                <a:solidFill>
                  <a:schemeClr val="tx1"/>
                </a:solidFill>
              </a:rPr>
              <a:t>Contoh</a:t>
            </a:r>
            <a:r>
              <a:rPr lang="en-US" sz="2400" b="1" i="1" dirty="0">
                <a:solidFill>
                  <a:schemeClr val="tx1"/>
                </a:solidFill>
              </a:rPr>
              <a:t>: </a:t>
            </a:r>
            <a:r>
              <a:rPr lang="en-US" sz="2400" b="1" i="1" dirty="0" err="1">
                <a:solidFill>
                  <a:schemeClr val="tx1"/>
                </a:solidFill>
              </a:rPr>
              <a:t>menulis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setiap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pengamatan</a:t>
            </a:r>
            <a:r>
              <a:rPr lang="en-US" sz="2400" b="1" i="1" dirty="0">
                <a:solidFill>
                  <a:schemeClr val="tx1"/>
                </a:solidFill>
              </a:rPr>
              <a:t> jam per jam </a:t>
            </a:r>
            <a:r>
              <a:rPr lang="en-US" sz="2400" b="1" i="1" dirty="0" err="1">
                <a:solidFill>
                  <a:schemeClr val="tx1"/>
                </a:solidFill>
              </a:rPr>
              <a:t>dalam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catatan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lapangan</a:t>
            </a:r>
            <a:r>
              <a:rPr lang="en-US" sz="2400" b="1" i="1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b="1" i="1" dirty="0" err="1">
                <a:solidFill>
                  <a:schemeClr val="tx1"/>
                </a:solidFill>
              </a:rPr>
              <a:t>Contoh</a:t>
            </a:r>
            <a:r>
              <a:rPr lang="en-US" sz="2400" b="1" i="1" dirty="0">
                <a:solidFill>
                  <a:schemeClr val="tx1"/>
                </a:solidFill>
              </a:rPr>
              <a:t>: </a:t>
            </a:r>
            <a:r>
              <a:rPr lang="en-US" sz="2400" b="1" i="1" dirty="0" err="1">
                <a:solidFill>
                  <a:schemeClr val="tx1"/>
                </a:solidFill>
              </a:rPr>
              <a:t>menyimpulkan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bahwa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fasilitas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bersih</a:t>
            </a:r>
            <a:r>
              <a:rPr lang="en-US" sz="2400" b="1" i="1" dirty="0">
                <a:solidFill>
                  <a:schemeClr val="tx1"/>
                </a:solidFill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</a:rPr>
              <a:t>tetapi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pelayanan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masih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kurang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</a:rPr>
              <a:t>responsif</a:t>
            </a:r>
            <a:r>
              <a:rPr lang="en-US" sz="2400" b="1" i="1" dirty="0">
                <a:solidFill>
                  <a:schemeClr val="tx1"/>
                </a:solidFill>
              </a:rPr>
              <a:t>.</a:t>
            </a:r>
            <a:endParaRPr lang="en-US" sz="2400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06170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692696"/>
            <a:ext cx="8229600" cy="561662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pengumpulan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narasumber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Terstruktur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daftar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Semi-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terstruktur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ditambah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terstruktur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percakapan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LcPeriod" startAt="3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Kelebihan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lphaLcPeriod" startAt="3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LcPeriod" startAt="3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bias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interpretasi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082500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692696"/>
            <a:ext cx="8229600" cy="561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Kuesioner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Kuesioner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daftar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Kuesioner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menjawab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Tertutup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tersedia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lphaLcPeriod" startAt="3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Keunggulan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menjangkau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diolah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statistik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 startAt="3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Keterbatasan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tergantung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071905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1340768"/>
            <a:ext cx="8229600" cy="4968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diperhatikan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Memperkenalkan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izin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mencatat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kerahasiaan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menjawab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Mengucapkan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selesai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78732-2A15-4974-9C11-12934EB6CC78}"/>
              </a:ext>
            </a:extLst>
          </p:cNvPr>
          <p:cNvSpPr txBox="1">
            <a:spLocks/>
          </p:cNvSpPr>
          <p:nvPr/>
        </p:nvSpPr>
        <p:spPr>
          <a:xfrm>
            <a:off x="457200" y="620689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58519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620688"/>
            <a:ext cx="8229600" cy="56886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Stakeholder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santun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institusi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kampus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stakeholder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mitra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228795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24EB5BF-B655-4D33-85CF-017FC4D19D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620688"/>
            <a:ext cx="8352928" cy="5018112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Refleksi</a:t>
            </a:r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Pemahaman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instrumen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observasi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mahasiswa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pariwisata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melaksanakan</a:t>
            </a:r>
            <a:r>
              <a:rPr lang="en-US" dirty="0">
                <a:solidFill>
                  <a:schemeClr val="tx1"/>
                </a:solidFill>
              </a:rPr>
              <a:t> Field Project Study. </a:t>
            </a:r>
            <a:r>
              <a:rPr lang="en-US" dirty="0" err="1">
                <a:solidFill>
                  <a:schemeClr val="tx1"/>
                </a:solidFill>
              </a:rPr>
              <a:t>Instrumen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observasi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data yang valid, </a:t>
            </a:r>
            <a:r>
              <a:rPr lang="en-US" dirty="0" err="1">
                <a:solidFill>
                  <a:schemeClr val="tx1"/>
                </a:solidFill>
              </a:rPr>
              <a:t>sementara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integritas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stakeholder </a:t>
            </a:r>
            <a:r>
              <a:rPr lang="en-US" dirty="0" err="1">
                <a:solidFill>
                  <a:schemeClr val="tx1"/>
                </a:solidFill>
              </a:rPr>
              <a:t>pariwisata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03690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3208</TotalTime>
  <Words>521</Words>
  <Application>Microsoft Office PowerPoint</Application>
  <PresentationFormat>On-screen Show (4:3)</PresentationFormat>
  <Paragraphs>65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458</cp:revision>
  <cp:lastPrinted>2017-08-29T02:54:51Z</cp:lastPrinted>
  <dcterms:created xsi:type="dcterms:W3CDTF">2010-04-18T12:06:30Z</dcterms:created>
  <dcterms:modified xsi:type="dcterms:W3CDTF">2025-09-24T22:48:10Z</dcterms:modified>
</cp:coreProperties>
</file>