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00" r:id="rId13"/>
  </p:sldIdLst>
  <p:sldSz cx="9144000" cy="6858000" type="screen4x3"/>
  <p:notesSz cx="7045325" cy="93456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87273" autoAdjust="0"/>
  </p:normalViewPr>
  <p:slideViewPr>
    <p:cSldViewPr>
      <p:cViewPr varScale="1">
        <p:scale>
          <a:sx n="64" d="100"/>
          <a:sy n="64" d="100"/>
        </p:scale>
        <p:origin x="12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1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sewa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izin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konsumsi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souvenir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d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dekorasi, </a:t>
            </a:r>
            <a:r>
              <a:rPr lang="id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sound</a:t>
            </a:r>
            <a:r>
              <a:rPr lang="id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system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d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administrasi, listrik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9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1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MANAJEMEN PROYEK 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Pengendalian Biaya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8435280" cy="4281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Pengendalian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Prioritas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Negosiasi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vendor local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Pengawasan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pengeluaran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Risiko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Dikontrol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Over budget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gagal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Kerugian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finansial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0044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Kesimpulan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843528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anggaran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kunci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keberhasilan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estimasi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monitoring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berjalan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41071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Konsep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Dasar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Anggaran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Proyek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44824"/>
            <a:ext cx="339472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Anggaran proyek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perencanaan biaya yang diperlukan untuk melaksanakan suatu proyek dari awal hingga selesai.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6207F-30C6-4106-B0BB-3002D1BFF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21" y="1916832"/>
            <a:ext cx="4523679" cy="33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398768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Anggaran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pengeluaran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dana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Mencegah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pemborosan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Menjamin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berjalan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rencana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Anggaran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Transparansi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Akuntabilitas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Realistis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59F1E-7A49-4B69-85E1-140DB440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429" y="3356992"/>
            <a:ext cx="4716016" cy="26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64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Jenis-Jenis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Biaya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Proyek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827929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Sifatnya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(Fixed Cost)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berubah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Variabel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(Variable Cost)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berubah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E32EC-7E05-4BBD-8086-A532B7727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61048"/>
            <a:ext cx="6745627" cy="26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31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4330824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Berdasarkan Keterkaitan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 Langsung (</a:t>
            </a:r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Direct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Cost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 yang langsung terkait dengan kegiatan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 Tidak Langsung (</a:t>
            </a:r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Indirect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Cost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 pendukung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0D52E-48E4-4E84-95C8-5EA5F6D8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44824"/>
            <a:ext cx="4137997" cy="27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118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Penyusunan Anggaran Proyek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4546848" cy="4281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Penyusunan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Anggaran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Pelaksanaan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Peralatan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SDM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Konsumsi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Estimasi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40C6F-A3E8-46E6-847A-9D320C7BA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070560"/>
            <a:ext cx="4465994" cy="33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847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Teknik Estimasi Biaya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843528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Metode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Estimasi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Analogous Estimation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Parametric Estimation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perhitungan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matematis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Bottom-Up Estimation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Menghitung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detail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terkecil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5802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Pemantauan dan Pengendalian Biaya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843528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Tujuan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 agar pengeluaran sesuai anggaran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 pembengkakan biaya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Cara Pemantauan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 laporan keuangan harian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Membandingkan rencana vs realisasi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tools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(Excel, aplikasi keuangan)</a:t>
            </a:r>
          </a:p>
        </p:txBody>
      </p:sp>
    </p:spTree>
    <p:extLst>
      <p:ext uri="{BB962C8B-B14F-4D97-AF65-F5344CB8AC3E}">
        <p14:creationId xmlns:p14="http://schemas.microsoft.com/office/powerpoint/2010/main" val="16722277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08720"/>
            <a:ext cx="843528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Monitoring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4EDB11-8B78-4194-8844-AB1ABDA2A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25933"/>
              </p:ext>
            </p:extLst>
          </p:nvPr>
        </p:nvGraphicFramePr>
        <p:xfrm>
          <a:off x="447869" y="1988840"/>
          <a:ext cx="8229600" cy="109728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19550718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57813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2692877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89246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Item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Anggaran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Realisasi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Selisih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363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Konsumsi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1.000.000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1.200.000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+200.000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107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Dekorasi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203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48714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308</Words>
  <Application>Microsoft Office PowerPoint</Application>
  <PresentationFormat>On-screen Show (4:3)</PresentationFormat>
  <Paragraphs>87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479</cp:revision>
  <cp:lastPrinted>2017-08-29T02:54:51Z</cp:lastPrinted>
  <dcterms:created xsi:type="dcterms:W3CDTF">2010-04-18T12:06:30Z</dcterms:created>
  <dcterms:modified xsi:type="dcterms:W3CDTF">2026-03-30T05:55:05Z</dcterms:modified>
</cp:coreProperties>
</file>