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1" r:id="rId3"/>
    <p:sldId id="292" r:id="rId4"/>
    <p:sldId id="306" r:id="rId5"/>
    <p:sldId id="307" r:id="rId6"/>
    <p:sldId id="297" r:id="rId7"/>
    <p:sldId id="296" r:id="rId8"/>
    <p:sldId id="302" r:id="rId9"/>
    <p:sldId id="308" r:id="rId10"/>
    <p:sldId id="309" r:id="rId11"/>
    <p:sldId id="304" r:id="rId12"/>
    <p:sldId id="305" r:id="rId13"/>
    <p:sldId id="303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274" r:id="rId32"/>
  </p:sldIdLst>
  <p:sldSz cx="9144000" cy="6858000" type="screen4x3"/>
  <p:notesSz cx="6761163" cy="9942513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90409" autoAdjust="0"/>
  </p:normalViewPr>
  <p:slideViewPr>
    <p:cSldViewPr>
      <p:cViewPr varScale="1">
        <p:scale>
          <a:sx n="79" d="100"/>
          <a:sy n="79" d="100"/>
        </p:scale>
        <p:origin x="-151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DF2BAC-2BD3-4478-9F58-321E7395005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7E95BBA1-6AF4-49F0-A88E-D196985E6C2E}">
      <dgm:prSet phldrT="[Text]"/>
      <dgm:spPr/>
      <dgm:t>
        <a:bodyPr/>
        <a:lstStyle/>
        <a:p>
          <a:r>
            <a:rPr lang="en-US" dirty="0" smtClean="0"/>
            <a:t>1950: Alan Turing</a:t>
          </a:r>
          <a:endParaRPr lang="en-US" dirty="0"/>
        </a:p>
      </dgm:t>
    </dgm:pt>
    <dgm:pt modelId="{68BD9808-C2C1-44B2-8E0D-87E2814276F4}" type="parTrans" cxnId="{0C5B612F-5A76-46C9-933D-D0CCBF854B1C}">
      <dgm:prSet/>
      <dgm:spPr/>
      <dgm:t>
        <a:bodyPr/>
        <a:lstStyle/>
        <a:p>
          <a:endParaRPr lang="en-US"/>
        </a:p>
      </dgm:t>
    </dgm:pt>
    <dgm:pt modelId="{7A6B283E-099E-4E02-B133-2C1E0DB07844}" type="sibTrans" cxnId="{0C5B612F-5A76-46C9-933D-D0CCBF854B1C}">
      <dgm:prSet/>
      <dgm:spPr/>
      <dgm:t>
        <a:bodyPr/>
        <a:lstStyle/>
        <a:p>
          <a:endParaRPr lang="en-US"/>
        </a:p>
      </dgm:t>
    </dgm:pt>
    <dgm:pt modelId="{8A46778C-0FC2-4180-85FA-E83277BDDC0E}">
      <dgm:prSet phldrT="[Text]"/>
      <dgm:spPr/>
      <dgm:t>
        <a:bodyPr/>
        <a:lstStyle/>
        <a:p>
          <a:r>
            <a:rPr lang="en-US" dirty="0" smtClean="0"/>
            <a:t>1956 : John McCarthy (MIT</a:t>
          </a:r>
          <a:endParaRPr lang="en-US" dirty="0"/>
        </a:p>
      </dgm:t>
    </dgm:pt>
    <dgm:pt modelId="{0523D1A1-F47A-4D11-A392-F1931C4C156C}" type="parTrans" cxnId="{62DFCD80-E0A2-47CC-89E6-2BAD51B4BFE6}">
      <dgm:prSet/>
      <dgm:spPr/>
      <dgm:t>
        <a:bodyPr/>
        <a:lstStyle/>
        <a:p>
          <a:endParaRPr lang="en-US"/>
        </a:p>
      </dgm:t>
    </dgm:pt>
    <dgm:pt modelId="{055456A1-B5BE-4E03-BA64-6A156C24C2CF}" type="sibTrans" cxnId="{62DFCD80-E0A2-47CC-89E6-2BAD51B4BFE6}">
      <dgm:prSet/>
      <dgm:spPr/>
      <dgm:t>
        <a:bodyPr/>
        <a:lstStyle/>
        <a:p>
          <a:endParaRPr lang="en-US"/>
        </a:p>
      </dgm:t>
    </dgm:pt>
    <dgm:pt modelId="{EA0D1755-D766-47E4-9460-0BBA53A29B32}">
      <dgm:prSet phldrT="[Text]"/>
      <dgm:spPr/>
      <dgm:t>
        <a:bodyPr/>
        <a:lstStyle/>
        <a:p>
          <a:r>
            <a:rPr lang="en-US" dirty="0" smtClean="0"/>
            <a:t>1960 : Robert </a:t>
          </a:r>
          <a:r>
            <a:rPr lang="en-US" dirty="0" err="1" smtClean="0"/>
            <a:t>K.Lindsay</a:t>
          </a:r>
          <a:r>
            <a:rPr lang="en-US" dirty="0" smtClean="0"/>
            <a:t>, 1960</a:t>
          </a:r>
          <a:endParaRPr lang="en-US" dirty="0"/>
        </a:p>
      </dgm:t>
    </dgm:pt>
    <dgm:pt modelId="{72EF2B46-43CE-43F7-A07F-1AF651F89CE4}" type="parTrans" cxnId="{47D7F535-2387-42E5-9DB4-B4E9D34F1F8F}">
      <dgm:prSet/>
      <dgm:spPr/>
      <dgm:t>
        <a:bodyPr/>
        <a:lstStyle/>
        <a:p>
          <a:endParaRPr lang="en-US"/>
        </a:p>
      </dgm:t>
    </dgm:pt>
    <dgm:pt modelId="{0BC6285D-AED8-4A6A-9D50-F2D978E7DAF3}" type="sibTrans" cxnId="{47D7F535-2387-42E5-9DB4-B4E9D34F1F8F}">
      <dgm:prSet/>
      <dgm:spPr/>
      <dgm:t>
        <a:bodyPr/>
        <a:lstStyle/>
        <a:p>
          <a:endParaRPr lang="en-US"/>
        </a:p>
      </dgm:t>
    </dgm:pt>
    <dgm:pt modelId="{13EE721E-6351-4B37-9992-FD5FD41E95F0}">
      <dgm:prSet phldrT="[Text]"/>
      <dgm:spPr/>
      <dgm:t>
        <a:bodyPr/>
        <a:lstStyle/>
        <a:p>
          <a:r>
            <a:rPr lang="en-US" dirty="0" smtClean="0"/>
            <a:t>1967 : Joseph </a:t>
          </a:r>
          <a:r>
            <a:rPr lang="en-US" i="1" dirty="0" err="1" smtClean="0"/>
            <a:t>Weizenbau</a:t>
          </a:r>
          <a:r>
            <a:rPr lang="en-US" dirty="0" err="1" smtClean="0"/>
            <a:t>m</a:t>
          </a:r>
          <a:endParaRPr lang="en-US" dirty="0"/>
        </a:p>
      </dgm:t>
    </dgm:pt>
    <dgm:pt modelId="{B0E20344-4B22-40FD-A2CD-F34F88A47935}" type="parTrans" cxnId="{5AA27906-CE96-41FB-892D-26E69DA1A1B0}">
      <dgm:prSet/>
      <dgm:spPr/>
      <dgm:t>
        <a:bodyPr/>
        <a:lstStyle/>
        <a:p>
          <a:endParaRPr lang="en-US"/>
        </a:p>
      </dgm:t>
    </dgm:pt>
    <dgm:pt modelId="{A732C592-FFB3-4DB2-BB0B-BCC39C812328}" type="sibTrans" cxnId="{5AA27906-CE96-41FB-892D-26E69DA1A1B0}">
      <dgm:prSet/>
      <dgm:spPr/>
      <dgm:t>
        <a:bodyPr/>
        <a:lstStyle/>
        <a:p>
          <a:endParaRPr lang="en-US"/>
        </a:p>
      </dgm:t>
    </dgm:pt>
    <dgm:pt modelId="{8C39888B-44BA-48BD-879A-AB44E6E0CC57}" type="pres">
      <dgm:prSet presAssocID="{CFDF2BAC-2BD3-4478-9F58-321E73950057}" presName="arrowDiagram" presStyleCnt="0">
        <dgm:presLayoutVars>
          <dgm:chMax val="5"/>
          <dgm:dir/>
          <dgm:resizeHandles val="exact"/>
        </dgm:presLayoutVars>
      </dgm:prSet>
      <dgm:spPr/>
    </dgm:pt>
    <dgm:pt modelId="{5A7DEFB5-9FA6-48AA-B724-4445A58F4B64}" type="pres">
      <dgm:prSet presAssocID="{CFDF2BAC-2BD3-4478-9F58-321E73950057}" presName="arrow" presStyleLbl="bgShp" presStyleIdx="0" presStyleCnt="1" custLinFactNeighborX="40625" custLinFactNeighborY="-2500"/>
      <dgm:spPr/>
      <dgm:t>
        <a:bodyPr/>
        <a:lstStyle/>
        <a:p>
          <a:endParaRPr lang="en-US"/>
        </a:p>
      </dgm:t>
    </dgm:pt>
    <dgm:pt modelId="{0C90B596-1E06-419E-82F2-3FF713266C46}" type="pres">
      <dgm:prSet presAssocID="{CFDF2BAC-2BD3-4478-9F58-321E73950057}" presName="arrowDiagram4" presStyleCnt="0"/>
      <dgm:spPr/>
    </dgm:pt>
    <dgm:pt modelId="{5B4DB1D9-257C-4B6E-A774-E9B00821B5B4}" type="pres">
      <dgm:prSet presAssocID="{7E95BBA1-6AF4-49F0-A88E-D196985E6C2E}" presName="bullet4a" presStyleLbl="node1" presStyleIdx="0" presStyleCnt="4"/>
      <dgm:spPr/>
    </dgm:pt>
    <dgm:pt modelId="{C8E891E7-84AB-4234-8348-141BE5A6DA29}" type="pres">
      <dgm:prSet presAssocID="{7E95BBA1-6AF4-49F0-A88E-D196985E6C2E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328EA-0CD6-4AF4-8C66-3E743659F4CA}" type="pres">
      <dgm:prSet presAssocID="{8A46778C-0FC2-4180-85FA-E83277BDDC0E}" presName="bullet4b" presStyleLbl="node1" presStyleIdx="1" presStyleCnt="4"/>
      <dgm:spPr/>
    </dgm:pt>
    <dgm:pt modelId="{49131CE5-4EAB-4C84-B6B8-0AFABC29C314}" type="pres">
      <dgm:prSet presAssocID="{8A46778C-0FC2-4180-85FA-E83277BDDC0E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90D370-1A03-4F3D-AD17-6A7A6CBE21BD}" type="pres">
      <dgm:prSet presAssocID="{EA0D1755-D766-47E4-9460-0BBA53A29B32}" presName="bullet4c" presStyleLbl="node1" presStyleIdx="2" presStyleCnt="4"/>
      <dgm:spPr/>
    </dgm:pt>
    <dgm:pt modelId="{E9AFC1A9-AC98-4A75-B83E-EACD2A29AB97}" type="pres">
      <dgm:prSet presAssocID="{EA0D1755-D766-47E4-9460-0BBA53A29B32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D2E20F-7BA9-4782-B72D-66D71A155713}" type="pres">
      <dgm:prSet presAssocID="{13EE721E-6351-4B37-9992-FD5FD41E95F0}" presName="bullet4d" presStyleLbl="node1" presStyleIdx="3" presStyleCnt="4"/>
      <dgm:spPr/>
    </dgm:pt>
    <dgm:pt modelId="{A294075D-47AE-4B78-8EEA-B376E0CC0C0C}" type="pres">
      <dgm:prSet presAssocID="{13EE721E-6351-4B37-9992-FD5FD41E95F0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A27906-CE96-41FB-892D-26E69DA1A1B0}" srcId="{CFDF2BAC-2BD3-4478-9F58-321E73950057}" destId="{13EE721E-6351-4B37-9992-FD5FD41E95F0}" srcOrd="3" destOrd="0" parTransId="{B0E20344-4B22-40FD-A2CD-F34F88A47935}" sibTransId="{A732C592-FFB3-4DB2-BB0B-BCC39C812328}"/>
    <dgm:cxn modelId="{3CEC496E-D128-4167-91C2-19695452520F}" type="presOf" srcId="{13EE721E-6351-4B37-9992-FD5FD41E95F0}" destId="{A294075D-47AE-4B78-8EEA-B376E0CC0C0C}" srcOrd="0" destOrd="0" presId="urn:microsoft.com/office/officeart/2005/8/layout/arrow2"/>
    <dgm:cxn modelId="{99AF06AD-D459-40A6-9C03-ABE8C405514E}" type="presOf" srcId="{7E95BBA1-6AF4-49F0-A88E-D196985E6C2E}" destId="{C8E891E7-84AB-4234-8348-141BE5A6DA29}" srcOrd="0" destOrd="0" presId="urn:microsoft.com/office/officeart/2005/8/layout/arrow2"/>
    <dgm:cxn modelId="{0C5B612F-5A76-46C9-933D-D0CCBF854B1C}" srcId="{CFDF2BAC-2BD3-4478-9F58-321E73950057}" destId="{7E95BBA1-6AF4-49F0-A88E-D196985E6C2E}" srcOrd="0" destOrd="0" parTransId="{68BD9808-C2C1-44B2-8E0D-87E2814276F4}" sibTransId="{7A6B283E-099E-4E02-B133-2C1E0DB07844}"/>
    <dgm:cxn modelId="{6C8BF956-8D5A-4316-9625-46BA09999FF7}" type="presOf" srcId="{8A46778C-0FC2-4180-85FA-E83277BDDC0E}" destId="{49131CE5-4EAB-4C84-B6B8-0AFABC29C314}" srcOrd="0" destOrd="0" presId="urn:microsoft.com/office/officeart/2005/8/layout/arrow2"/>
    <dgm:cxn modelId="{62DFCD80-E0A2-47CC-89E6-2BAD51B4BFE6}" srcId="{CFDF2BAC-2BD3-4478-9F58-321E73950057}" destId="{8A46778C-0FC2-4180-85FA-E83277BDDC0E}" srcOrd="1" destOrd="0" parTransId="{0523D1A1-F47A-4D11-A392-F1931C4C156C}" sibTransId="{055456A1-B5BE-4E03-BA64-6A156C24C2CF}"/>
    <dgm:cxn modelId="{47D7F535-2387-42E5-9DB4-B4E9D34F1F8F}" srcId="{CFDF2BAC-2BD3-4478-9F58-321E73950057}" destId="{EA0D1755-D766-47E4-9460-0BBA53A29B32}" srcOrd="2" destOrd="0" parTransId="{72EF2B46-43CE-43F7-A07F-1AF651F89CE4}" sibTransId="{0BC6285D-AED8-4A6A-9D50-F2D978E7DAF3}"/>
    <dgm:cxn modelId="{4937269C-5F0E-4BF1-B1FC-B7777FD7256A}" type="presOf" srcId="{CFDF2BAC-2BD3-4478-9F58-321E73950057}" destId="{8C39888B-44BA-48BD-879A-AB44E6E0CC57}" srcOrd="0" destOrd="0" presId="urn:microsoft.com/office/officeart/2005/8/layout/arrow2"/>
    <dgm:cxn modelId="{8296A89B-9F73-4AAF-9A19-FBC14FB3F973}" type="presOf" srcId="{EA0D1755-D766-47E4-9460-0BBA53A29B32}" destId="{E9AFC1A9-AC98-4A75-B83E-EACD2A29AB97}" srcOrd="0" destOrd="0" presId="urn:microsoft.com/office/officeart/2005/8/layout/arrow2"/>
    <dgm:cxn modelId="{2542E451-372D-4198-B9C5-BFB53D1C3C9B}" type="presParOf" srcId="{8C39888B-44BA-48BD-879A-AB44E6E0CC57}" destId="{5A7DEFB5-9FA6-48AA-B724-4445A58F4B64}" srcOrd="0" destOrd="0" presId="urn:microsoft.com/office/officeart/2005/8/layout/arrow2"/>
    <dgm:cxn modelId="{90F59547-F3B9-4B13-A443-1F4B61CA5B76}" type="presParOf" srcId="{8C39888B-44BA-48BD-879A-AB44E6E0CC57}" destId="{0C90B596-1E06-419E-82F2-3FF713266C46}" srcOrd="1" destOrd="0" presId="urn:microsoft.com/office/officeart/2005/8/layout/arrow2"/>
    <dgm:cxn modelId="{BAA7D576-1F12-439B-BF55-80B44BF47165}" type="presParOf" srcId="{0C90B596-1E06-419E-82F2-3FF713266C46}" destId="{5B4DB1D9-257C-4B6E-A774-E9B00821B5B4}" srcOrd="0" destOrd="0" presId="urn:microsoft.com/office/officeart/2005/8/layout/arrow2"/>
    <dgm:cxn modelId="{B6A79544-99EB-4299-81E4-D678245B9C9F}" type="presParOf" srcId="{0C90B596-1E06-419E-82F2-3FF713266C46}" destId="{C8E891E7-84AB-4234-8348-141BE5A6DA29}" srcOrd="1" destOrd="0" presId="urn:microsoft.com/office/officeart/2005/8/layout/arrow2"/>
    <dgm:cxn modelId="{FD1DE43B-9C44-41CC-89AC-FC44904D83B5}" type="presParOf" srcId="{0C90B596-1E06-419E-82F2-3FF713266C46}" destId="{235328EA-0CD6-4AF4-8C66-3E743659F4CA}" srcOrd="2" destOrd="0" presId="urn:microsoft.com/office/officeart/2005/8/layout/arrow2"/>
    <dgm:cxn modelId="{DDDB48D4-EE9F-490C-A76F-DE36171EB211}" type="presParOf" srcId="{0C90B596-1E06-419E-82F2-3FF713266C46}" destId="{49131CE5-4EAB-4C84-B6B8-0AFABC29C314}" srcOrd="3" destOrd="0" presId="urn:microsoft.com/office/officeart/2005/8/layout/arrow2"/>
    <dgm:cxn modelId="{EDC804E1-7BF5-436E-A88F-3C405B922024}" type="presParOf" srcId="{0C90B596-1E06-419E-82F2-3FF713266C46}" destId="{5890D370-1A03-4F3D-AD17-6A7A6CBE21BD}" srcOrd="4" destOrd="0" presId="urn:microsoft.com/office/officeart/2005/8/layout/arrow2"/>
    <dgm:cxn modelId="{F48B0B85-8079-4A60-9AA7-528F2306DF38}" type="presParOf" srcId="{0C90B596-1E06-419E-82F2-3FF713266C46}" destId="{E9AFC1A9-AC98-4A75-B83E-EACD2A29AB97}" srcOrd="5" destOrd="0" presId="urn:microsoft.com/office/officeart/2005/8/layout/arrow2"/>
    <dgm:cxn modelId="{212049ED-F32D-4F46-8B13-5043461943F7}" type="presParOf" srcId="{0C90B596-1E06-419E-82F2-3FF713266C46}" destId="{4DD2E20F-7BA9-4782-B72D-66D71A155713}" srcOrd="6" destOrd="0" presId="urn:microsoft.com/office/officeart/2005/8/layout/arrow2"/>
    <dgm:cxn modelId="{3AF18C18-C34A-470A-904D-7FBC01EEB6D9}" type="presParOf" srcId="{0C90B596-1E06-419E-82F2-3FF713266C46}" destId="{A294075D-47AE-4B78-8EEA-B376E0CC0C0C}" srcOrd="7" destOrd="0" presId="urn:microsoft.com/office/officeart/2005/8/layout/arrow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08AF49-993B-40D6-8D1E-91F1C1D326A7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EDB956-9DB0-4BA0-89A8-398C83BD7623}">
      <dgm:prSet phldrT="[Text]" custT="1"/>
      <dgm:spPr/>
      <dgm:t>
        <a:bodyPr/>
        <a:lstStyle/>
        <a:p>
          <a:r>
            <a:rPr lang="id-ID" sz="2400" b="1" dirty="0" smtClean="0">
              <a:latin typeface="Arial" pitchFamily="34" charset="0"/>
              <a:cs typeface="Arial" pitchFamily="34" charset="0"/>
            </a:rPr>
            <a:t>Ruang lingkup Kecerdasan Buatan dalam aplikasi komersial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5BE4B7B6-8FDB-4AF3-9582-E98FD8B8EF26}" type="parTrans" cxnId="{EEDAB768-5883-45F0-B79E-00F9D5D708FD}">
      <dgm:prSet/>
      <dgm:spPr/>
      <dgm:t>
        <a:bodyPr/>
        <a:lstStyle/>
        <a:p>
          <a:endParaRPr lang="en-US"/>
        </a:p>
      </dgm:t>
    </dgm:pt>
    <dgm:pt modelId="{B5919BA5-E41B-40FC-89E6-D4EE9DEC3AA0}" type="sibTrans" cxnId="{EEDAB768-5883-45F0-B79E-00F9D5D708FD}">
      <dgm:prSet/>
      <dgm:spPr/>
      <dgm:t>
        <a:bodyPr/>
        <a:lstStyle/>
        <a:p>
          <a:endParaRPr lang="en-US"/>
        </a:p>
      </dgm:t>
    </dgm:pt>
    <dgm:pt modelId="{04515356-ED5F-460B-91F7-17F058CFC5DC}">
      <dgm:prSet phldrT="[Text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Sistem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Pakar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i="1" dirty="0" smtClean="0">
              <a:latin typeface="Arial" pitchFamily="34" charset="0"/>
              <a:cs typeface="Arial" pitchFamily="34" charset="0"/>
            </a:rPr>
            <a:t>Expert System)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A92525C-5AB7-4483-BEBA-74EC6413477B}" type="parTrans" cxnId="{EE2BA767-9A91-49A0-B531-036939D32E10}">
      <dgm:prSet/>
      <dgm:spPr/>
      <dgm:t>
        <a:bodyPr/>
        <a:lstStyle/>
        <a:p>
          <a:endParaRPr lang="en-US"/>
        </a:p>
      </dgm:t>
    </dgm:pt>
    <dgm:pt modelId="{531F9E7B-3173-4678-B26D-E6758953D5AD}" type="sibTrans" cxnId="{EE2BA767-9A91-49A0-B531-036939D32E10}">
      <dgm:prSet/>
      <dgm:spPr/>
      <dgm:t>
        <a:bodyPr/>
        <a:lstStyle/>
        <a:p>
          <a:endParaRPr lang="en-US"/>
        </a:p>
      </dgm:t>
    </dgm:pt>
    <dgm:pt modelId="{74021CCB-F701-448E-8F96-1671517B3C68}">
      <dgm:prSet phldrT="[Text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Robotika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Sistem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Sensor (</a:t>
          </a:r>
          <a:r>
            <a:rPr lang="en-US" sz="2400" i="1" dirty="0" smtClean="0">
              <a:latin typeface="Arial" pitchFamily="34" charset="0"/>
              <a:cs typeface="Arial" pitchFamily="34" charset="0"/>
            </a:rPr>
            <a:t>Robotics &amp; Sensory Systems)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49E3FB1-4CC1-48CB-AA9B-A6CF43F45F27}" type="parTrans" cxnId="{0257E4B2-B585-42B7-8D7F-1A4384BDAE44}">
      <dgm:prSet/>
      <dgm:spPr/>
      <dgm:t>
        <a:bodyPr/>
        <a:lstStyle/>
        <a:p>
          <a:endParaRPr lang="en-US"/>
        </a:p>
      </dgm:t>
    </dgm:pt>
    <dgm:pt modelId="{4388D87F-9D83-408A-9838-4DBEE77253C2}" type="sibTrans" cxnId="{0257E4B2-B585-42B7-8D7F-1A4384BDAE44}">
      <dgm:prSet/>
      <dgm:spPr/>
      <dgm:t>
        <a:bodyPr/>
        <a:lstStyle/>
        <a:p>
          <a:endParaRPr lang="en-US"/>
        </a:p>
      </dgm:t>
    </dgm:pt>
    <dgm:pt modelId="{65CABD8A-E3D3-406F-9374-8ED65A1C152C}">
      <dgm:prSet phldrT="[Text]" custT="1"/>
      <dgm:spPr/>
      <dgm:t>
        <a:bodyPr/>
        <a:lstStyle/>
        <a:p>
          <a:r>
            <a:rPr lang="it-IT" sz="2400" dirty="0" smtClean="0">
              <a:latin typeface="Arial" pitchFamily="34" charset="0"/>
              <a:cs typeface="Arial" pitchFamily="34" charset="0"/>
            </a:rPr>
            <a:t>Pengolahan Bahasa Alami (</a:t>
          </a:r>
          <a:r>
            <a:rPr lang="it-IT" sz="2400" i="1" dirty="0" smtClean="0">
              <a:latin typeface="Arial" pitchFamily="34" charset="0"/>
              <a:cs typeface="Arial" pitchFamily="34" charset="0"/>
            </a:rPr>
            <a:t>Natural Languange Processing)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37C328FF-285D-48BE-8311-DD8D67FFADC4}" type="parTrans" cxnId="{D4CFD2CA-9BEC-4672-ACD1-CFFF6BA954A9}">
      <dgm:prSet/>
      <dgm:spPr/>
      <dgm:t>
        <a:bodyPr/>
        <a:lstStyle/>
        <a:p>
          <a:endParaRPr lang="en-US"/>
        </a:p>
      </dgm:t>
    </dgm:pt>
    <dgm:pt modelId="{30A10274-CE87-4A08-A957-4FA6E5600D29}" type="sibTrans" cxnId="{D4CFD2CA-9BEC-4672-ACD1-CFFF6BA954A9}">
      <dgm:prSet/>
      <dgm:spPr/>
      <dgm:t>
        <a:bodyPr/>
        <a:lstStyle/>
        <a:p>
          <a:endParaRPr lang="en-US"/>
        </a:p>
      </dgm:t>
    </dgm:pt>
    <dgm:pt modelId="{55DFB2A7-322B-4071-94E1-9D07151AAD3E}">
      <dgm:prSet phldrT="[Text]" custT="1"/>
      <dgm:spPr/>
      <dgm:t>
        <a:bodyPr/>
        <a:lstStyle/>
        <a:p>
          <a:r>
            <a:rPr lang="en-US" sz="2400" i="1" dirty="0" smtClean="0">
              <a:latin typeface="Arial" pitchFamily="34" charset="0"/>
              <a:cs typeface="Arial" pitchFamily="34" charset="0"/>
            </a:rPr>
            <a:t>Computer Vision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C3C8C98D-68FA-4145-935C-E159F225773D}" type="parTrans" cxnId="{447BBD0A-BE9B-476E-9006-F9D139A2720E}">
      <dgm:prSet/>
      <dgm:spPr/>
      <dgm:t>
        <a:bodyPr/>
        <a:lstStyle/>
        <a:p>
          <a:endParaRPr lang="en-US"/>
        </a:p>
      </dgm:t>
    </dgm:pt>
    <dgm:pt modelId="{E7C415F0-4228-4D3B-9C8B-DC2090B39BDE}" type="sibTrans" cxnId="{447BBD0A-BE9B-476E-9006-F9D139A2720E}">
      <dgm:prSet/>
      <dgm:spPr/>
      <dgm:t>
        <a:bodyPr/>
        <a:lstStyle/>
        <a:p>
          <a:endParaRPr lang="en-US"/>
        </a:p>
      </dgm:t>
    </dgm:pt>
    <dgm:pt modelId="{BC4D3941-2307-4849-9FBC-B1DA0A303C96}">
      <dgm:prSet phldrT="[Text]" custT="1"/>
      <dgm:spPr/>
      <dgm:t>
        <a:bodyPr/>
        <a:lstStyle/>
        <a:p>
          <a:r>
            <a:rPr lang="en-US" sz="2400" i="1" dirty="0" smtClean="0">
              <a:latin typeface="Arial" pitchFamily="34" charset="0"/>
              <a:cs typeface="Arial" pitchFamily="34" charset="0"/>
            </a:rPr>
            <a:t>Intelligence Computer – aided Instruction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A5A44A4-30C0-42C5-A170-D99F9AAF04BA}" type="parTrans" cxnId="{BBF58FBE-29A5-47DB-94E8-653D37CDB563}">
      <dgm:prSet/>
      <dgm:spPr/>
      <dgm:t>
        <a:bodyPr/>
        <a:lstStyle/>
        <a:p>
          <a:endParaRPr lang="en-US"/>
        </a:p>
      </dgm:t>
    </dgm:pt>
    <dgm:pt modelId="{EB7CCAA2-696F-4EF5-AB4B-487E753FBC81}" type="sibTrans" cxnId="{BBF58FBE-29A5-47DB-94E8-653D37CDB563}">
      <dgm:prSet/>
      <dgm:spPr/>
      <dgm:t>
        <a:bodyPr/>
        <a:lstStyle/>
        <a:p>
          <a:endParaRPr lang="en-US"/>
        </a:p>
      </dgm:t>
    </dgm:pt>
    <dgm:pt modelId="{5C0CCADB-5803-4D72-B1AC-D96040443BF8}">
      <dgm:prSet phldrT="[Text]" custT="1"/>
      <dgm:spPr/>
      <dgm:t>
        <a:bodyPr/>
        <a:lstStyle/>
        <a:p>
          <a:r>
            <a:rPr lang="en-US" sz="2400" i="1" dirty="0" smtClean="0">
              <a:latin typeface="Arial" pitchFamily="34" charset="0"/>
              <a:cs typeface="Arial" pitchFamily="34" charset="0"/>
            </a:rPr>
            <a:t>Game Playing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B468CFCB-BE33-45C3-AB39-64F61390AA17}" type="parTrans" cxnId="{9E184126-E90B-4DF7-A59D-D3F2EB51DBE8}">
      <dgm:prSet/>
      <dgm:spPr/>
      <dgm:t>
        <a:bodyPr/>
        <a:lstStyle/>
        <a:p>
          <a:endParaRPr lang="en-US"/>
        </a:p>
      </dgm:t>
    </dgm:pt>
    <dgm:pt modelId="{DF90C44B-4CC4-4068-9871-63AC362B651B}" type="sibTrans" cxnId="{9E184126-E90B-4DF7-A59D-D3F2EB51DBE8}">
      <dgm:prSet/>
      <dgm:spPr/>
      <dgm:t>
        <a:bodyPr/>
        <a:lstStyle/>
        <a:p>
          <a:endParaRPr lang="en-US"/>
        </a:p>
      </dgm:t>
    </dgm:pt>
    <dgm:pt modelId="{26EBB20E-5856-46F4-814A-14CCB7D68555}">
      <dgm:prSet phldrT="[Text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Pengenalan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Ucapan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i="1" dirty="0" smtClean="0">
              <a:latin typeface="Arial" pitchFamily="34" charset="0"/>
              <a:cs typeface="Arial" pitchFamily="34" charset="0"/>
            </a:rPr>
            <a:t>Speech Recognition)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A33F29D4-9640-4F09-833D-7BD351802415}" type="sibTrans" cxnId="{321802F1-C8B6-4979-BF0C-73BC33A9BED6}">
      <dgm:prSet/>
      <dgm:spPr/>
      <dgm:t>
        <a:bodyPr/>
        <a:lstStyle/>
        <a:p>
          <a:endParaRPr lang="en-US"/>
        </a:p>
      </dgm:t>
    </dgm:pt>
    <dgm:pt modelId="{DF325BB4-E503-413F-B6A7-B4708D31DDAA}" type="parTrans" cxnId="{321802F1-C8B6-4979-BF0C-73BC33A9BED6}">
      <dgm:prSet/>
      <dgm:spPr/>
      <dgm:t>
        <a:bodyPr/>
        <a:lstStyle/>
        <a:p>
          <a:endParaRPr lang="en-US"/>
        </a:p>
      </dgm:t>
    </dgm:pt>
    <dgm:pt modelId="{357CEADF-8717-4B79-A252-4EF72243954A}" type="pres">
      <dgm:prSet presAssocID="{4108AF49-993B-40D6-8D1E-91F1C1D326A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192FCC-1F0E-468F-9738-649BAEF1F96A}" type="pres">
      <dgm:prSet presAssocID="{44EDB956-9DB0-4BA0-89A8-398C83BD7623}" presName="composite" presStyleCnt="0"/>
      <dgm:spPr/>
    </dgm:pt>
    <dgm:pt modelId="{93A98C43-14C7-4B84-A44B-487D7BBAC972}" type="pres">
      <dgm:prSet presAssocID="{44EDB956-9DB0-4BA0-89A8-398C83BD7623}" presName="parentText" presStyleLbl="alignNode1" presStyleIdx="0" presStyleCnt="1" custScaleX="83136" custLinFactNeighborX="3068" custLinFactNeighborY="-109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9CA03-14A7-4874-A734-6D96FBF41656}" type="pres">
      <dgm:prSet presAssocID="{44EDB956-9DB0-4BA0-89A8-398C83BD7623}" presName="descendantText" presStyleLbl="alignAcc1" presStyleIdx="0" presStyleCnt="1" custScaleX="103176" custScaleY="1284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184126-E90B-4DF7-A59D-D3F2EB51DBE8}" srcId="{44EDB956-9DB0-4BA0-89A8-398C83BD7623}" destId="{5C0CCADB-5803-4D72-B1AC-D96040443BF8}" srcOrd="6" destOrd="0" parTransId="{B468CFCB-BE33-45C3-AB39-64F61390AA17}" sibTransId="{DF90C44B-4CC4-4068-9871-63AC362B651B}"/>
    <dgm:cxn modelId="{447BBD0A-BE9B-476E-9006-F9D139A2720E}" srcId="{44EDB956-9DB0-4BA0-89A8-398C83BD7623}" destId="{55DFB2A7-322B-4071-94E1-9D07151AAD3E}" srcOrd="4" destOrd="0" parTransId="{C3C8C98D-68FA-4145-935C-E159F225773D}" sibTransId="{E7C415F0-4228-4D3B-9C8B-DC2090B39BDE}"/>
    <dgm:cxn modelId="{D4CFD2CA-9BEC-4672-ACD1-CFFF6BA954A9}" srcId="{44EDB956-9DB0-4BA0-89A8-398C83BD7623}" destId="{65CABD8A-E3D3-406F-9374-8ED65A1C152C}" srcOrd="3" destOrd="0" parTransId="{37C328FF-285D-48BE-8311-DD8D67FFADC4}" sibTransId="{30A10274-CE87-4A08-A957-4FA6E5600D29}"/>
    <dgm:cxn modelId="{5A41C535-5D98-4F10-9427-391AAF4D1341}" type="presOf" srcId="{26EBB20E-5856-46F4-814A-14CCB7D68555}" destId="{A329CA03-14A7-4874-A734-6D96FBF41656}" srcOrd="0" destOrd="0" presId="urn:microsoft.com/office/officeart/2005/8/layout/chevron2"/>
    <dgm:cxn modelId="{EEDAB768-5883-45F0-B79E-00F9D5D708FD}" srcId="{4108AF49-993B-40D6-8D1E-91F1C1D326A7}" destId="{44EDB956-9DB0-4BA0-89A8-398C83BD7623}" srcOrd="0" destOrd="0" parTransId="{5BE4B7B6-8FDB-4AF3-9582-E98FD8B8EF26}" sibTransId="{B5919BA5-E41B-40FC-89E6-D4EE9DEC3AA0}"/>
    <dgm:cxn modelId="{EEC97D6F-BD8F-45D9-839B-F638AC477307}" type="presOf" srcId="{04515356-ED5F-460B-91F7-17F058CFC5DC}" destId="{A329CA03-14A7-4874-A734-6D96FBF41656}" srcOrd="0" destOrd="1" presId="urn:microsoft.com/office/officeart/2005/8/layout/chevron2"/>
    <dgm:cxn modelId="{7B18ACFE-A836-49BA-975E-D84DD157D99E}" type="presOf" srcId="{BC4D3941-2307-4849-9FBC-B1DA0A303C96}" destId="{A329CA03-14A7-4874-A734-6D96FBF41656}" srcOrd="0" destOrd="5" presId="urn:microsoft.com/office/officeart/2005/8/layout/chevron2"/>
    <dgm:cxn modelId="{BBF58FBE-29A5-47DB-94E8-653D37CDB563}" srcId="{44EDB956-9DB0-4BA0-89A8-398C83BD7623}" destId="{BC4D3941-2307-4849-9FBC-B1DA0A303C96}" srcOrd="5" destOrd="0" parTransId="{2A5A44A4-30C0-42C5-A170-D99F9AAF04BA}" sibTransId="{EB7CCAA2-696F-4EF5-AB4B-487E753FBC81}"/>
    <dgm:cxn modelId="{A3D2AD8F-B5EB-4613-B308-D6FBBED131E0}" type="presOf" srcId="{74021CCB-F701-448E-8F96-1671517B3C68}" destId="{A329CA03-14A7-4874-A734-6D96FBF41656}" srcOrd="0" destOrd="2" presId="urn:microsoft.com/office/officeart/2005/8/layout/chevron2"/>
    <dgm:cxn modelId="{8EA269DC-3080-4F03-97AF-39814B8F6F32}" type="presOf" srcId="{55DFB2A7-322B-4071-94E1-9D07151AAD3E}" destId="{A329CA03-14A7-4874-A734-6D96FBF41656}" srcOrd="0" destOrd="4" presId="urn:microsoft.com/office/officeart/2005/8/layout/chevron2"/>
    <dgm:cxn modelId="{EE2BA767-9A91-49A0-B531-036939D32E10}" srcId="{44EDB956-9DB0-4BA0-89A8-398C83BD7623}" destId="{04515356-ED5F-460B-91F7-17F058CFC5DC}" srcOrd="1" destOrd="0" parTransId="{2A92525C-5AB7-4483-BEBA-74EC6413477B}" sibTransId="{531F9E7B-3173-4678-B26D-E6758953D5AD}"/>
    <dgm:cxn modelId="{6372DA8F-7417-43A7-AAE1-3177AFAC79E9}" type="presOf" srcId="{65CABD8A-E3D3-406F-9374-8ED65A1C152C}" destId="{A329CA03-14A7-4874-A734-6D96FBF41656}" srcOrd="0" destOrd="3" presId="urn:microsoft.com/office/officeart/2005/8/layout/chevron2"/>
    <dgm:cxn modelId="{6FBCBF16-4051-4FC5-B60F-C44F4DA3CCD0}" type="presOf" srcId="{44EDB956-9DB0-4BA0-89A8-398C83BD7623}" destId="{93A98C43-14C7-4B84-A44B-487D7BBAC972}" srcOrd="0" destOrd="0" presId="urn:microsoft.com/office/officeart/2005/8/layout/chevron2"/>
    <dgm:cxn modelId="{321802F1-C8B6-4979-BF0C-73BC33A9BED6}" srcId="{44EDB956-9DB0-4BA0-89A8-398C83BD7623}" destId="{26EBB20E-5856-46F4-814A-14CCB7D68555}" srcOrd="0" destOrd="0" parTransId="{DF325BB4-E503-413F-B6A7-B4708D31DDAA}" sibTransId="{A33F29D4-9640-4F09-833D-7BD351802415}"/>
    <dgm:cxn modelId="{0257E4B2-B585-42B7-8D7F-1A4384BDAE44}" srcId="{44EDB956-9DB0-4BA0-89A8-398C83BD7623}" destId="{74021CCB-F701-448E-8F96-1671517B3C68}" srcOrd="2" destOrd="0" parTransId="{249E3FB1-4CC1-48CB-AA9B-A6CF43F45F27}" sibTransId="{4388D87F-9D83-408A-9838-4DBEE77253C2}"/>
    <dgm:cxn modelId="{9BC6DBE5-03E4-4BC3-A82E-F7C2C1AAC207}" type="presOf" srcId="{4108AF49-993B-40D6-8D1E-91F1C1D326A7}" destId="{357CEADF-8717-4B79-A252-4EF72243954A}" srcOrd="0" destOrd="0" presId="urn:microsoft.com/office/officeart/2005/8/layout/chevron2"/>
    <dgm:cxn modelId="{00AC332E-77E1-49CA-82FF-134EB71499AA}" type="presOf" srcId="{5C0CCADB-5803-4D72-B1AC-D96040443BF8}" destId="{A329CA03-14A7-4874-A734-6D96FBF41656}" srcOrd="0" destOrd="6" presId="urn:microsoft.com/office/officeart/2005/8/layout/chevron2"/>
    <dgm:cxn modelId="{535481A5-D176-4458-99B0-69C13FD0AA8B}" type="presParOf" srcId="{357CEADF-8717-4B79-A252-4EF72243954A}" destId="{90192FCC-1F0E-468F-9738-649BAEF1F96A}" srcOrd="0" destOrd="0" presId="urn:microsoft.com/office/officeart/2005/8/layout/chevron2"/>
    <dgm:cxn modelId="{ACEE91CF-654F-40E6-93E8-47799EBBA790}" type="presParOf" srcId="{90192FCC-1F0E-468F-9738-649BAEF1F96A}" destId="{93A98C43-14C7-4B84-A44B-487D7BBAC972}" srcOrd="0" destOrd="0" presId="urn:microsoft.com/office/officeart/2005/8/layout/chevron2"/>
    <dgm:cxn modelId="{80218E90-1217-46E8-AA58-713CB1344E3F}" type="presParOf" srcId="{90192FCC-1F0E-468F-9738-649BAEF1F96A}" destId="{A329CA03-14A7-4874-A734-6D96FBF41656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9DBF99-0AC0-4311-86E0-4DB3BDCFD1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99466-1525-4B70-82CC-75939164CB51}">
      <dgm:prSet phldrT="[Text]"/>
      <dgm:spPr/>
      <dgm:t>
        <a:bodyPr/>
        <a:lstStyle/>
        <a:p>
          <a:r>
            <a:rPr lang="en-US" altLang="en-US" dirty="0" err="1" smtClean="0"/>
            <a:t>Sistem</a:t>
          </a:r>
          <a:r>
            <a:rPr lang="en-US" altLang="en-US" dirty="0" smtClean="0"/>
            <a:t> </a:t>
          </a:r>
          <a:r>
            <a:rPr lang="en-US" altLang="en-US" dirty="0" err="1" smtClean="0"/>
            <a:t>Pakar</a:t>
          </a:r>
          <a:r>
            <a:rPr lang="en-US" altLang="en-US" dirty="0" smtClean="0"/>
            <a:t> (Expert System)</a:t>
          </a:r>
          <a:endParaRPr lang="en-US" dirty="0"/>
        </a:p>
      </dgm:t>
    </dgm:pt>
    <dgm:pt modelId="{28409CDC-A990-47E2-A5BA-95CB89ECE977}" type="parTrans" cxnId="{9A11C3D2-31F3-4511-A54A-5D67A4A566FA}">
      <dgm:prSet/>
      <dgm:spPr/>
      <dgm:t>
        <a:bodyPr/>
        <a:lstStyle/>
        <a:p>
          <a:endParaRPr lang="en-US"/>
        </a:p>
      </dgm:t>
    </dgm:pt>
    <dgm:pt modelId="{EFC9679E-37A7-42E6-8F37-16C31181E287}" type="sibTrans" cxnId="{9A11C3D2-31F3-4511-A54A-5D67A4A566FA}">
      <dgm:prSet/>
      <dgm:spPr/>
      <dgm:t>
        <a:bodyPr/>
        <a:lstStyle/>
        <a:p>
          <a:endParaRPr lang="en-US"/>
        </a:p>
      </dgm:t>
    </dgm:pt>
    <dgm:pt modelId="{3C3D4779-D01F-429C-9E36-DCE043163491}">
      <dgm:prSet phldrT="[Text]"/>
      <dgm:spPr/>
      <dgm:t>
        <a:bodyPr/>
        <a:lstStyle/>
        <a:p>
          <a:r>
            <a:rPr lang="en-US" altLang="en-US" dirty="0" err="1" smtClean="0"/>
            <a:t>Disini</a:t>
          </a:r>
          <a:r>
            <a:rPr lang="en-US" altLang="en-US" dirty="0" smtClean="0"/>
            <a:t> </a:t>
          </a:r>
          <a:r>
            <a:rPr lang="en-US" altLang="en-US" dirty="0" err="1" smtClean="0"/>
            <a:t>komputer</a:t>
          </a:r>
          <a:r>
            <a:rPr lang="en-US" altLang="en-US" dirty="0" smtClean="0"/>
            <a:t> </a:t>
          </a:r>
          <a:r>
            <a:rPr lang="en-US" altLang="en-US" dirty="0" err="1" smtClean="0"/>
            <a:t>digunakan</a:t>
          </a:r>
          <a:r>
            <a:rPr lang="en-US" altLang="en-US" dirty="0" smtClean="0"/>
            <a:t> </a:t>
          </a:r>
          <a:r>
            <a:rPr lang="en-US" altLang="en-US" dirty="0" err="1" smtClean="0"/>
            <a:t>sebagai</a:t>
          </a:r>
          <a:r>
            <a:rPr lang="en-US" altLang="en-US" dirty="0" smtClean="0"/>
            <a:t> </a:t>
          </a:r>
          <a:r>
            <a:rPr lang="en-US" altLang="en-US" dirty="0" err="1" smtClean="0"/>
            <a:t>sarana</a:t>
          </a:r>
          <a:r>
            <a:rPr lang="en-US" altLang="en-US" dirty="0" smtClean="0"/>
            <a:t> </a:t>
          </a:r>
          <a:r>
            <a:rPr lang="en-US" altLang="en-US" dirty="0" err="1" smtClean="0"/>
            <a:t>untuk</a:t>
          </a:r>
          <a:r>
            <a:rPr lang="en-US" altLang="en-US" dirty="0" smtClean="0"/>
            <a:t> </a:t>
          </a:r>
          <a:r>
            <a:rPr lang="en-US" altLang="en-US" dirty="0" err="1" smtClean="0"/>
            <a:t>menyimpan</a:t>
          </a:r>
          <a:r>
            <a:rPr lang="en-US" altLang="en-US" dirty="0" smtClean="0"/>
            <a:t> </a:t>
          </a:r>
          <a:r>
            <a:rPr lang="en-US" altLang="en-US" dirty="0" err="1" smtClean="0"/>
            <a:t>pengetahuan</a:t>
          </a:r>
          <a:r>
            <a:rPr lang="en-US" altLang="en-US" dirty="0" smtClean="0"/>
            <a:t> para </a:t>
          </a:r>
          <a:r>
            <a:rPr lang="en-US" altLang="en-US" dirty="0" err="1" smtClean="0"/>
            <a:t>pakar</a:t>
          </a:r>
          <a:r>
            <a:rPr lang="en-US" altLang="en-US" dirty="0" smtClean="0"/>
            <a:t>.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demikian</a:t>
          </a:r>
          <a:r>
            <a:rPr lang="en-US" altLang="en-US" dirty="0" smtClean="0"/>
            <a:t> </a:t>
          </a:r>
          <a:r>
            <a:rPr lang="en-US" altLang="en-US" dirty="0" err="1" smtClean="0"/>
            <a:t>komputer</a:t>
          </a:r>
          <a:r>
            <a:rPr lang="en-US" altLang="en-US" dirty="0" smtClean="0"/>
            <a:t> </a:t>
          </a:r>
          <a:r>
            <a:rPr lang="en-US" altLang="en-US" dirty="0" err="1" smtClean="0"/>
            <a:t>akan</a:t>
          </a:r>
          <a:r>
            <a:rPr lang="en-US" altLang="en-US" dirty="0" smtClean="0"/>
            <a:t> </a:t>
          </a:r>
          <a:r>
            <a:rPr lang="en-US" altLang="en-US" dirty="0" err="1" smtClean="0"/>
            <a:t>memiliki</a:t>
          </a:r>
          <a:r>
            <a:rPr lang="en-US" altLang="en-US" dirty="0" smtClean="0"/>
            <a:t> </a:t>
          </a:r>
          <a:r>
            <a:rPr lang="en-US" altLang="en-US" dirty="0" err="1" smtClean="0"/>
            <a:t>keahlian</a:t>
          </a:r>
          <a:r>
            <a:rPr lang="en-US" altLang="en-US" dirty="0" smtClean="0"/>
            <a:t> </a:t>
          </a:r>
          <a:r>
            <a:rPr lang="en-US" altLang="en-US" dirty="0" err="1" smtClean="0"/>
            <a:t>untuk</a:t>
          </a:r>
          <a:r>
            <a:rPr lang="en-US" altLang="en-US" dirty="0" smtClean="0"/>
            <a:t> </a:t>
          </a:r>
          <a:r>
            <a:rPr lang="en-US" altLang="en-US" dirty="0" err="1" smtClean="0"/>
            <a:t>menyelesaikan</a:t>
          </a:r>
          <a:r>
            <a:rPr lang="en-US" altLang="en-US" dirty="0" smtClean="0"/>
            <a:t> </a:t>
          </a:r>
          <a:r>
            <a:rPr lang="en-US" altLang="en-US" dirty="0" err="1" smtClean="0"/>
            <a:t>permasalahan</a:t>
          </a:r>
          <a:r>
            <a:rPr lang="en-US" altLang="en-US" dirty="0" smtClean="0"/>
            <a:t>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meniru</a:t>
          </a:r>
          <a:r>
            <a:rPr lang="en-US" altLang="en-US" dirty="0" smtClean="0"/>
            <a:t> </a:t>
          </a:r>
          <a:r>
            <a:rPr lang="en-US" altLang="en-US" dirty="0" err="1" smtClean="0"/>
            <a:t>keahlian</a:t>
          </a:r>
          <a:r>
            <a:rPr lang="en-US" altLang="en-US" dirty="0" smtClean="0"/>
            <a:t> yang </a:t>
          </a:r>
          <a:r>
            <a:rPr lang="en-US" altLang="en-US" dirty="0" err="1" smtClean="0"/>
            <a:t>dimiliki</a:t>
          </a:r>
          <a:r>
            <a:rPr lang="en-US" altLang="en-US" dirty="0" smtClean="0"/>
            <a:t> </a:t>
          </a:r>
          <a:r>
            <a:rPr lang="en-US" altLang="en-US" dirty="0" err="1" smtClean="0"/>
            <a:t>oleh</a:t>
          </a:r>
          <a:r>
            <a:rPr lang="en-US" altLang="en-US" dirty="0" smtClean="0"/>
            <a:t> </a:t>
          </a:r>
          <a:r>
            <a:rPr lang="en-US" altLang="en-US" dirty="0" err="1" smtClean="0"/>
            <a:t>pakar</a:t>
          </a:r>
          <a:r>
            <a:rPr lang="en-US" altLang="en-US" dirty="0" smtClean="0"/>
            <a:t>.</a:t>
          </a:r>
          <a:endParaRPr lang="en-US" dirty="0"/>
        </a:p>
      </dgm:t>
    </dgm:pt>
    <dgm:pt modelId="{741938E9-C419-4864-B405-02CFFC8AB354}" type="parTrans" cxnId="{CF569855-C888-4034-B809-913298D5A053}">
      <dgm:prSet/>
      <dgm:spPr/>
      <dgm:t>
        <a:bodyPr/>
        <a:lstStyle/>
        <a:p>
          <a:endParaRPr lang="en-US"/>
        </a:p>
      </dgm:t>
    </dgm:pt>
    <dgm:pt modelId="{94595688-A4EC-4DEF-A1C5-943931945875}" type="sibTrans" cxnId="{CF569855-C888-4034-B809-913298D5A053}">
      <dgm:prSet/>
      <dgm:spPr/>
      <dgm:t>
        <a:bodyPr/>
        <a:lstStyle/>
        <a:p>
          <a:endParaRPr lang="en-US"/>
        </a:p>
      </dgm:t>
    </dgm:pt>
    <dgm:pt modelId="{8303DBD5-887C-4B71-8C10-5B10F7364D6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/>
            <a:t>Contoh</a:t>
          </a:r>
          <a:r>
            <a:rPr lang="en-US" dirty="0" smtClean="0"/>
            <a:t> :</a:t>
          </a:r>
          <a:endParaRPr lang="en-US" dirty="0"/>
        </a:p>
      </dgm:t>
    </dgm:pt>
    <dgm:pt modelId="{C2A5BC73-1887-4554-963C-76B4E99F4D8F}" type="parTrans" cxnId="{B9D395FB-F277-444A-977C-F74348F57D93}">
      <dgm:prSet/>
      <dgm:spPr/>
      <dgm:t>
        <a:bodyPr/>
        <a:lstStyle/>
        <a:p>
          <a:endParaRPr lang="en-US"/>
        </a:p>
      </dgm:t>
    </dgm:pt>
    <dgm:pt modelId="{78E87904-3C82-45E8-AE03-AC50F905C573}" type="sibTrans" cxnId="{B9D395FB-F277-444A-977C-F74348F57D93}">
      <dgm:prSet/>
      <dgm:spPr/>
      <dgm:t>
        <a:bodyPr/>
        <a:lstStyle/>
        <a:p>
          <a:endParaRPr lang="en-US"/>
        </a:p>
      </dgm:t>
    </dgm:pt>
    <dgm:pt modelId="{BBB81AAB-1303-4E14-8E92-E39088D426FB}">
      <dgm:prSet phldrT="[Text]"/>
      <dgm:spPr/>
      <dgm:t>
        <a:bodyPr/>
        <a:lstStyle/>
        <a:p>
          <a:r>
            <a:rPr lang="en-US" dirty="0" smtClean="0"/>
            <a:t>Fuzzy Expert System for diagnosis of Breast Cancer</a:t>
          </a:r>
          <a:endParaRPr lang="en-US" dirty="0"/>
        </a:p>
      </dgm:t>
    </dgm:pt>
    <dgm:pt modelId="{ED51DA2F-A481-42F5-BA4C-607CA06C5940}" type="parTrans" cxnId="{02C49786-ACD0-4475-8DD4-F065AA2B568F}">
      <dgm:prSet/>
      <dgm:spPr/>
      <dgm:t>
        <a:bodyPr/>
        <a:lstStyle/>
        <a:p>
          <a:endParaRPr lang="en-US"/>
        </a:p>
      </dgm:t>
    </dgm:pt>
    <dgm:pt modelId="{FF26AB40-8AE3-4DB4-A1E6-572F3B2A7EFB}" type="sibTrans" cxnId="{02C49786-ACD0-4475-8DD4-F065AA2B568F}">
      <dgm:prSet/>
      <dgm:spPr/>
      <dgm:t>
        <a:bodyPr/>
        <a:lstStyle/>
        <a:p>
          <a:endParaRPr lang="en-US"/>
        </a:p>
      </dgm:t>
    </dgm:pt>
    <dgm:pt modelId="{EDCF423A-EA33-4C4E-A5AC-63AFD8F720A7}">
      <dgm:prSet phldrT="[Text]"/>
      <dgm:spPr/>
      <dgm:t>
        <a:bodyPr/>
        <a:lstStyle/>
        <a:p>
          <a:endParaRPr lang="en-US" dirty="0"/>
        </a:p>
      </dgm:t>
    </dgm:pt>
    <dgm:pt modelId="{3D58D98B-6D33-49D2-9565-D06F9F606DEC}" type="parTrans" cxnId="{2898F2AD-9529-4AC7-A46D-148A83556C4B}">
      <dgm:prSet/>
      <dgm:spPr/>
      <dgm:t>
        <a:bodyPr/>
        <a:lstStyle/>
        <a:p>
          <a:endParaRPr lang="en-US"/>
        </a:p>
      </dgm:t>
    </dgm:pt>
    <dgm:pt modelId="{D82BD53C-B498-41AB-9080-C9F11586F3C4}" type="sibTrans" cxnId="{2898F2AD-9529-4AC7-A46D-148A83556C4B}">
      <dgm:prSet/>
      <dgm:spPr/>
      <dgm:t>
        <a:bodyPr/>
        <a:lstStyle/>
        <a:p>
          <a:endParaRPr lang="en-US"/>
        </a:p>
      </dgm:t>
    </dgm:pt>
    <dgm:pt modelId="{A7957888-544D-4737-A150-132849423326}">
      <dgm:prSet phldrT="[Text]"/>
      <dgm:spPr/>
      <dgm:t>
        <a:bodyPr/>
        <a:lstStyle/>
        <a:p>
          <a:r>
            <a:rPr lang="en-GB" dirty="0" smtClean="0"/>
            <a:t>Expert System to Support the Diagnosis of Thyroid </a:t>
          </a:r>
          <a:r>
            <a:rPr lang="en-US" dirty="0" smtClean="0"/>
            <a:t>Nodules</a:t>
          </a:r>
          <a:endParaRPr lang="en-US" dirty="0"/>
        </a:p>
      </dgm:t>
    </dgm:pt>
    <dgm:pt modelId="{BD38A47C-40EE-45F0-A52C-462F80BDCA2B}" type="parTrans" cxnId="{7F0D2821-C873-4C5F-A1D3-7EB871F5E6F6}">
      <dgm:prSet/>
      <dgm:spPr/>
      <dgm:t>
        <a:bodyPr/>
        <a:lstStyle/>
        <a:p>
          <a:endParaRPr lang="en-US"/>
        </a:p>
      </dgm:t>
    </dgm:pt>
    <dgm:pt modelId="{F7D22A12-949C-4C94-8F3A-8D29B5F16C00}" type="sibTrans" cxnId="{7F0D2821-C873-4C5F-A1D3-7EB871F5E6F6}">
      <dgm:prSet/>
      <dgm:spPr/>
      <dgm:t>
        <a:bodyPr/>
        <a:lstStyle/>
        <a:p>
          <a:endParaRPr lang="en-US"/>
        </a:p>
      </dgm:t>
    </dgm:pt>
    <dgm:pt modelId="{37326BD1-3319-41E5-AE8C-4FF8BE8A934D}" type="pres">
      <dgm:prSet presAssocID="{8A9DBF99-0AC0-4311-86E0-4DB3BDCFD1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27DA3-85E8-4F88-ADC1-EB28053C5B21}" type="pres">
      <dgm:prSet presAssocID="{D3699466-1525-4B70-82CC-75939164CB5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CD8F1-5A95-45DB-BFB7-87F1B1B645F6}" type="pres">
      <dgm:prSet presAssocID="{D3699466-1525-4B70-82CC-75939164CB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6181-6014-48E8-91D2-60875B223456}" type="pres">
      <dgm:prSet presAssocID="{8303DBD5-887C-4B71-8C10-5B10F7364D6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0D0-CBE6-4DEB-B4F7-085FED6C03B6}" type="pres">
      <dgm:prSet presAssocID="{8303DBD5-887C-4B71-8C10-5B10F7364D6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11C3D2-31F3-4511-A54A-5D67A4A566FA}" srcId="{8A9DBF99-0AC0-4311-86E0-4DB3BDCFD156}" destId="{D3699466-1525-4B70-82CC-75939164CB51}" srcOrd="0" destOrd="0" parTransId="{28409CDC-A990-47E2-A5BA-95CB89ECE977}" sibTransId="{EFC9679E-37A7-42E6-8F37-16C31181E287}"/>
    <dgm:cxn modelId="{C7646154-3D2A-412A-AC06-B5AAB4351ABC}" type="presOf" srcId="{EDCF423A-EA33-4C4E-A5AC-63AFD8F720A7}" destId="{B5EB40D0-CBE6-4DEB-B4F7-085FED6C03B6}" srcOrd="0" destOrd="2" presId="urn:microsoft.com/office/officeart/2005/8/layout/vList2"/>
    <dgm:cxn modelId="{B9D395FB-F277-444A-977C-F74348F57D93}" srcId="{8A9DBF99-0AC0-4311-86E0-4DB3BDCFD156}" destId="{8303DBD5-887C-4B71-8C10-5B10F7364D62}" srcOrd="1" destOrd="0" parTransId="{C2A5BC73-1887-4554-963C-76B4E99F4D8F}" sibTransId="{78E87904-3C82-45E8-AE03-AC50F905C573}"/>
    <dgm:cxn modelId="{CF569855-C888-4034-B809-913298D5A053}" srcId="{D3699466-1525-4B70-82CC-75939164CB51}" destId="{3C3D4779-D01F-429C-9E36-DCE043163491}" srcOrd="0" destOrd="0" parTransId="{741938E9-C419-4864-B405-02CFFC8AB354}" sibTransId="{94595688-A4EC-4DEF-A1C5-943931945875}"/>
    <dgm:cxn modelId="{97CEE4DE-7B0B-41A5-BFC6-7A6B91BE0A30}" type="presOf" srcId="{3C3D4779-D01F-429C-9E36-DCE043163491}" destId="{3ABCD8F1-5A95-45DB-BFB7-87F1B1B645F6}" srcOrd="0" destOrd="0" presId="urn:microsoft.com/office/officeart/2005/8/layout/vList2"/>
    <dgm:cxn modelId="{339BF3E7-2E7E-4B3B-9DFB-A8C0189412CA}" type="presOf" srcId="{A7957888-544D-4737-A150-132849423326}" destId="{B5EB40D0-CBE6-4DEB-B4F7-085FED6C03B6}" srcOrd="0" destOrd="1" presId="urn:microsoft.com/office/officeart/2005/8/layout/vList2"/>
    <dgm:cxn modelId="{EB3628E8-A5AB-4585-9CC1-7C39D572E733}" type="presOf" srcId="{8303DBD5-887C-4B71-8C10-5B10F7364D62}" destId="{DEE06181-6014-48E8-91D2-60875B223456}" srcOrd="0" destOrd="0" presId="urn:microsoft.com/office/officeart/2005/8/layout/vList2"/>
    <dgm:cxn modelId="{6C112E71-8EE8-435C-94B8-3832E26CFE85}" type="presOf" srcId="{BBB81AAB-1303-4E14-8E92-E39088D426FB}" destId="{B5EB40D0-CBE6-4DEB-B4F7-085FED6C03B6}" srcOrd="0" destOrd="0" presId="urn:microsoft.com/office/officeart/2005/8/layout/vList2"/>
    <dgm:cxn modelId="{2898F2AD-9529-4AC7-A46D-148A83556C4B}" srcId="{8303DBD5-887C-4B71-8C10-5B10F7364D62}" destId="{EDCF423A-EA33-4C4E-A5AC-63AFD8F720A7}" srcOrd="2" destOrd="0" parTransId="{3D58D98B-6D33-49D2-9565-D06F9F606DEC}" sibTransId="{D82BD53C-B498-41AB-9080-C9F11586F3C4}"/>
    <dgm:cxn modelId="{02C49786-ACD0-4475-8DD4-F065AA2B568F}" srcId="{8303DBD5-887C-4B71-8C10-5B10F7364D62}" destId="{BBB81AAB-1303-4E14-8E92-E39088D426FB}" srcOrd="0" destOrd="0" parTransId="{ED51DA2F-A481-42F5-BA4C-607CA06C5940}" sibTransId="{FF26AB40-8AE3-4DB4-A1E6-572F3B2A7EFB}"/>
    <dgm:cxn modelId="{FDE45C4E-A29D-43C8-A940-A49EF9895EB7}" type="presOf" srcId="{D3699466-1525-4B70-82CC-75939164CB51}" destId="{47B27DA3-85E8-4F88-ADC1-EB28053C5B21}" srcOrd="0" destOrd="0" presId="urn:microsoft.com/office/officeart/2005/8/layout/vList2"/>
    <dgm:cxn modelId="{7F0D2821-C873-4C5F-A1D3-7EB871F5E6F6}" srcId="{8303DBD5-887C-4B71-8C10-5B10F7364D62}" destId="{A7957888-544D-4737-A150-132849423326}" srcOrd="1" destOrd="0" parTransId="{BD38A47C-40EE-45F0-A52C-462F80BDCA2B}" sibTransId="{F7D22A12-949C-4C94-8F3A-8D29B5F16C00}"/>
    <dgm:cxn modelId="{53531FE6-8A39-4B55-AF9B-72C4A5136516}" type="presOf" srcId="{8A9DBF99-0AC0-4311-86E0-4DB3BDCFD156}" destId="{37326BD1-3319-41E5-AE8C-4FF8BE8A934D}" srcOrd="0" destOrd="0" presId="urn:microsoft.com/office/officeart/2005/8/layout/vList2"/>
    <dgm:cxn modelId="{E72BC7C0-C7DC-40AE-87AC-8AA66C2DFF56}" type="presParOf" srcId="{37326BD1-3319-41E5-AE8C-4FF8BE8A934D}" destId="{47B27DA3-85E8-4F88-ADC1-EB28053C5B21}" srcOrd="0" destOrd="0" presId="urn:microsoft.com/office/officeart/2005/8/layout/vList2"/>
    <dgm:cxn modelId="{4F39CF6B-08EC-48B4-8C56-430E7A7C55C6}" type="presParOf" srcId="{37326BD1-3319-41E5-AE8C-4FF8BE8A934D}" destId="{3ABCD8F1-5A95-45DB-BFB7-87F1B1B645F6}" srcOrd="1" destOrd="0" presId="urn:microsoft.com/office/officeart/2005/8/layout/vList2"/>
    <dgm:cxn modelId="{C7EE025A-B5D6-4402-A8F7-04569AB0B19B}" type="presParOf" srcId="{37326BD1-3319-41E5-AE8C-4FF8BE8A934D}" destId="{DEE06181-6014-48E8-91D2-60875B223456}" srcOrd="2" destOrd="0" presId="urn:microsoft.com/office/officeart/2005/8/layout/vList2"/>
    <dgm:cxn modelId="{6EA1A976-4417-4440-AF87-10FADB7B27A6}" type="presParOf" srcId="{37326BD1-3319-41E5-AE8C-4FF8BE8A934D}" destId="{B5EB40D0-CBE6-4DEB-B4F7-085FED6C03B6}" srcOrd="3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9DBF99-0AC0-4311-86E0-4DB3BDCFD1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99466-1525-4B70-82CC-75939164CB51}">
      <dgm:prSet phldrT="[Text]"/>
      <dgm:spPr/>
      <dgm:t>
        <a:bodyPr/>
        <a:lstStyle/>
        <a:p>
          <a:r>
            <a:rPr lang="en-US" altLang="en-US" dirty="0" err="1" smtClean="0"/>
            <a:t>Pengolahan</a:t>
          </a:r>
          <a:r>
            <a:rPr lang="en-US" altLang="en-US" dirty="0" smtClean="0"/>
            <a:t> Bahasa </a:t>
          </a:r>
          <a:r>
            <a:rPr lang="en-US" altLang="en-US" dirty="0" err="1" smtClean="0"/>
            <a:t>Alami</a:t>
          </a:r>
          <a:r>
            <a:rPr lang="en-US" altLang="en-US" dirty="0" smtClean="0"/>
            <a:t> (Natural Language Processing)</a:t>
          </a:r>
          <a:endParaRPr lang="en-US" dirty="0"/>
        </a:p>
      </dgm:t>
    </dgm:pt>
    <dgm:pt modelId="{28409CDC-A990-47E2-A5BA-95CB89ECE977}" type="parTrans" cxnId="{9A11C3D2-31F3-4511-A54A-5D67A4A566FA}">
      <dgm:prSet/>
      <dgm:spPr/>
      <dgm:t>
        <a:bodyPr/>
        <a:lstStyle/>
        <a:p>
          <a:endParaRPr lang="en-US"/>
        </a:p>
      </dgm:t>
    </dgm:pt>
    <dgm:pt modelId="{EFC9679E-37A7-42E6-8F37-16C31181E287}" type="sibTrans" cxnId="{9A11C3D2-31F3-4511-A54A-5D67A4A566FA}">
      <dgm:prSet/>
      <dgm:spPr/>
      <dgm:t>
        <a:bodyPr/>
        <a:lstStyle/>
        <a:p>
          <a:endParaRPr lang="en-US"/>
        </a:p>
      </dgm:t>
    </dgm:pt>
    <dgm:pt modelId="{3C3D4779-D01F-429C-9E36-DCE043163491}">
      <dgm:prSet phldrT="[Text]"/>
      <dgm:spPr/>
      <dgm:t>
        <a:bodyPr/>
        <a:lstStyle/>
        <a:p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pengolahan</a:t>
          </a:r>
          <a:r>
            <a:rPr lang="en-US" altLang="en-US" dirty="0" smtClean="0"/>
            <a:t> </a:t>
          </a:r>
          <a:r>
            <a:rPr lang="en-US" altLang="en-US" dirty="0" err="1" smtClean="0"/>
            <a:t>bahasa</a:t>
          </a:r>
          <a:r>
            <a:rPr lang="en-US" altLang="en-US" dirty="0" smtClean="0"/>
            <a:t> </a:t>
          </a:r>
          <a:r>
            <a:rPr lang="en-US" altLang="en-US" dirty="0" err="1" smtClean="0"/>
            <a:t>alami</a:t>
          </a:r>
          <a:r>
            <a:rPr lang="en-US" altLang="en-US" dirty="0" smtClean="0"/>
            <a:t> </a:t>
          </a:r>
          <a:r>
            <a:rPr lang="en-US" altLang="en-US" dirty="0" err="1" smtClean="0"/>
            <a:t>ini</a:t>
          </a:r>
          <a:r>
            <a:rPr lang="en-US" altLang="en-US" dirty="0" smtClean="0"/>
            <a:t> </a:t>
          </a:r>
          <a:r>
            <a:rPr lang="en-US" altLang="en-US" dirty="0" err="1" smtClean="0"/>
            <a:t>diharapkan</a:t>
          </a:r>
          <a:r>
            <a:rPr lang="en-US" altLang="en-US" dirty="0" smtClean="0"/>
            <a:t> user </a:t>
          </a:r>
          <a:r>
            <a:rPr lang="en-US" altLang="en-US" dirty="0" err="1" smtClean="0"/>
            <a:t>dapat</a:t>
          </a:r>
          <a:r>
            <a:rPr lang="en-US" altLang="en-US" dirty="0" smtClean="0"/>
            <a:t> </a:t>
          </a:r>
          <a:r>
            <a:rPr lang="en-US" altLang="en-US" dirty="0" err="1" smtClean="0"/>
            <a:t>berkomunikasi</a:t>
          </a:r>
          <a:r>
            <a:rPr lang="en-US" altLang="en-US" dirty="0" smtClean="0"/>
            <a:t>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komputer</a:t>
          </a:r>
          <a:r>
            <a:rPr lang="en-US" altLang="en-US" dirty="0" smtClean="0"/>
            <a:t>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menggunakan</a:t>
          </a:r>
          <a:r>
            <a:rPr lang="en-US" altLang="en-US" dirty="0" smtClean="0"/>
            <a:t> </a:t>
          </a:r>
          <a:r>
            <a:rPr lang="en-US" altLang="en-US" dirty="0" err="1" smtClean="0"/>
            <a:t>bahasa</a:t>
          </a:r>
          <a:r>
            <a:rPr lang="en-US" altLang="en-US" dirty="0" smtClean="0"/>
            <a:t> </a:t>
          </a:r>
          <a:r>
            <a:rPr lang="en-US" altLang="en-US" dirty="0" err="1" smtClean="0"/>
            <a:t>sehari-hari</a:t>
          </a:r>
          <a:r>
            <a:rPr lang="en-US" altLang="en-US" dirty="0" smtClean="0"/>
            <a:t>.</a:t>
          </a:r>
          <a:endParaRPr lang="en-US" dirty="0"/>
        </a:p>
      </dgm:t>
    </dgm:pt>
    <dgm:pt modelId="{741938E9-C419-4864-B405-02CFFC8AB354}" type="parTrans" cxnId="{CF569855-C888-4034-B809-913298D5A053}">
      <dgm:prSet/>
      <dgm:spPr/>
      <dgm:t>
        <a:bodyPr/>
        <a:lstStyle/>
        <a:p>
          <a:endParaRPr lang="en-US"/>
        </a:p>
      </dgm:t>
    </dgm:pt>
    <dgm:pt modelId="{94595688-A4EC-4DEF-A1C5-943931945875}" type="sibTrans" cxnId="{CF569855-C888-4034-B809-913298D5A053}">
      <dgm:prSet/>
      <dgm:spPr/>
      <dgm:t>
        <a:bodyPr/>
        <a:lstStyle/>
        <a:p>
          <a:endParaRPr lang="en-US"/>
        </a:p>
      </dgm:t>
    </dgm:pt>
    <dgm:pt modelId="{8303DBD5-887C-4B71-8C10-5B10F7364D6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/>
            <a:t>Contoh</a:t>
          </a:r>
          <a:r>
            <a:rPr lang="en-US" dirty="0" smtClean="0"/>
            <a:t> :</a:t>
          </a:r>
          <a:endParaRPr lang="en-US" dirty="0"/>
        </a:p>
      </dgm:t>
    </dgm:pt>
    <dgm:pt modelId="{C2A5BC73-1887-4554-963C-76B4E99F4D8F}" type="parTrans" cxnId="{B9D395FB-F277-444A-977C-F74348F57D93}">
      <dgm:prSet/>
      <dgm:spPr/>
      <dgm:t>
        <a:bodyPr/>
        <a:lstStyle/>
        <a:p>
          <a:endParaRPr lang="en-US"/>
        </a:p>
      </dgm:t>
    </dgm:pt>
    <dgm:pt modelId="{78E87904-3C82-45E8-AE03-AC50F905C573}" type="sibTrans" cxnId="{B9D395FB-F277-444A-977C-F74348F57D93}">
      <dgm:prSet/>
      <dgm:spPr/>
      <dgm:t>
        <a:bodyPr/>
        <a:lstStyle/>
        <a:p>
          <a:endParaRPr lang="en-US"/>
        </a:p>
      </dgm:t>
    </dgm:pt>
    <dgm:pt modelId="{BBB81AAB-1303-4E14-8E92-E39088D426FB}">
      <dgm:prSet phldrT="[Text]"/>
      <dgm:spPr/>
      <dgm:t>
        <a:bodyPr/>
        <a:lstStyle/>
        <a:p>
          <a:r>
            <a:rPr lang="en-GB" dirty="0" smtClean="0"/>
            <a:t>On Application of Natural Language Processing in </a:t>
          </a:r>
          <a:r>
            <a:rPr lang="en-US" dirty="0" smtClean="0"/>
            <a:t>Machine Translation</a:t>
          </a:r>
          <a:endParaRPr lang="en-US" dirty="0"/>
        </a:p>
      </dgm:t>
    </dgm:pt>
    <dgm:pt modelId="{ED51DA2F-A481-42F5-BA4C-607CA06C5940}" type="parTrans" cxnId="{02C49786-ACD0-4475-8DD4-F065AA2B568F}">
      <dgm:prSet/>
      <dgm:spPr/>
      <dgm:t>
        <a:bodyPr/>
        <a:lstStyle/>
        <a:p>
          <a:endParaRPr lang="en-US"/>
        </a:p>
      </dgm:t>
    </dgm:pt>
    <dgm:pt modelId="{FF26AB40-8AE3-4DB4-A1E6-572F3B2A7EFB}" type="sibTrans" cxnId="{02C49786-ACD0-4475-8DD4-F065AA2B568F}">
      <dgm:prSet/>
      <dgm:spPr/>
      <dgm:t>
        <a:bodyPr/>
        <a:lstStyle/>
        <a:p>
          <a:endParaRPr lang="en-US"/>
        </a:p>
      </dgm:t>
    </dgm:pt>
    <dgm:pt modelId="{49905D5F-ED55-496C-B679-1F46318E2326}">
      <dgm:prSet phldrT="[Text]"/>
      <dgm:spPr/>
      <dgm:t>
        <a:bodyPr/>
        <a:lstStyle/>
        <a:p>
          <a:r>
            <a:rPr lang="en-GB" dirty="0" smtClean="0"/>
            <a:t>Information Processing and Retrieval from CSV File by Natural Language</a:t>
          </a:r>
          <a:endParaRPr lang="en-US" dirty="0"/>
        </a:p>
      </dgm:t>
    </dgm:pt>
    <dgm:pt modelId="{FF2CD5CA-1871-4758-B08E-365CFFDCE4AC}" type="parTrans" cxnId="{E8031C7F-B6B6-46F9-B7F8-21C95ADE8A1D}">
      <dgm:prSet/>
      <dgm:spPr/>
      <dgm:t>
        <a:bodyPr/>
        <a:lstStyle/>
        <a:p>
          <a:endParaRPr lang="en-US"/>
        </a:p>
      </dgm:t>
    </dgm:pt>
    <dgm:pt modelId="{5D32CC32-C102-4223-8E4B-D9BBDA736C93}" type="sibTrans" cxnId="{E8031C7F-B6B6-46F9-B7F8-21C95ADE8A1D}">
      <dgm:prSet/>
      <dgm:spPr/>
      <dgm:t>
        <a:bodyPr/>
        <a:lstStyle/>
        <a:p>
          <a:endParaRPr lang="en-US"/>
        </a:p>
      </dgm:t>
    </dgm:pt>
    <dgm:pt modelId="{37326BD1-3319-41E5-AE8C-4FF8BE8A934D}" type="pres">
      <dgm:prSet presAssocID="{8A9DBF99-0AC0-4311-86E0-4DB3BDCFD1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27DA3-85E8-4F88-ADC1-EB28053C5B21}" type="pres">
      <dgm:prSet presAssocID="{D3699466-1525-4B70-82CC-75939164CB51}" presName="parentText" presStyleLbl="node1" presStyleIdx="0" presStyleCnt="2" custScaleY="808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CD8F1-5A95-45DB-BFB7-87F1B1B645F6}" type="pres">
      <dgm:prSet presAssocID="{D3699466-1525-4B70-82CC-75939164CB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6181-6014-48E8-91D2-60875B223456}" type="pres">
      <dgm:prSet presAssocID="{8303DBD5-887C-4B71-8C10-5B10F7364D62}" presName="parentText" presStyleLbl="node1" presStyleIdx="1" presStyleCnt="2" custScaleY="711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0D0-CBE6-4DEB-B4F7-085FED6C03B6}" type="pres">
      <dgm:prSet presAssocID="{8303DBD5-887C-4B71-8C10-5B10F7364D6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11C3D2-31F3-4511-A54A-5D67A4A566FA}" srcId="{8A9DBF99-0AC0-4311-86E0-4DB3BDCFD156}" destId="{D3699466-1525-4B70-82CC-75939164CB51}" srcOrd="0" destOrd="0" parTransId="{28409CDC-A990-47E2-A5BA-95CB89ECE977}" sibTransId="{EFC9679E-37A7-42E6-8F37-16C31181E287}"/>
    <dgm:cxn modelId="{465E59C2-7A36-43FD-BFC9-135CC0AE7346}" type="presOf" srcId="{3C3D4779-D01F-429C-9E36-DCE043163491}" destId="{3ABCD8F1-5A95-45DB-BFB7-87F1B1B645F6}" srcOrd="0" destOrd="0" presId="urn:microsoft.com/office/officeart/2005/8/layout/vList2"/>
    <dgm:cxn modelId="{B9D395FB-F277-444A-977C-F74348F57D93}" srcId="{8A9DBF99-0AC0-4311-86E0-4DB3BDCFD156}" destId="{8303DBD5-887C-4B71-8C10-5B10F7364D62}" srcOrd="1" destOrd="0" parTransId="{C2A5BC73-1887-4554-963C-76B4E99F4D8F}" sibTransId="{78E87904-3C82-45E8-AE03-AC50F905C573}"/>
    <dgm:cxn modelId="{CF569855-C888-4034-B809-913298D5A053}" srcId="{D3699466-1525-4B70-82CC-75939164CB51}" destId="{3C3D4779-D01F-429C-9E36-DCE043163491}" srcOrd="0" destOrd="0" parTransId="{741938E9-C419-4864-B405-02CFFC8AB354}" sibTransId="{94595688-A4EC-4DEF-A1C5-943931945875}"/>
    <dgm:cxn modelId="{9FB2BD1C-EA18-4FDA-91AB-1DA19E7D4674}" type="presOf" srcId="{D3699466-1525-4B70-82CC-75939164CB51}" destId="{47B27DA3-85E8-4F88-ADC1-EB28053C5B21}" srcOrd="0" destOrd="0" presId="urn:microsoft.com/office/officeart/2005/8/layout/vList2"/>
    <dgm:cxn modelId="{40C8EB93-F77D-4015-8650-9BB18FA59977}" type="presOf" srcId="{8303DBD5-887C-4B71-8C10-5B10F7364D62}" destId="{DEE06181-6014-48E8-91D2-60875B223456}" srcOrd="0" destOrd="0" presId="urn:microsoft.com/office/officeart/2005/8/layout/vList2"/>
    <dgm:cxn modelId="{02C49786-ACD0-4475-8DD4-F065AA2B568F}" srcId="{8303DBD5-887C-4B71-8C10-5B10F7364D62}" destId="{BBB81AAB-1303-4E14-8E92-E39088D426FB}" srcOrd="0" destOrd="0" parTransId="{ED51DA2F-A481-42F5-BA4C-607CA06C5940}" sibTransId="{FF26AB40-8AE3-4DB4-A1E6-572F3B2A7EFB}"/>
    <dgm:cxn modelId="{E8031C7F-B6B6-46F9-B7F8-21C95ADE8A1D}" srcId="{8303DBD5-887C-4B71-8C10-5B10F7364D62}" destId="{49905D5F-ED55-496C-B679-1F46318E2326}" srcOrd="1" destOrd="0" parTransId="{FF2CD5CA-1871-4758-B08E-365CFFDCE4AC}" sibTransId="{5D32CC32-C102-4223-8E4B-D9BBDA736C93}"/>
    <dgm:cxn modelId="{3BCE756B-60A1-4D8A-AF44-D2C22743152F}" type="presOf" srcId="{BBB81AAB-1303-4E14-8E92-E39088D426FB}" destId="{B5EB40D0-CBE6-4DEB-B4F7-085FED6C03B6}" srcOrd="0" destOrd="0" presId="urn:microsoft.com/office/officeart/2005/8/layout/vList2"/>
    <dgm:cxn modelId="{3CC664A0-4A67-4ED8-8BE6-3793CF30F55B}" type="presOf" srcId="{49905D5F-ED55-496C-B679-1F46318E2326}" destId="{B5EB40D0-CBE6-4DEB-B4F7-085FED6C03B6}" srcOrd="0" destOrd="1" presId="urn:microsoft.com/office/officeart/2005/8/layout/vList2"/>
    <dgm:cxn modelId="{29DADABA-2F54-45A3-8F76-8017BB6E2F29}" type="presOf" srcId="{8A9DBF99-0AC0-4311-86E0-4DB3BDCFD156}" destId="{37326BD1-3319-41E5-AE8C-4FF8BE8A934D}" srcOrd="0" destOrd="0" presId="urn:microsoft.com/office/officeart/2005/8/layout/vList2"/>
    <dgm:cxn modelId="{13240CCD-FD75-44CF-811B-D02EED1B694C}" type="presParOf" srcId="{37326BD1-3319-41E5-AE8C-4FF8BE8A934D}" destId="{47B27DA3-85E8-4F88-ADC1-EB28053C5B21}" srcOrd="0" destOrd="0" presId="urn:microsoft.com/office/officeart/2005/8/layout/vList2"/>
    <dgm:cxn modelId="{A0E2BACD-85BE-497F-BD9B-62B70D4AE7D6}" type="presParOf" srcId="{37326BD1-3319-41E5-AE8C-4FF8BE8A934D}" destId="{3ABCD8F1-5A95-45DB-BFB7-87F1B1B645F6}" srcOrd="1" destOrd="0" presId="urn:microsoft.com/office/officeart/2005/8/layout/vList2"/>
    <dgm:cxn modelId="{87C697F9-CD42-4B5D-A9E1-4753BD6D5B5A}" type="presParOf" srcId="{37326BD1-3319-41E5-AE8C-4FF8BE8A934D}" destId="{DEE06181-6014-48E8-91D2-60875B223456}" srcOrd="2" destOrd="0" presId="urn:microsoft.com/office/officeart/2005/8/layout/vList2"/>
    <dgm:cxn modelId="{CDA5B59F-C84C-4F56-A982-A4B1065729AB}" type="presParOf" srcId="{37326BD1-3319-41E5-AE8C-4FF8BE8A934D}" destId="{B5EB40D0-CBE6-4DEB-B4F7-085FED6C03B6}" srcOrd="3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9DBF99-0AC0-4311-86E0-4DB3BDCFD1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99466-1525-4B70-82CC-75939164CB51}">
      <dgm:prSet phldrT="[Text]"/>
      <dgm:spPr/>
      <dgm:t>
        <a:bodyPr/>
        <a:lstStyle/>
        <a:p>
          <a:r>
            <a:rPr lang="en-US" altLang="en-US" dirty="0" err="1" smtClean="0"/>
            <a:t>Pengenalan</a:t>
          </a:r>
          <a:r>
            <a:rPr lang="en-US" altLang="en-US" dirty="0" smtClean="0"/>
            <a:t> </a:t>
          </a:r>
          <a:r>
            <a:rPr lang="en-US" altLang="en-US" dirty="0" err="1" smtClean="0"/>
            <a:t>Ucapan</a:t>
          </a:r>
          <a:r>
            <a:rPr lang="en-US" altLang="en-US" dirty="0" smtClean="0"/>
            <a:t> (Speech Recognition)</a:t>
          </a:r>
          <a:endParaRPr lang="en-US" dirty="0"/>
        </a:p>
      </dgm:t>
    </dgm:pt>
    <dgm:pt modelId="{28409CDC-A990-47E2-A5BA-95CB89ECE977}" type="parTrans" cxnId="{9A11C3D2-31F3-4511-A54A-5D67A4A566FA}">
      <dgm:prSet/>
      <dgm:spPr/>
      <dgm:t>
        <a:bodyPr/>
        <a:lstStyle/>
        <a:p>
          <a:endParaRPr lang="en-US"/>
        </a:p>
      </dgm:t>
    </dgm:pt>
    <dgm:pt modelId="{EFC9679E-37A7-42E6-8F37-16C31181E287}" type="sibTrans" cxnId="{9A11C3D2-31F3-4511-A54A-5D67A4A566FA}">
      <dgm:prSet/>
      <dgm:spPr/>
      <dgm:t>
        <a:bodyPr/>
        <a:lstStyle/>
        <a:p>
          <a:endParaRPr lang="en-US"/>
        </a:p>
      </dgm:t>
    </dgm:pt>
    <dgm:pt modelId="{3C3D4779-D01F-429C-9E36-DCE043163491}">
      <dgm:prSet phldrT="[Text]"/>
      <dgm:spPr/>
      <dgm:t>
        <a:bodyPr/>
        <a:lstStyle/>
        <a:p>
          <a:r>
            <a:rPr lang="en-US" altLang="en-US" dirty="0" err="1" smtClean="0"/>
            <a:t>Melalui</a:t>
          </a:r>
          <a:r>
            <a:rPr lang="en-US" altLang="en-US" dirty="0" smtClean="0"/>
            <a:t> </a:t>
          </a:r>
          <a:r>
            <a:rPr lang="en-US" altLang="en-US" dirty="0" err="1" smtClean="0"/>
            <a:t>pengenalan</a:t>
          </a:r>
          <a:r>
            <a:rPr lang="en-US" altLang="en-US" dirty="0" smtClean="0"/>
            <a:t> </a:t>
          </a:r>
          <a:r>
            <a:rPr lang="en-US" altLang="en-US" dirty="0" err="1" smtClean="0"/>
            <a:t>ucapan</a:t>
          </a:r>
          <a:r>
            <a:rPr lang="en-US" altLang="en-US" dirty="0" smtClean="0"/>
            <a:t> </a:t>
          </a:r>
          <a:r>
            <a:rPr lang="en-US" altLang="en-US" dirty="0" err="1" smtClean="0"/>
            <a:t>diharapkan</a:t>
          </a:r>
          <a:r>
            <a:rPr lang="en-US" altLang="en-US" dirty="0" smtClean="0"/>
            <a:t> </a:t>
          </a:r>
          <a:r>
            <a:rPr lang="en-US" altLang="en-US" dirty="0" err="1" smtClean="0"/>
            <a:t>manusia</a:t>
          </a:r>
          <a:r>
            <a:rPr lang="en-US" altLang="en-US" dirty="0" smtClean="0"/>
            <a:t> </a:t>
          </a:r>
          <a:r>
            <a:rPr lang="en-US" altLang="en-US" dirty="0" err="1" smtClean="0"/>
            <a:t>dapat</a:t>
          </a:r>
          <a:r>
            <a:rPr lang="en-US" altLang="en-US" dirty="0" smtClean="0"/>
            <a:t> </a:t>
          </a:r>
          <a:r>
            <a:rPr lang="en-US" altLang="en-US" dirty="0" err="1" smtClean="0"/>
            <a:t>berkomunikasi</a:t>
          </a:r>
          <a:r>
            <a:rPr lang="en-US" altLang="en-US" dirty="0" smtClean="0"/>
            <a:t>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komputer</a:t>
          </a:r>
          <a:r>
            <a:rPr lang="en-US" altLang="en-US" dirty="0" smtClean="0"/>
            <a:t> </a:t>
          </a:r>
          <a:r>
            <a:rPr lang="en-US" altLang="en-US" dirty="0" err="1" smtClean="0"/>
            <a:t>dengan</a:t>
          </a:r>
          <a:r>
            <a:rPr lang="en-US" altLang="en-US" dirty="0" smtClean="0"/>
            <a:t> </a:t>
          </a:r>
          <a:r>
            <a:rPr lang="en-US" altLang="en-US" dirty="0" err="1" smtClean="0"/>
            <a:t>menggunakan</a:t>
          </a:r>
          <a:r>
            <a:rPr lang="en-US" altLang="en-US" dirty="0" smtClean="0"/>
            <a:t> </a:t>
          </a:r>
          <a:r>
            <a:rPr lang="en-US" altLang="en-US" dirty="0" err="1" smtClean="0"/>
            <a:t>suara</a:t>
          </a:r>
          <a:r>
            <a:rPr lang="en-US" altLang="en-US" dirty="0" smtClean="0"/>
            <a:t>.</a:t>
          </a:r>
          <a:endParaRPr lang="en-US" dirty="0"/>
        </a:p>
      </dgm:t>
    </dgm:pt>
    <dgm:pt modelId="{741938E9-C419-4864-B405-02CFFC8AB354}" type="parTrans" cxnId="{CF569855-C888-4034-B809-913298D5A053}">
      <dgm:prSet/>
      <dgm:spPr/>
      <dgm:t>
        <a:bodyPr/>
        <a:lstStyle/>
        <a:p>
          <a:endParaRPr lang="en-US"/>
        </a:p>
      </dgm:t>
    </dgm:pt>
    <dgm:pt modelId="{94595688-A4EC-4DEF-A1C5-943931945875}" type="sibTrans" cxnId="{CF569855-C888-4034-B809-913298D5A053}">
      <dgm:prSet/>
      <dgm:spPr/>
      <dgm:t>
        <a:bodyPr/>
        <a:lstStyle/>
        <a:p>
          <a:endParaRPr lang="en-US"/>
        </a:p>
      </dgm:t>
    </dgm:pt>
    <dgm:pt modelId="{8303DBD5-887C-4B71-8C10-5B10F7364D6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/>
            <a:t>Contoh</a:t>
          </a:r>
          <a:r>
            <a:rPr lang="en-US" dirty="0" smtClean="0"/>
            <a:t> :</a:t>
          </a:r>
          <a:endParaRPr lang="en-US" dirty="0"/>
        </a:p>
      </dgm:t>
    </dgm:pt>
    <dgm:pt modelId="{C2A5BC73-1887-4554-963C-76B4E99F4D8F}" type="parTrans" cxnId="{B9D395FB-F277-444A-977C-F74348F57D93}">
      <dgm:prSet/>
      <dgm:spPr/>
      <dgm:t>
        <a:bodyPr/>
        <a:lstStyle/>
        <a:p>
          <a:endParaRPr lang="en-US"/>
        </a:p>
      </dgm:t>
    </dgm:pt>
    <dgm:pt modelId="{78E87904-3C82-45E8-AE03-AC50F905C573}" type="sibTrans" cxnId="{B9D395FB-F277-444A-977C-F74348F57D93}">
      <dgm:prSet/>
      <dgm:spPr/>
      <dgm:t>
        <a:bodyPr/>
        <a:lstStyle/>
        <a:p>
          <a:endParaRPr lang="en-US"/>
        </a:p>
      </dgm:t>
    </dgm:pt>
    <dgm:pt modelId="{AFB3630B-DF6F-41A6-BEA3-152F3D8071D9}">
      <dgm:prSet phldrT="[Text]"/>
      <dgm:spPr/>
      <dgm:t>
        <a:bodyPr/>
        <a:lstStyle/>
        <a:p>
          <a:r>
            <a:rPr lang="en-GB" dirty="0" smtClean="0"/>
            <a:t>BIOLOGICALLY INSPIRED SPEECH EMOTION RECOGNITION</a:t>
          </a:r>
          <a:endParaRPr lang="en-US" dirty="0"/>
        </a:p>
      </dgm:t>
    </dgm:pt>
    <dgm:pt modelId="{A3DDDE44-93A4-4295-AD3E-4C14406AE84E}" type="parTrans" cxnId="{4CBEA7E6-6967-4DC1-B395-98B72387F54C}">
      <dgm:prSet/>
      <dgm:spPr/>
    </dgm:pt>
    <dgm:pt modelId="{88F929EE-2248-4274-9947-7036E6EB2E01}" type="sibTrans" cxnId="{4CBEA7E6-6967-4DC1-B395-98B72387F54C}">
      <dgm:prSet/>
      <dgm:spPr/>
    </dgm:pt>
    <dgm:pt modelId="{90215090-AABE-4DD3-9310-612FB080656E}">
      <dgm:prSet/>
      <dgm:spPr/>
      <dgm:t>
        <a:bodyPr/>
        <a:lstStyle/>
        <a:p>
          <a:r>
            <a:rPr lang="en-GB" dirty="0" smtClean="0"/>
            <a:t>Robust Speech Recognition in the presence of noise </a:t>
          </a:r>
          <a:r>
            <a:rPr lang="en-US" dirty="0" smtClean="0"/>
            <a:t>using medical data</a:t>
          </a:r>
          <a:endParaRPr lang="en-US" dirty="0"/>
        </a:p>
      </dgm:t>
    </dgm:pt>
    <dgm:pt modelId="{AF0D223F-33B2-4AA9-BEB0-CD2BC1EAB9B5}" type="parTrans" cxnId="{7A332DEC-7ED2-45E3-9E86-75D65B048102}">
      <dgm:prSet/>
      <dgm:spPr/>
      <dgm:t>
        <a:bodyPr/>
        <a:lstStyle/>
        <a:p>
          <a:endParaRPr lang="en-US"/>
        </a:p>
      </dgm:t>
    </dgm:pt>
    <dgm:pt modelId="{76DE64D7-984F-4838-A785-64DCF20BDB88}" type="sibTrans" cxnId="{7A332DEC-7ED2-45E3-9E86-75D65B048102}">
      <dgm:prSet/>
      <dgm:spPr/>
      <dgm:t>
        <a:bodyPr/>
        <a:lstStyle/>
        <a:p>
          <a:endParaRPr lang="en-US"/>
        </a:p>
      </dgm:t>
    </dgm:pt>
    <dgm:pt modelId="{37326BD1-3319-41E5-AE8C-4FF8BE8A934D}" type="pres">
      <dgm:prSet presAssocID="{8A9DBF99-0AC0-4311-86E0-4DB3BDCFD1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27DA3-85E8-4F88-ADC1-EB28053C5B21}" type="pres">
      <dgm:prSet presAssocID="{D3699466-1525-4B70-82CC-75939164CB51}" presName="parentText" presStyleLbl="node1" presStyleIdx="0" presStyleCnt="2" custScaleY="808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CD8F1-5A95-45DB-BFB7-87F1B1B645F6}" type="pres">
      <dgm:prSet presAssocID="{D3699466-1525-4B70-82CC-75939164CB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6181-6014-48E8-91D2-60875B223456}" type="pres">
      <dgm:prSet presAssocID="{8303DBD5-887C-4B71-8C10-5B10F7364D62}" presName="parentText" presStyleLbl="node1" presStyleIdx="1" presStyleCnt="2" custScaleY="711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0D0-CBE6-4DEB-B4F7-085FED6C03B6}" type="pres">
      <dgm:prSet presAssocID="{8303DBD5-887C-4B71-8C10-5B10F7364D6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11C3D2-31F3-4511-A54A-5D67A4A566FA}" srcId="{8A9DBF99-0AC0-4311-86E0-4DB3BDCFD156}" destId="{D3699466-1525-4B70-82CC-75939164CB51}" srcOrd="0" destOrd="0" parTransId="{28409CDC-A990-47E2-A5BA-95CB89ECE977}" sibTransId="{EFC9679E-37A7-42E6-8F37-16C31181E287}"/>
    <dgm:cxn modelId="{B9D395FB-F277-444A-977C-F74348F57D93}" srcId="{8A9DBF99-0AC0-4311-86E0-4DB3BDCFD156}" destId="{8303DBD5-887C-4B71-8C10-5B10F7364D62}" srcOrd="1" destOrd="0" parTransId="{C2A5BC73-1887-4554-963C-76B4E99F4D8F}" sibTransId="{78E87904-3C82-45E8-AE03-AC50F905C573}"/>
    <dgm:cxn modelId="{B929B185-8A51-48E8-B414-6F4F670B5035}" type="presOf" srcId="{90215090-AABE-4DD3-9310-612FB080656E}" destId="{B5EB40D0-CBE6-4DEB-B4F7-085FED6C03B6}" srcOrd="0" destOrd="1" presId="urn:microsoft.com/office/officeart/2005/8/layout/vList2"/>
    <dgm:cxn modelId="{A0B7FFD8-300F-4426-AA8D-2B25D8579A3B}" type="presOf" srcId="{8303DBD5-887C-4B71-8C10-5B10F7364D62}" destId="{DEE06181-6014-48E8-91D2-60875B223456}" srcOrd="0" destOrd="0" presId="urn:microsoft.com/office/officeart/2005/8/layout/vList2"/>
    <dgm:cxn modelId="{DF2393C3-2D9D-4248-B968-65A800098155}" type="presOf" srcId="{AFB3630B-DF6F-41A6-BEA3-152F3D8071D9}" destId="{B5EB40D0-CBE6-4DEB-B4F7-085FED6C03B6}" srcOrd="0" destOrd="0" presId="urn:microsoft.com/office/officeart/2005/8/layout/vList2"/>
    <dgm:cxn modelId="{CF569855-C888-4034-B809-913298D5A053}" srcId="{D3699466-1525-4B70-82CC-75939164CB51}" destId="{3C3D4779-D01F-429C-9E36-DCE043163491}" srcOrd="0" destOrd="0" parTransId="{741938E9-C419-4864-B405-02CFFC8AB354}" sibTransId="{94595688-A4EC-4DEF-A1C5-943931945875}"/>
    <dgm:cxn modelId="{7A332DEC-7ED2-45E3-9E86-75D65B048102}" srcId="{8303DBD5-887C-4B71-8C10-5B10F7364D62}" destId="{90215090-AABE-4DD3-9310-612FB080656E}" srcOrd="1" destOrd="0" parTransId="{AF0D223F-33B2-4AA9-BEB0-CD2BC1EAB9B5}" sibTransId="{76DE64D7-984F-4838-A785-64DCF20BDB88}"/>
    <dgm:cxn modelId="{4CBEA7E6-6967-4DC1-B395-98B72387F54C}" srcId="{8303DBD5-887C-4B71-8C10-5B10F7364D62}" destId="{AFB3630B-DF6F-41A6-BEA3-152F3D8071D9}" srcOrd="0" destOrd="0" parTransId="{A3DDDE44-93A4-4295-AD3E-4C14406AE84E}" sibTransId="{88F929EE-2248-4274-9947-7036E6EB2E01}"/>
    <dgm:cxn modelId="{C3F9C218-E7B9-4BF5-979D-0D34A4C467A4}" type="presOf" srcId="{D3699466-1525-4B70-82CC-75939164CB51}" destId="{47B27DA3-85E8-4F88-ADC1-EB28053C5B21}" srcOrd="0" destOrd="0" presId="urn:microsoft.com/office/officeart/2005/8/layout/vList2"/>
    <dgm:cxn modelId="{BC480717-0654-41DC-9FF5-A718F361D125}" type="presOf" srcId="{3C3D4779-D01F-429C-9E36-DCE043163491}" destId="{3ABCD8F1-5A95-45DB-BFB7-87F1B1B645F6}" srcOrd="0" destOrd="0" presId="urn:microsoft.com/office/officeart/2005/8/layout/vList2"/>
    <dgm:cxn modelId="{E2DDB4DF-6565-43F3-BE75-1828F7063CAF}" type="presOf" srcId="{8A9DBF99-0AC0-4311-86E0-4DB3BDCFD156}" destId="{37326BD1-3319-41E5-AE8C-4FF8BE8A934D}" srcOrd="0" destOrd="0" presId="urn:microsoft.com/office/officeart/2005/8/layout/vList2"/>
    <dgm:cxn modelId="{C3A7F3A6-5CFD-4B85-B558-1D2311946AF5}" type="presParOf" srcId="{37326BD1-3319-41E5-AE8C-4FF8BE8A934D}" destId="{47B27DA3-85E8-4F88-ADC1-EB28053C5B21}" srcOrd="0" destOrd="0" presId="urn:microsoft.com/office/officeart/2005/8/layout/vList2"/>
    <dgm:cxn modelId="{D489E8F0-0CCF-4FA4-B384-CB328A8A2DD4}" type="presParOf" srcId="{37326BD1-3319-41E5-AE8C-4FF8BE8A934D}" destId="{3ABCD8F1-5A95-45DB-BFB7-87F1B1B645F6}" srcOrd="1" destOrd="0" presId="urn:microsoft.com/office/officeart/2005/8/layout/vList2"/>
    <dgm:cxn modelId="{C872F03F-5A94-43A1-880C-1B3AF560DBAC}" type="presParOf" srcId="{37326BD1-3319-41E5-AE8C-4FF8BE8A934D}" destId="{DEE06181-6014-48E8-91D2-60875B223456}" srcOrd="2" destOrd="0" presId="urn:microsoft.com/office/officeart/2005/8/layout/vList2"/>
    <dgm:cxn modelId="{D501AEB0-01DE-42E0-BCEB-0B895E0AD392}" type="presParOf" srcId="{37326BD1-3319-41E5-AE8C-4FF8BE8A934D}" destId="{B5EB40D0-CBE6-4DEB-B4F7-085FED6C03B6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9DBF99-0AC0-4311-86E0-4DB3BDCFD1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99466-1525-4B70-82CC-75939164CB51}">
      <dgm:prSet phldrT="[Text]"/>
      <dgm:spPr/>
      <dgm:t>
        <a:bodyPr/>
        <a:lstStyle/>
        <a:p>
          <a:r>
            <a:rPr lang="en-US" altLang="en-US" dirty="0" smtClean="0"/>
            <a:t>Computer Vision</a:t>
          </a:r>
          <a:endParaRPr lang="en-US" dirty="0"/>
        </a:p>
      </dgm:t>
    </dgm:pt>
    <dgm:pt modelId="{28409CDC-A990-47E2-A5BA-95CB89ECE977}" type="parTrans" cxnId="{9A11C3D2-31F3-4511-A54A-5D67A4A566FA}">
      <dgm:prSet/>
      <dgm:spPr/>
      <dgm:t>
        <a:bodyPr/>
        <a:lstStyle/>
        <a:p>
          <a:endParaRPr lang="en-US"/>
        </a:p>
      </dgm:t>
    </dgm:pt>
    <dgm:pt modelId="{EFC9679E-37A7-42E6-8F37-16C31181E287}" type="sibTrans" cxnId="{9A11C3D2-31F3-4511-A54A-5D67A4A566FA}">
      <dgm:prSet/>
      <dgm:spPr/>
      <dgm:t>
        <a:bodyPr/>
        <a:lstStyle/>
        <a:p>
          <a:endParaRPr lang="en-US"/>
        </a:p>
      </dgm:t>
    </dgm:pt>
    <dgm:pt modelId="{3C3D4779-D01F-429C-9E36-DCE043163491}">
      <dgm:prSet phldrT="[Text]"/>
      <dgm:spPr/>
      <dgm:t>
        <a:bodyPr/>
        <a:lstStyle/>
        <a:p>
          <a:r>
            <a:rPr lang="en-US" altLang="en-US" dirty="0" err="1" smtClean="0"/>
            <a:t>Mencoba</a:t>
          </a:r>
          <a:r>
            <a:rPr lang="en-US" altLang="en-US" dirty="0" smtClean="0"/>
            <a:t> </a:t>
          </a:r>
          <a:r>
            <a:rPr lang="en-US" altLang="en-US" dirty="0" err="1" smtClean="0"/>
            <a:t>untuk</a:t>
          </a:r>
          <a:r>
            <a:rPr lang="en-US" altLang="en-US" dirty="0" smtClean="0"/>
            <a:t> </a:t>
          </a:r>
          <a:r>
            <a:rPr lang="en-US" altLang="en-US" dirty="0" err="1" smtClean="0"/>
            <a:t>dapat</a:t>
          </a:r>
          <a:r>
            <a:rPr lang="en-US" altLang="en-US" dirty="0" smtClean="0"/>
            <a:t> </a:t>
          </a:r>
          <a:r>
            <a:rPr lang="en-US" altLang="en-US" dirty="0" err="1" smtClean="0"/>
            <a:t>menginterpretasikan</a:t>
          </a:r>
          <a:r>
            <a:rPr lang="en-US" altLang="en-US" dirty="0" smtClean="0"/>
            <a:t> </a:t>
          </a:r>
          <a:r>
            <a:rPr lang="en-US" altLang="en-US" dirty="0" err="1" smtClean="0"/>
            <a:t>gambar</a:t>
          </a:r>
          <a:r>
            <a:rPr lang="en-US" altLang="en-US" dirty="0" smtClean="0"/>
            <a:t> </a:t>
          </a:r>
          <a:r>
            <a:rPr lang="en-US" altLang="en-US" dirty="0" err="1" smtClean="0"/>
            <a:t>atau</a:t>
          </a:r>
          <a:r>
            <a:rPr lang="en-US" altLang="en-US" dirty="0" smtClean="0"/>
            <a:t> </a:t>
          </a:r>
          <a:r>
            <a:rPr lang="en-US" altLang="en-US" dirty="0" err="1" smtClean="0"/>
            <a:t>obyek-obyek</a:t>
          </a:r>
          <a:r>
            <a:rPr lang="en-US" altLang="en-US" dirty="0" smtClean="0"/>
            <a:t> </a:t>
          </a:r>
          <a:r>
            <a:rPr lang="en-US" altLang="en-US" dirty="0" err="1" smtClean="0"/>
            <a:t>tampak</a:t>
          </a:r>
          <a:r>
            <a:rPr lang="en-US" altLang="en-US" dirty="0" smtClean="0"/>
            <a:t> </a:t>
          </a:r>
          <a:r>
            <a:rPr lang="en-US" altLang="en-US" dirty="0" err="1" smtClean="0"/>
            <a:t>melalui</a:t>
          </a:r>
          <a:r>
            <a:rPr lang="en-US" altLang="en-US" dirty="0" smtClean="0"/>
            <a:t> </a:t>
          </a:r>
          <a:r>
            <a:rPr lang="en-US" altLang="en-US" dirty="0" err="1" smtClean="0"/>
            <a:t>komputer</a:t>
          </a:r>
          <a:r>
            <a:rPr lang="en-US" altLang="en-US" dirty="0" smtClean="0"/>
            <a:t>.</a:t>
          </a:r>
          <a:endParaRPr lang="en-US" dirty="0"/>
        </a:p>
      </dgm:t>
    </dgm:pt>
    <dgm:pt modelId="{741938E9-C419-4864-B405-02CFFC8AB354}" type="parTrans" cxnId="{CF569855-C888-4034-B809-913298D5A053}">
      <dgm:prSet/>
      <dgm:spPr/>
      <dgm:t>
        <a:bodyPr/>
        <a:lstStyle/>
        <a:p>
          <a:endParaRPr lang="en-US"/>
        </a:p>
      </dgm:t>
    </dgm:pt>
    <dgm:pt modelId="{94595688-A4EC-4DEF-A1C5-943931945875}" type="sibTrans" cxnId="{CF569855-C888-4034-B809-913298D5A053}">
      <dgm:prSet/>
      <dgm:spPr/>
      <dgm:t>
        <a:bodyPr/>
        <a:lstStyle/>
        <a:p>
          <a:endParaRPr lang="en-US"/>
        </a:p>
      </dgm:t>
    </dgm:pt>
    <dgm:pt modelId="{8303DBD5-887C-4B71-8C10-5B10F7364D6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/>
            <a:t>Contoh</a:t>
          </a:r>
          <a:r>
            <a:rPr lang="en-US" dirty="0" smtClean="0"/>
            <a:t> :</a:t>
          </a:r>
          <a:endParaRPr lang="en-US" dirty="0"/>
        </a:p>
      </dgm:t>
    </dgm:pt>
    <dgm:pt modelId="{C2A5BC73-1887-4554-963C-76B4E99F4D8F}" type="parTrans" cxnId="{B9D395FB-F277-444A-977C-F74348F57D93}">
      <dgm:prSet/>
      <dgm:spPr/>
      <dgm:t>
        <a:bodyPr/>
        <a:lstStyle/>
        <a:p>
          <a:endParaRPr lang="en-US"/>
        </a:p>
      </dgm:t>
    </dgm:pt>
    <dgm:pt modelId="{78E87904-3C82-45E8-AE03-AC50F905C573}" type="sibTrans" cxnId="{B9D395FB-F277-444A-977C-F74348F57D93}">
      <dgm:prSet/>
      <dgm:spPr/>
      <dgm:t>
        <a:bodyPr/>
        <a:lstStyle/>
        <a:p>
          <a:endParaRPr lang="en-US"/>
        </a:p>
      </dgm:t>
    </dgm:pt>
    <dgm:pt modelId="{BBB81AAB-1303-4E14-8E92-E39088D426FB}">
      <dgm:prSet phldrT="[Text]"/>
      <dgm:spPr/>
      <dgm:t>
        <a:bodyPr/>
        <a:lstStyle/>
        <a:p>
          <a:r>
            <a:rPr lang="en-GB" dirty="0" smtClean="0"/>
            <a:t>Application of computer vision and </a:t>
          </a:r>
          <a:r>
            <a:rPr lang="en-GB" dirty="0" err="1" smtClean="0"/>
            <a:t>color</a:t>
          </a:r>
          <a:r>
            <a:rPr lang="en-GB" dirty="0" smtClean="0"/>
            <a:t> image segmentation for yield prediction precision</a:t>
          </a:r>
          <a:endParaRPr lang="en-US" dirty="0"/>
        </a:p>
      </dgm:t>
    </dgm:pt>
    <dgm:pt modelId="{ED51DA2F-A481-42F5-BA4C-607CA06C5940}" type="parTrans" cxnId="{02C49786-ACD0-4475-8DD4-F065AA2B568F}">
      <dgm:prSet/>
      <dgm:spPr/>
      <dgm:t>
        <a:bodyPr/>
        <a:lstStyle/>
        <a:p>
          <a:endParaRPr lang="en-US"/>
        </a:p>
      </dgm:t>
    </dgm:pt>
    <dgm:pt modelId="{FF26AB40-8AE3-4DB4-A1E6-572F3B2A7EFB}" type="sibTrans" cxnId="{02C49786-ACD0-4475-8DD4-F065AA2B568F}">
      <dgm:prSet/>
      <dgm:spPr/>
      <dgm:t>
        <a:bodyPr/>
        <a:lstStyle/>
        <a:p>
          <a:endParaRPr lang="en-US"/>
        </a:p>
      </dgm:t>
    </dgm:pt>
    <dgm:pt modelId="{91DC2FB2-2328-46C4-8528-2E8F26BB2CD7}">
      <dgm:prSet phldrT="[Text]"/>
      <dgm:spPr/>
      <dgm:t>
        <a:bodyPr/>
        <a:lstStyle/>
        <a:p>
          <a:r>
            <a:rPr lang="en-US" dirty="0" smtClean="0"/>
            <a:t>Object Identification For Computer Vision using Image Segmentation</a:t>
          </a:r>
          <a:endParaRPr lang="en-US" dirty="0"/>
        </a:p>
      </dgm:t>
    </dgm:pt>
    <dgm:pt modelId="{6961C815-6BBF-4DE3-8295-84511F50D6AD}" type="parTrans" cxnId="{F195C850-FA22-448D-9D7E-054CE021BE78}">
      <dgm:prSet/>
      <dgm:spPr/>
      <dgm:t>
        <a:bodyPr/>
        <a:lstStyle/>
        <a:p>
          <a:endParaRPr lang="en-US"/>
        </a:p>
      </dgm:t>
    </dgm:pt>
    <dgm:pt modelId="{0A83E1CF-70AB-434D-A71E-B2CD11EDA8B8}" type="sibTrans" cxnId="{F195C850-FA22-448D-9D7E-054CE021BE78}">
      <dgm:prSet/>
      <dgm:spPr/>
      <dgm:t>
        <a:bodyPr/>
        <a:lstStyle/>
        <a:p>
          <a:endParaRPr lang="en-US"/>
        </a:p>
      </dgm:t>
    </dgm:pt>
    <dgm:pt modelId="{37326BD1-3319-41E5-AE8C-4FF8BE8A934D}" type="pres">
      <dgm:prSet presAssocID="{8A9DBF99-0AC0-4311-86E0-4DB3BDCFD1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27DA3-85E8-4F88-ADC1-EB28053C5B21}" type="pres">
      <dgm:prSet presAssocID="{D3699466-1525-4B70-82CC-75939164CB51}" presName="parentText" presStyleLbl="node1" presStyleIdx="0" presStyleCnt="2" custScaleY="808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CD8F1-5A95-45DB-BFB7-87F1B1B645F6}" type="pres">
      <dgm:prSet presAssocID="{D3699466-1525-4B70-82CC-75939164CB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6181-6014-48E8-91D2-60875B223456}" type="pres">
      <dgm:prSet presAssocID="{8303DBD5-887C-4B71-8C10-5B10F7364D62}" presName="parentText" presStyleLbl="node1" presStyleIdx="1" presStyleCnt="2" custScaleY="711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0D0-CBE6-4DEB-B4F7-085FED6C03B6}" type="pres">
      <dgm:prSet presAssocID="{8303DBD5-887C-4B71-8C10-5B10F7364D6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11C3D2-31F3-4511-A54A-5D67A4A566FA}" srcId="{8A9DBF99-0AC0-4311-86E0-4DB3BDCFD156}" destId="{D3699466-1525-4B70-82CC-75939164CB51}" srcOrd="0" destOrd="0" parTransId="{28409CDC-A990-47E2-A5BA-95CB89ECE977}" sibTransId="{EFC9679E-37A7-42E6-8F37-16C31181E287}"/>
    <dgm:cxn modelId="{B9D395FB-F277-444A-977C-F74348F57D93}" srcId="{8A9DBF99-0AC0-4311-86E0-4DB3BDCFD156}" destId="{8303DBD5-887C-4B71-8C10-5B10F7364D62}" srcOrd="1" destOrd="0" parTransId="{C2A5BC73-1887-4554-963C-76B4E99F4D8F}" sibTransId="{78E87904-3C82-45E8-AE03-AC50F905C573}"/>
    <dgm:cxn modelId="{CF569855-C888-4034-B809-913298D5A053}" srcId="{D3699466-1525-4B70-82CC-75939164CB51}" destId="{3C3D4779-D01F-429C-9E36-DCE043163491}" srcOrd="0" destOrd="0" parTransId="{741938E9-C419-4864-B405-02CFFC8AB354}" sibTransId="{94595688-A4EC-4DEF-A1C5-943931945875}"/>
    <dgm:cxn modelId="{D6EF349A-6B9E-4518-8DBC-DDAD0C82F68C}" type="presOf" srcId="{D3699466-1525-4B70-82CC-75939164CB51}" destId="{47B27DA3-85E8-4F88-ADC1-EB28053C5B21}" srcOrd="0" destOrd="0" presId="urn:microsoft.com/office/officeart/2005/8/layout/vList2"/>
    <dgm:cxn modelId="{D67EC574-14C3-429A-93E5-ED087B5ABF13}" type="presOf" srcId="{BBB81AAB-1303-4E14-8E92-E39088D426FB}" destId="{B5EB40D0-CBE6-4DEB-B4F7-085FED6C03B6}" srcOrd="0" destOrd="0" presId="urn:microsoft.com/office/officeart/2005/8/layout/vList2"/>
    <dgm:cxn modelId="{2464D5A4-EAA5-4C33-A217-D18B418D5211}" type="presOf" srcId="{8303DBD5-887C-4B71-8C10-5B10F7364D62}" destId="{DEE06181-6014-48E8-91D2-60875B223456}" srcOrd="0" destOrd="0" presId="urn:microsoft.com/office/officeart/2005/8/layout/vList2"/>
    <dgm:cxn modelId="{3F913C85-0D00-4DAA-AF5E-4E6B12FC92B7}" type="presOf" srcId="{8A9DBF99-0AC0-4311-86E0-4DB3BDCFD156}" destId="{37326BD1-3319-41E5-AE8C-4FF8BE8A934D}" srcOrd="0" destOrd="0" presId="urn:microsoft.com/office/officeart/2005/8/layout/vList2"/>
    <dgm:cxn modelId="{02C49786-ACD0-4475-8DD4-F065AA2B568F}" srcId="{8303DBD5-887C-4B71-8C10-5B10F7364D62}" destId="{BBB81AAB-1303-4E14-8E92-E39088D426FB}" srcOrd="0" destOrd="0" parTransId="{ED51DA2F-A481-42F5-BA4C-607CA06C5940}" sibTransId="{FF26AB40-8AE3-4DB4-A1E6-572F3B2A7EFB}"/>
    <dgm:cxn modelId="{590C84EC-883F-427F-9E6F-A7FAE1239AD0}" type="presOf" srcId="{91DC2FB2-2328-46C4-8528-2E8F26BB2CD7}" destId="{B5EB40D0-CBE6-4DEB-B4F7-085FED6C03B6}" srcOrd="0" destOrd="1" presId="urn:microsoft.com/office/officeart/2005/8/layout/vList2"/>
    <dgm:cxn modelId="{F195C850-FA22-448D-9D7E-054CE021BE78}" srcId="{8303DBD5-887C-4B71-8C10-5B10F7364D62}" destId="{91DC2FB2-2328-46C4-8528-2E8F26BB2CD7}" srcOrd="1" destOrd="0" parTransId="{6961C815-6BBF-4DE3-8295-84511F50D6AD}" sibTransId="{0A83E1CF-70AB-434D-A71E-B2CD11EDA8B8}"/>
    <dgm:cxn modelId="{5A191C13-076E-4745-A661-E85AD2CB5D6F}" type="presOf" srcId="{3C3D4779-D01F-429C-9E36-DCE043163491}" destId="{3ABCD8F1-5A95-45DB-BFB7-87F1B1B645F6}" srcOrd="0" destOrd="0" presId="urn:microsoft.com/office/officeart/2005/8/layout/vList2"/>
    <dgm:cxn modelId="{BBFB1EFE-F313-4B64-90E2-7EC73F713836}" type="presParOf" srcId="{37326BD1-3319-41E5-AE8C-4FF8BE8A934D}" destId="{47B27DA3-85E8-4F88-ADC1-EB28053C5B21}" srcOrd="0" destOrd="0" presId="urn:microsoft.com/office/officeart/2005/8/layout/vList2"/>
    <dgm:cxn modelId="{F7558F5B-8983-498D-A723-E7478587F17B}" type="presParOf" srcId="{37326BD1-3319-41E5-AE8C-4FF8BE8A934D}" destId="{3ABCD8F1-5A95-45DB-BFB7-87F1B1B645F6}" srcOrd="1" destOrd="0" presId="urn:microsoft.com/office/officeart/2005/8/layout/vList2"/>
    <dgm:cxn modelId="{5B57192C-19EA-48C6-AA48-F919C18AF6E4}" type="presParOf" srcId="{37326BD1-3319-41E5-AE8C-4FF8BE8A934D}" destId="{DEE06181-6014-48E8-91D2-60875B223456}" srcOrd="2" destOrd="0" presId="urn:microsoft.com/office/officeart/2005/8/layout/vList2"/>
    <dgm:cxn modelId="{D7B71449-21D1-4C4B-BCDF-8D6D8BE939E7}" type="presParOf" srcId="{37326BD1-3319-41E5-AE8C-4FF8BE8A934D}" destId="{B5EB40D0-CBE6-4DEB-B4F7-085FED6C03B6}" srcOrd="3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9DBF99-0AC0-4311-86E0-4DB3BDCFD1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99466-1525-4B70-82CC-75939164CB51}">
      <dgm:prSet phldrT="[Text]"/>
      <dgm:spPr/>
      <dgm:t>
        <a:bodyPr/>
        <a:lstStyle/>
        <a:p>
          <a:r>
            <a:rPr lang="pl-PL" altLang="en-US" dirty="0" smtClean="0"/>
            <a:t>Robotika &amp; Sistem Sensor (Robotics &amp; Sensory Systems).</a:t>
          </a:r>
          <a:endParaRPr lang="en-US" dirty="0"/>
        </a:p>
      </dgm:t>
    </dgm:pt>
    <dgm:pt modelId="{28409CDC-A990-47E2-A5BA-95CB89ECE977}" type="parTrans" cxnId="{9A11C3D2-31F3-4511-A54A-5D67A4A566FA}">
      <dgm:prSet/>
      <dgm:spPr/>
      <dgm:t>
        <a:bodyPr/>
        <a:lstStyle/>
        <a:p>
          <a:endParaRPr lang="en-US"/>
        </a:p>
      </dgm:t>
    </dgm:pt>
    <dgm:pt modelId="{EFC9679E-37A7-42E6-8F37-16C31181E287}" type="sibTrans" cxnId="{9A11C3D2-31F3-4511-A54A-5D67A4A566FA}">
      <dgm:prSet/>
      <dgm:spPr/>
      <dgm:t>
        <a:bodyPr/>
        <a:lstStyle/>
        <a:p>
          <a:endParaRPr lang="en-US"/>
        </a:p>
      </dgm:t>
    </dgm:pt>
    <dgm:pt modelId="{3C3D4779-D01F-429C-9E36-DCE043163491}">
      <dgm:prSet phldrT="[Text]"/>
      <dgm:spPr/>
      <dgm:t>
        <a:bodyPr/>
        <a:lstStyle/>
        <a:p>
          <a:r>
            <a:rPr lang="en-GB" altLang="en-US" dirty="0" err="1" smtClean="0"/>
            <a:t>sBotics</a:t>
          </a:r>
          <a:r>
            <a:rPr lang="en-GB" altLang="en-US" dirty="0" smtClean="0"/>
            <a:t>: Simulation applied for the practical component of the Brazilian Robotics Olympiad.</a:t>
          </a:r>
          <a:endParaRPr lang="en-US" dirty="0"/>
        </a:p>
      </dgm:t>
    </dgm:pt>
    <dgm:pt modelId="{741938E9-C419-4864-B405-02CFFC8AB354}" type="parTrans" cxnId="{CF569855-C888-4034-B809-913298D5A053}">
      <dgm:prSet/>
      <dgm:spPr/>
      <dgm:t>
        <a:bodyPr/>
        <a:lstStyle/>
        <a:p>
          <a:endParaRPr lang="en-US"/>
        </a:p>
      </dgm:t>
    </dgm:pt>
    <dgm:pt modelId="{94595688-A4EC-4DEF-A1C5-943931945875}" type="sibTrans" cxnId="{CF569855-C888-4034-B809-913298D5A053}">
      <dgm:prSet/>
      <dgm:spPr/>
      <dgm:t>
        <a:bodyPr/>
        <a:lstStyle/>
        <a:p>
          <a:endParaRPr lang="en-US"/>
        </a:p>
      </dgm:t>
    </dgm:pt>
    <dgm:pt modelId="{8303DBD5-887C-4B71-8C10-5B10F7364D6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altLang="en-US" dirty="0" smtClean="0"/>
            <a:t>Game Playing</a:t>
          </a:r>
          <a:endParaRPr lang="en-US" dirty="0"/>
        </a:p>
      </dgm:t>
    </dgm:pt>
    <dgm:pt modelId="{C2A5BC73-1887-4554-963C-76B4E99F4D8F}" type="parTrans" cxnId="{B9D395FB-F277-444A-977C-F74348F57D93}">
      <dgm:prSet/>
      <dgm:spPr/>
      <dgm:t>
        <a:bodyPr/>
        <a:lstStyle/>
        <a:p>
          <a:endParaRPr lang="en-US"/>
        </a:p>
      </dgm:t>
    </dgm:pt>
    <dgm:pt modelId="{78E87904-3C82-45E8-AE03-AC50F905C573}" type="sibTrans" cxnId="{B9D395FB-F277-444A-977C-F74348F57D93}">
      <dgm:prSet/>
      <dgm:spPr/>
      <dgm:t>
        <a:bodyPr/>
        <a:lstStyle/>
        <a:p>
          <a:endParaRPr lang="en-US"/>
        </a:p>
      </dgm:t>
    </dgm:pt>
    <dgm:pt modelId="{BBB81AAB-1303-4E14-8E92-E39088D426FB}">
      <dgm:prSet phldrT="[Text]"/>
      <dgm:spPr/>
      <dgm:t>
        <a:bodyPr/>
        <a:lstStyle/>
        <a:p>
          <a:r>
            <a:rPr lang="en-GB" dirty="0" smtClean="0"/>
            <a:t>General Board Game Playing for Education and Research in Generic AI Game Learning.</a:t>
          </a:r>
          <a:endParaRPr lang="en-US" dirty="0"/>
        </a:p>
      </dgm:t>
    </dgm:pt>
    <dgm:pt modelId="{ED51DA2F-A481-42F5-BA4C-607CA06C5940}" type="parTrans" cxnId="{02C49786-ACD0-4475-8DD4-F065AA2B568F}">
      <dgm:prSet/>
      <dgm:spPr/>
      <dgm:t>
        <a:bodyPr/>
        <a:lstStyle/>
        <a:p>
          <a:endParaRPr lang="en-US"/>
        </a:p>
      </dgm:t>
    </dgm:pt>
    <dgm:pt modelId="{FF26AB40-8AE3-4DB4-A1E6-572F3B2A7EFB}" type="sibTrans" cxnId="{02C49786-ACD0-4475-8DD4-F065AA2B568F}">
      <dgm:prSet/>
      <dgm:spPr/>
      <dgm:t>
        <a:bodyPr/>
        <a:lstStyle/>
        <a:p>
          <a:endParaRPr lang="en-US"/>
        </a:p>
      </dgm:t>
    </dgm:pt>
    <dgm:pt modelId="{2E61D59D-C5CF-4BB2-B939-ED467C237A83}">
      <dgm:prSet phldrT="[Text]"/>
      <dgm:spPr/>
      <dgm:t>
        <a:bodyPr/>
        <a:lstStyle/>
        <a:p>
          <a:r>
            <a:rPr lang="en-US" dirty="0" smtClean="0"/>
            <a:t>Robotics for Medical Applications.</a:t>
          </a:r>
          <a:endParaRPr lang="en-US" dirty="0"/>
        </a:p>
      </dgm:t>
    </dgm:pt>
    <dgm:pt modelId="{84C57F04-92AA-40BC-AE62-3532640FAA0D}" type="parTrans" cxnId="{362FD1B1-7966-4704-B946-66EFD8C2E100}">
      <dgm:prSet/>
      <dgm:spPr/>
      <dgm:t>
        <a:bodyPr/>
        <a:lstStyle/>
        <a:p>
          <a:endParaRPr lang="en-US"/>
        </a:p>
      </dgm:t>
    </dgm:pt>
    <dgm:pt modelId="{128671D8-64BB-46D5-8441-A007884A148C}" type="sibTrans" cxnId="{362FD1B1-7966-4704-B946-66EFD8C2E100}">
      <dgm:prSet/>
      <dgm:spPr/>
      <dgm:t>
        <a:bodyPr/>
        <a:lstStyle/>
        <a:p>
          <a:endParaRPr lang="en-US"/>
        </a:p>
      </dgm:t>
    </dgm:pt>
    <dgm:pt modelId="{C858CBA3-687C-4CAB-9742-CD13E6A11A62}">
      <dgm:prSet phldrT="[Text]"/>
      <dgm:spPr/>
      <dgm:t>
        <a:bodyPr/>
        <a:lstStyle/>
        <a:p>
          <a:r>
            <a:rPr lang="en-GB" dirty="0" smtClean="0"/>
            <a:t>An Empirical Evaluation of Two General Game Systems: </a:t>
          </a:r>
          <a:r>
            <a:rPr lang="en-GB" dirty="0" err="1" smtClean="0"/>
            <a:t>Ludii</a:t>
          </a:r>
          <a:r>
            <a:rPr lang="en-GB" dirty="0" smtClean="0"/>
            <a:t> and RBG</a:t>
          </a:r>
          <a:endParaRPr lang="en-US" dirty="0"/>
        </a:p>
      </dgm:t>
    </dgm:pt>
    <dgm:pt modelId="{DEB18311-66DF-4896-B019-FFA9B787E911}" type="parTrans" cxnId="{4218522E-1257-4194-913E-19321FF724C5}">
      <dgm:prSet/>
      <dgm:spPr/>
      <dgm:t>
        <a:bodyPr/>
        <a:lstStyle/>
        <a:p>
          <a:endParaRPr lang="en-US"/>
        </a:p>
      </dgm:t>
    </dgm:pt>
    <dgm:pt modelId="{5F9A29F5-02B3-488B-A44A-11995C5BFBBE}" type="sibTrans" cxnId="{4218522E-1257-4194-913E-19321FF724C5}">
      <dgm:prSet/>
      <dgm:spPr/>
      <dgm:t>
        <a:bodyPr/>
        <a:lstStyle/>
        <a:p>
          <a:endParaRPr lang="en-US"/>
        </a:p>
      </dgm:t>
    </dgm:pt>
    <dgm:pt modelId="{37326BD1-3319-41E5-AE8C-4FF8BE8A934D}" type="pres">
      <dgm:prSet presAssocID="{8A9DBF99-0AC0-4311-86E0-4DB3BDCFD1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27DA3-85E8-4F88-ADC1-EB28053C5B21}" type="pres">
      <dgm:prSet presAssocID="{D3699466-1525-4B70-82CC-75939164CB51}" presName="parentText" presStyleLbl="node1" presStyleIdx="0" presStyleCnt="2" custScaleY="808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CD8F1-5A95-45DB-BFB7-87F1B1B645F6}" type="pres">
      <dgm:prSet presAssocID="{D3699466-1525-4B70-82CC-75939164CB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6181-6014-48E8-91D2-60875B223456}" type="pres">
      <dgm:prSet presAssocID="{8303DBD5-887C-4B71-8C10-5B10F7364D62}" presName="parentText" presStyleLbl="node1" presStyleIdx="1" presStyleCnt="2" custScaleY="71146" custLinFactNeighborY="-25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0D0-CBE6-4DEB-B4F7-085FED6C03B6}" type="pres">
      <dgm:prSet presAssocID="{8303DBD5-887C-4B71-8C10-5B10F7364D6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11C3D2-31F3-4511-A54A-5D67A4A566FA}" srcId="{8A9DBF99-0AC0-4311-86E0-4DB3BDCFD156}" destId="{D3699466-1525-4B70-82CC-75939164CB51}" srcOrd="0" destOrd="0" parTransId="{28409CDC-A990-47E2-A5BA-95CB89ECE977}" sibTransId="{EFC9679E-37A7-42E6-8F37-16C31181E287}"/>
    <dgm:cxn modelId="{B9D395FB-F277-444A-977C-F74348F57D93}" srcId="{8A9DBF99-0AC0-4311-86E0-4DB3BDCFD156}" destId="{8303DBD5-887C-4B71-8C10-5B10F7364D62}" srcOrd="1" destOrd="0" parTransId="{C2A5BC73-1887-4554-963C-76B4E99F4D8F}" sibTransId="{78E87904-3C82-45E8-AE03-AC50F905C573}"/>
    <dgm:cxn modelId="{6197178E-B3C7-4079-A4F8-517AF9A9FB1C}" type="presOf" srcId="{2E61D59D-C5CF-4BB2-B939-ED467C237A83}" destId="{3ABCD8F1-5A95-45DB-BFB7-87F1B1B645F6}" srcOrd="0" destOrd="1" presId="urn:microsoft.com/office/officeart/2005/8/layout/vList2"/>
    <dgm:cxn modelId="{CF569855-C888-4034-B809-913298D5A053}" srcId="{D3699466-1525-4B70-82CC-75939164CB51}" destId="{3C3D4779-D01F-429C-9E36-DCE043163491}" srcOrd="0" destOrd="0" parTransId="{741938E9-C419-4864-B405-02CFFC8AB354}" sibTransId="{94595688-A4EC-4DEF-A1C5-943931945875}"/>
    <dgm:cxn modelId="{95970E65-B57C-4F1B-B2F2-3DC1F22190F6}" type="presOf" srcId="{C858CBA3-687C-4CAB-9742-CD13E6A11A62}" destId="{B5EB40D0-CBE6-4DEB-B4F7-085FED6C03B6}" srcOrd="0" destOrd="1" presId="urn:microsoft.com/office/officeart/2005/8/layout/vList2"/>
    <dgm:cxn modelId="{F73B2DED-3C74-45AF-90C8-7255B77AFD4C}" type="presOf" srcId="{8A9DBF99-0AC0-4311-86E0-4DB3BDCFD156}" destId="{37326BD1-3319-41E5-AE8C-4FF8BE8A934D}" srcOrd="0" destOrd="0" presId="urn:microsoft.com/office/officeart/2005/8/layout/vList2"/>
    <dgm:cxn modelId="{345CE875-B407-4338-AD1C-DD01C36DCD39}" type="presOf" srcId="{BBB81AAB-1303-4E14-8E92-E39088D426FB}" destId="{B5EB40D0-CBE6-4DEB-B4F7-085FED6C03B6}" srcOrd="0" destOrd="0" presId="urn:microsoft.com/office/officeart/2005/8/layout/vList2"/>
    <dgm:cxn modelId="{C0280EC5-B83E-48BC-80DB-4D6A61261BF7}" type="presOf" srcId="{3C3D4779-D01F-429C-9E36-DCE043163491}" destId="{3ABCD8F1-5A95-45DB-BFB7-87F1B1B645F6}" srcOrd="0" destOrd="0" presId="urn:microsoft.com/office/officeart/2005/8/layout/vList2"/>
    <dgm:cxn modelId="{4218522E-1257-4194-913E-19321FF724C5}" srcId="{8303DBD5-887C-4B71-8C10-5B10F7364D62}" destId="{C858CBA3-687C-4CAB-9742-CD13E6A11A62}" srcOrd="1" destOrd="0" parTransId="{DEB18311-66DF-4896-B019-FFA9B787E911}" sibTransId="{5F9A29F5-02B3-488B-A44A-11995C5BFBBE}"/>
    <dgm:cxn modelId="{88204970-BAF9-4874-9A75-CE3077448571}" type="presOf" srcId="{8303DBD5-887C-4B71-8C10-5B10F7364D62}" destId="{DEE06181-6014-48E8-91D2-60875B223456}" srcOrd="0" destOrd="0" presId="urn:microsoft.com/office/officeart/2005/8/layout/vList2"/>
    <dgm:cxn modelId="{02C49786-ACD0-4475-8DD4-F065AA2B568F}" srcId="{8303DBD5-887C-4B71-8C10-5B10F7364D62}" destId="{BBB81AAB-1303-4E14-8E92-E39088D426FB}" srcOrd="0" destOrd="0" parTransId="{ED51DA2F-A481-42F5-BA4C-607CA06C5940}" sibTransId="{FF26AB40-8AE3-4DB4-A1E6-572F3B2A7EFB}"/>
    <dgm:cxn modelId="{B8B52950-CA9A-401E-B984-EEB1EBB33232}" type="presOf" srcId="{D3699466-1525-4B70-82CC-75939164CB51}" destId="{47B27DA3-85E8-4F88-ADC1-EB28053C5B21}" srcOrd="0" destOrd="0" presId="urn:microsoft.com/office/officeart/2005/8/layout/vList2"/>
    <dgm:cxn modelId="{362FD1B1-7966-4704-B946-66EFD8C2E100}" srcId="{D3699466-1525-4B70-82CC-75939164CB51}" destId="{2E61D59D-C5CF-4BB2-B939-ED467C237A83}" srcOrd="1" destOrd="0" parTransId="{84C57F04-92AA-40BC-AE62-3532640FAA0D}" sibTransId="{128671D8-64BB-46D5-8441-A007884A148C}"/>
    <dgm:cxn modelId="{F935D222-7228-427A-8F04-9ABCADFD66ED}" type="presParOf" srcId="{37326BD1-3319-41E5-AE8C-4FF8BE8A934D}" destId="{47B27DA3-85E8-4F88-ADC1-EB28053C5B21}" srcOrd="0" destOrd="0" presId="urn:microsoft.com/office/officeart/2005/8/layout/vList2"/>
    <dgm:cxn modelId="{6C41DE34-22FF-42D0-B851-1FC493BDBA2A}" type="presParOf" srcId="{37326BD1-3319-41E5-AE8C-4FF8BE8A934D}" destId="{3ABCD8F1-5A95-45DB-BFB7-87F1B1B645F6}" srcOrd="1" destOrd="0" presId="urn:microsoft.com/office/officeart/2005/8/layout/vList2"/>
    <dgm:cxn modelId="{7760460D-4A49-41AE-B18E-B487D3497336}" type="presParOf" srcId="{37326BD1-3319-41E5-AE8C-4FF8BE8A934D}" destId="{DEE06181-6014-48E8-91D2-60875B223456}" srcOrd="2" destOrd="0" presId="urn:microsoft.com/office/officeart/2005/8/layout/vList2"/>
    <dgm:cxn modelId="{04BD0125-DA16-4C7B-B8C8-0236FEDE5002}" type="presParOf" srcId="{37326BD1-3319-41E5-AE8C-4FF8BE8A934D}" destId="{B5EB40D0-CBE6-4DEB-B4F7-085FED6C03B6}" srcOrd="3" destOrd="0" presId="urn:microsoft.com/office/officeart/2005/8/layout/vList2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DEFB5-9FA6-48AA-B724-4445A58F4B64}">
      <dsp:nvSpPr>
        <dsp:cNvPr id="0" name=""/>
        <dsp:cNvSpPr/>
      </dsp:nvSpPr>
      <dsp:spPr>
        <a:xfrm>
          <a:off x="0" y="3174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DB1D9-257C-4B6E-A774-E9B00821B5B4}">
      <dsp:nvSpPr>
        <dsp:cNvPr id="0" name=""/>
        <dsp:cNvSpPr/>
      </dsp:nvSpPr>
      <dsp:spPr>
        <a:xfrm>
          <a:off x="600456" y="2960116"/>
          <a:ext cx="140208" cy="1402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891E7-84AB-4234-8348-141BE5A6DA29}">
      <dsp:nvSpPr>
        <dsp:cNvPr id="0" name=""/>
        <dsp:cNvSpPr/>
      </dsp:nvSpPr>
      <dsp:spPr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1950: Alan Turing</a:t>
          </a:r>
          <a:endParaRPr lang="en-US" sz="1500" kern="1200" dirty="0"/>
        </a:p>
      </dsp:txBody>
      <dsp:txXfrm>
        <a:off x="670560" y="3030220"/>
        <a:ext cx="1042416" cy="906780"/>
      </dsp:txXfrm>
    </dsp:sp>
    <dsp:sp modelId="{235328EA-0CD6-4AF4-8C66-3E743659F4CA}">
      <dsp:nvSpPr>
        <dsp:cNvPr id="0" name=""/>
        <dsp:cNvSpPr/>
      </dsp:nvSpPr>
      <dsp:spPr>
        <a:xfrm>
          <a:off x="1591056" y="2073909"/>
          <a:ext cx="243840" cy="243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31CE5-4EAB-4C84-B6B8-0AFABC29C314}">
      <dsp:nvSpPr>
        <dsp:cNvPr id="0" name=""/>
        <dsp:cNvSpPr/>
      </dsp:nvSpPr>
      <dsp:spPr>
        <a:xfrm>
          <a:off x="1712976" y="2195829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206" tIns="0" rIns="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1956 : John McCarthy (MIT</a:t>
          </a:r>
          <a:endParaRPr lang="en-US" sz="1500" kern="1200" dirty="0"/>
        </a:p>
      </dsp:txBody>
      <dsp:txXfrm>
        <a:off x="1712976" y="2195829"/>
        <a:ext cx="1280160" cy="1741170"/>
      </dsp:txXfrm>
    </dsp:sp>
    <dsp:sp modelId="{5890D370-1A03-4F3D-AD17-6A7A6CBE21BD}">
      <dsp:nvSpPr>
        <dsp:cNvPr id="0" name=""/>
        <dsp:cNvSpPr/>
      </dsp:nvSpPr>
      <dsp:spPr>
        <a:xfrm>
          <a:off x="2855976" y="1420875"/>
          <a:ext cx="323088" cy="3230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FC1A9-AC98-4A75-B83E-EACD2A29AB97}">
      <dsp:nvSpPr>
        <dsp:cNvPr id="0" name=""/>
        <dsp:cNvSpPr/>
      </dsp:nvSpPr>
      <dsp:spPr>
        <a:xfrm>
          <a:off x="3017520" y="1582419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198" tIns="0" rIns="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1960 : Robert </a:t>
          </a:r>
          <a:r>
            <a:rPr lang="en-US" sz="1500" kern="1200" dirty="0" err="1" smtClean="0"/>
            <a:t>K.Lindsay</a:t>
          </a:r>
          <a:r>
            <a:rPr lang="en-US" sz="1500" kern="1200" dirty="0" smtClean="0"/>
            <a:t>, 1960</a:t>
          </a:r>
          <a:endParaRPr lang="en-US" sz="1500" kern="1200" dirty="0"/>
        </a:p>
      </dsp:txBody>
      <dsp:txXfrm>
        <a:off x="3017520" y="1582419"/>
        <a:ext cx="1280160" cy="2354580"/>
      </dsp:txXfrm>
    </dsp:sp>
    <dsp:sp modelId="{4DD2E20F-7BA9-4782-B72D-66D71A155713}">
      <dsp:nvSpPr>
        <dsp:cNvPr id="0" name=""/>
        <dsp:cNvSpPr/>
      </dsp:nvSpPr>
      <dsp:spPr>
        <a:xfrm>
          <a:off x="4233672" y="988821"/>
          <a:ext cx="432816" cy="432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4075D-47AE-4B78-8EEA-B376E0CC0C0C}">
      <dsp:nvSpPr>
        <dsp:cNvPr id="0" name=""/>
        <dsp:cNvSpPr/>
      </dsp:nvSpPr>
      <dsp:spPr>
        <a:xfrm>
          <a:off x="4450080" y="1205229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1967 : Joseph </a:t>
          </a:r>
          <a:r>
            <a:rPr lang="en-US" sz="1500" i="1" kern="1200" dirty="0" err="1" smtClean="0"/>
            <a:t>Weizenbau</a:t>
          </a:r>
          <a:r>
            <a:rPr lang="en-US" sz="1500" kern="1200" dirty="0" err="1" smtClean="0"/>
            <a:t>m</a:t>
          </a:r>
          <a:endParaRPr lang="en-US" sz="1500" kern="1200" dirty="0"/>
        </a:p>
      </dsp:txBody>
      <dsp:txXfrm>
        <a:off x="4450080" y="1205229"/>
        <a:ext cx="1280160" cy="2731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98C43-14C7-4B84-A44B-487D7BBAC972}">
      <dsp:nvSpPr>
        <dsp:cNvPr id="0" name=""/>
        <dsp:cNvSpPr/>
      </dsp:nvSpPr>
      <dsp:spPr>
        <a:xfrm rot="5400000">
          <a:off x="-1022737" y="1166750"/>
          <a:ext cx="4524785" cy="219128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latin typeface="Arial" pitchFamily="34" charset="0"/>
              <a:cs typeface="Arial" pitchFamily="34" charset="0"/>
            </a:rPr>
            <a:t>Ruang lingkup Kecerdasan Buatan dalam aplikasi komersial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144014" y="1095642"/>
        <a:ext cx="2191283" cy="2333502"/>
      </dsp:txXfrm>
    </dsp:sp>
    <dsp:sp modelId="{A329CA03-14A7-4874-A734-6D96FBF41656}">
      <dsp:nvSpPr>
        <dsp:cNvPr id="0" name=""/>
        <dsp:cNvSpPr/>
      </dsp:nvSpPr>
      <dsp:spPr>
        <a:xfrm rot="5400000">
          <a:off x="3607614" y="-1223549"/>
          <a:ext cx="3780548" cy="62343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Pengenalan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Ucapan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Speech Recognition)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Sistem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Pakar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Expert System)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Robotika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Sistem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Sensor (</a:t>
          </a: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Robotics &amp; Sensory Systems)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>
              <a:latin typeface="Arial" pitchFamily="34" charset="0"/>
              <a:cs typeface="Arial" pitchFamily="34" charset="0"/>
            </a:rPr>
            <a:t>Pengolahan Bahasa Alami (</a:t>
          </a:r>
          <a:r>
            <a:rPr lang="it-IT" sz="2400" i="1" kern="1200" dirty="0" smtClean="0">
              <a:latin typeface="Arial" pitchFamily="34" charset="0"/>
              <a:cs typeface="Arial" pitchFamily="34" charset="0"/>
            </a:rPr>
            <a:t>Natural Languange Processing)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Computer Vision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Intelligence Computer – aided Instruction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latin typeface="Arial" pitchFamily="34" charset="0"/>
              <a:cs typeface="Arial" pitchFamily="34" charset="0"/>
            </a:rPr>
            <a:t>Game Playing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2380727" y="187889"/>
        <a:ext cx="6049772" cy="3411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sz="800" dirty="0" smtClean="0"/>
          </a:p>
        </p:txBody>
      </p:sp>
    </p:spTree>
    <p:extLst>
      <p:ext uri="{BB962C8B-B14F-4D97-AF65-F5344CB8AC3E}">
        <p14:creationId xmlns="" xmlns:p14="http://schemas.microsoft.com/office/powerpoint/2010/main" val="3831342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8488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762B2D-8DAB-4AE0-BD23-69097DC842B5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F9DE89-F621-4298-8A76-B66799EDB6EC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DBDA33-220D-4ACB-A07C-038A8D878D81}" type="datetime1">
              <a:rPr lang="id-ID" smtClean="0"/>
              <a:pPr/>
              <a:t>03/04/2021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FBFFE7-027A-439B-AD98-FF9D552FAC15}" type="datetime1">
              <a:rPr lang="id-ID" smtClean="0"/>
              <a:pPr/>
              <a:t>03/04/2021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C173E5-3126-4775-A9A3-68E2FFB1EB80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0C353D-4EB2-4032-9718-7AF22F2B0B21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915168-0D14-48D2-BE44-3FC169F1F70C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AB5331-05F8-4E10-8AFB-7E8FDA613370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B31CC2-24FF-4409-A120-924DAAEB2957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1FB686-2AEF-4395-B7AA-3D65813429D3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ontoh+sistem+pakar&amp;source=lnms&amp;tbm=isch&amp;sa=X&amp;ved=2ahUKEwirgqW4v5DqAhXDH7cAHe2oDgoQ_AUoAXoECA0QAw&amp;biw=1516&amp;bih=663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google.com/search?q=contoh+sistem+pakar&amp;source=lnms&amp;tbm=isch&amp;sa=X&amp;ved=2ahUKEwirgqW4v5DqAhXDH7cAHe2oDgoQ_AUoAXoECA0QAw&amp;biw=1516&amp;bih=66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ontoh+Natural+Language+Processing&amp;source=lnms&amp;tbm=isch&amp;sa=X&amp;ved=2ahUKEwiom5zawJDqAhUFbn0KHWSdDBcQ_AUoAnoECAwQBA&amp;biw=1516&amp;bih=663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google.com/search?q=contoh+Natural+Language+Processing&amp;source=lnms&amp;tbm=isch&amp;sa=X&amp;ved=2ahUKEwiom5zawJDqAhUFbn0KHWSdDBcQ_AUoAnoECAwQBA&amp;biw=1516&amp;bih=66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google.com/search?q=contoh+Speech+Recognition&amp;source=lnms&amp;tbm=isch&amp;sa=X&amp;ved=2ahUKEwjVpZ2vwpDqAhVc8XMBHVTNA6AQ_AUoAXoECAwQAw&amp;biw=1516&amp;bih=663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www.google.com/search?q=contoh+Speech+Recognition&amp;source=lnms&amp;tbm=isch&amp;sa=X&amp;ved=2ahUKEwjVpZ2vwpDqAhVc8XMBHVTNA6AQ_AUoAXoECAwQAw&amp;biw=1516&amp;bih=663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www.google.com/search?q=contoh+Computer+Vision&amp;source=lnms&amp;tbm=isch&amp;sa=X&amp;ved=2ahUKEwjt94ijxJDqAhULYysKHcl-C2sQ_AUoAXoECA0QAw&amp;biw=1516&amp;bih=663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s://www.google.com/search?q=contoh+Computer+Vision&amp;source=lnms&amp;tbm=isch&amp;sa=X&amp;ved=2ahUKEwjt94ijxJDqAhULYysKHcl-C2sQ_AUoAXoECA0QAw&amp;biw=1516&amp;bih=66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www.google.com/search?q=contoh+Robotics+%26+Sensory+Systems&amp;source=lnms&amp;tbm=isch&amp;sa=X&amp;ved=2ahUKEwj7scuMxZDqAhXc73MBHS3XBL0Q_AUoAXoECAwQAw&amp;biw=1516&amp;bih=663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s://www.google.com/search?q=contoh+Robotics+%26+Sensory+Systems&amp;source=lnms&amp;tbm=isch&amp;sa=X&amp;ved=2ahUKEwj7scuMxZDqAhXc73MBHS3XBL0Q_AUoAXoECAwQAw&amp;biw=1516&amp;bih=663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www.google.com/search?q=contoh+game+playing&amp;tbm=isch&amp;ved=2ahUKEwiGt5jJxpDqAhVXnEsFHdHaDaUQ2-cCegQIABAA&amp;oq=contoh+Game+pla&amp;gs_lcp=CgNpbWcQARgBMgQIABAYMgQIABAYOgIIADoECAAQHjoGCAAQCBAeUN0hWJsxYPlDaABwAHgAgAE2iAG3AZIBATSYAQCgAQGqAQtnd3Mtd2l6LWltZw&amp;sclient=img&amp;ei=IBbuXoanMde4rtoP0bW3qAo&amp;bih=663&amp;biw=15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s://www.google.com/search?q=contoh+game+artificial+intelligence&amp;source=lnms&amp;tbm=isch&amp;sa=X&amp;ved=2ahUKEwjJ99rYx5DqAhVRbSsKHQRuB5YQ_AUoAnoECAwQBA&amp;biw=1516&amp;bih=663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PENGENALAN </a:t>
            </a:r>
          </a:p>
          <a:p>
            <a:pPr algn="ctr"/>
            <a:r>
              <a:rPr lang="id-ID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KECERDASAN BUATAN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152400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63AC4B-0A69-42D2-913B-701541193407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03/04/2021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D:\DATA DARMAJAYA\Tari_lain-lain\Webinar AI ku\ai6.jf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419601"/>
            <a:ext cx="9144000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E73AC9-E836-4E88-8303-CB3D65B292F9}" type="slidenum">
              <a:rPr lang="en-US" altLang="en-US"/>
              <a:pPr/>
              <a:t>10</a:t>
            </a:fld>
            <a:endParaRPr lang="en-US" altLang="en-US"/>
          </a:p>
        </p:txBody>
      </p:sp>
      <p:pic>
        <p:nvPicPr>
          <p:cNvPr id="18438" name="Picture 6"/>
          <p:cNvPicPr>
            <a:picLocks noChangeAspect="1"/>
          </p:cNvPicPr>
          <p:nvPr/>
        </p:nvPicPr>
        <p:blipFill>
          <a:blip r:embed="rId2"/>
          <a:srcRect l="15356" t="23801" r="29913" b="3400"/>
          <a:stretch>
            <a:fillRect/>
          </a:stretch>
        </p:blipFill>
        <p:spPr bwMode="auto">
          <a:xfrm>
            <a:off x="0" y="769938"/>
            <a:ext cx="9144000" cy="60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7"/>
          <p:cNvSpPr txBox="1">
            <a:spLocks noGrp="1"/>
          </p:cNvSpPr>
          <p:nvPr>
            <p:ph type="title"/>
          </p:nvPr>
        </p:nvSpPr>
        <p:spPr>
          <a:xfrm>
            <a:off x="27012" y="0"/>
            <a:ext cx="9116988" cy="769441"/>
          </a:xfrm>
          <a:solidFill>
            <a:schemeClr val="accent1">
              <a:lumMod val="60000"/>
              <a:lumOff val="40000"/>
            </a:schemeClr>
          </a:solidFill>
          <a:ln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Cakupan</a:t>
            </a:r>
            <a:r>
              <a:rPr lang="en-US" b="1" dirty="0" smtClean="0"/>
              <a:t> </a:t>
            </a:r>
            <a:r>
              <a:rPr lang="en-US" b="1" dirty="0" err="1" smtClean="0"/>
              <a:t>Kecerdasan</a:t>
            </a:r>
            <a:r>
              <a:rPr lang="en-US" b="1" dirty="0" smtClean="0"/>
              <a:t> </a:t>
            </a:r>
            <a:r>
              <a:rPr 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Basis Pengetahuan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Knowledge Base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fakta-fakta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pemikiran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id-ID" dirty="0" smtClean="0">
                <a:latin typeface="Arial" pitchFamily="34" charset="0"/>
                <a:cs typeface="Arial" pitchFamily="34" charset="0"/>
              </a:rPr>
              <a:t>Motor Inferensi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Inference Engine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menarik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kesimpulan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pengalaman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340636"/>
            <a:ext cx="8136904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DUA BAGIAN UTAMA DALAM APLIKASI KECERDASAN BUATAN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C94400B3-B305-42EB-A092-588D35E07D31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74112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-36512" y="196620"/>
            <a:ext cx="9144000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SISTEM KECERDASAN BUATAN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22994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536032" cy="313010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:TIF19212,  MK :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F5F230A9-EDF5-4589-839B-C2683AC1883C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828554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80769988"/>
              </p:ext>
            </p:extLst>
          </p:nvPr>
        </p:nvGraphicFramePr>
        <p:xfrm>
          <a:off x="251520" y="836712"/>
          <a:ext cx="8678198" cy="4949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016" cy="385018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9478-02C9-4212-A26B-2BB58CB1BCA4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31065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A19267-86BA-42A2-96E3-490DB9B2CFB6}" type="slidenum">
              <a:rPr lang="en-US" altLang="en-US"/>
              <a:pPr/>
              <a:t>14</a:t>
            </a:fld>
            <a:endParaRPr lang="en-US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23764" y="1124744"/>
          <a:ext cx="7296472" cy="453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7"/>
          <p:cNvSpPr txBox="1">
            <a:spLocks/>
          </p:cNvSpPr>
          <p:nvPr/>
        </p:nvSpPr>
        <p:spPr bwMode="auto">
          <a:xfrm>
            <a:off x="27267" y="4492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Aplikasi-aplikasi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Kecerdasan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0AEF01-C51D-489F-892D-4D17EB6B978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Sistem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Pakar</a:t>
            </a:r>
            <a:endParaRPr lang="en-US" b="1" dirty="0"/>
          </a:p>
        </p:txBody>
      </p:sp>
      <p:pic>
        <p:nvPicPr>
          <p:cNvPr id="20488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938" y="908050"/>
            <a:ext cx="9048750" cy="4897438"/>
          </a:xfrm>
        </p:spPr>
      </p:pic>
      <p:sp>
        <p:nvSpPr>
          <p:cNvPr id="20489" name="TextBox 8"/>
          <p:cNvSpPr txBox="1">
            <a:spLocks noChangeArrowheads="1"/>
          </p:cNvSpPr>
          <p:nvPr/>
        </p:nvSpPr>
        <p:spPr bwMode="auto">
          <a:xfrm>
            <a:off x="-92075" y="5805488"/>
            <a:ext cx="91487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3"/>
              </a:rPr>
              <a:t>https://www.google.com/search?q=contoh+sistem+pakar&amp;source=lnms&amp;tbm=isch&amp;sa=X&amp;ved=2ahUKEwirgqW4v5DqAhXDH7cAHe2oDgoQ_AUoAXoECA0QAw&amp;biw=1516&amp;bih=663#imgrc=JT9CNA5Kg6Pr4M</a:t>
            </a:r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7FD054-E24E-4741-AAC4-190DF18BE32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Sistem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Pakar</a:t>
            </a:r>
            <a:endParaRPr lang="en-US" b="1" dirty="0"/>
          </a:p>
        </p:txBody>
      </p:sp>
      <p:sp>
        <p:nvSpPr>
          <p:cNvPr id="21512" name="TextBox 8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https://www.google.com/search?q=contoh+sistem+pakar&amp;source=lnms&amp;tbm=isch&amp;sa=X&amp;ved=2ahUKEwirgqW4v5DqAhXDH7cAHe2oDgoQ_AUoAXoECA0QAw&amp;biw=1516&amp;bih=663#imgrc=JT9CNA5Kg6Pr4M&amp;imgdii=Ob_7td-W4I_8EM</a:t>
            </a:r>
            <a:endParaRPr lang="en-US" altLang="en-US"/>
          </a:p>
        </p:txBody>
      </p:sp>
      <p:pic>
        <p:nvPicPr>
          <p:cNvPr id="21513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8575" y="769938"/>
            <a:ext cx="9028113" cy="5106987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231088-44B1-4B39-89A0-16E09C1CCEC0}" type="slidenum">
              <a:rPr lang="en-US" altLang="en-US"/>
              <a:pPr/>
              <a:t>17</a:t>
            </a:fld>
            <a:endParaRPr lang="en-US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23764" y="1196752"/>
          <a:ext cx="72964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7"/>
          <p:cNvSpPr txBox="1">
            <a:spLocks/>
          </p:cNvSpPr>
          <p:nvPr/>
        </p:nvSpPr>
        <p:spPr bwMode="auto">
          <a:xfrm>
            <a:off x="27012" y="44451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Aplikasi-aplikasi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Kecerdasan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938" y="769938"/>
            <a:ext cx="9136062" cy="5035550"/>
          </a:xfrm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690479-17F4-47A5-97B5-17CD3786AA2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Natural Language Processing</a:t>
            </a:r>
            <a:endParaRPr lang="en-US" b="1" dirty="0"/>
          </a:p>
        </p:txBody>
      </p:sp>
      <p:sp>
        <p:nvSpPr>
          <p:cNvPr id="23561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3"/>
              </a:rPr>
              <a:t>https://www.google.com/search?q=contoh+Natural+Language+Processing&amp;source=lnms&amp;tbm=isch&amp;sa=X&amp;ved=2ahUKEwiom5zawJDqAhUFbn0KHWSdDBcQ_AUoAnoECAwQBA&amp;biw=1516&amp;bih=663#imgrc=8ctGd_qSU-ofxM</a:t>
            </a:r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DE0229-85A6-4056-8571-DB1954220BF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Natural Language Processing</a:t>
            </a:r>
            <a:endParaRPr lang="en-US" b="1" dirty="0"/>
          </a:p>
        </p:txBody>
      </p:sp>
      <p:sp>
        <p:nvSpPr>
          <p:cNvPr id="24584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https://www.google.com/search?q=contoh+Natural+Language+Processing&amp;source=lnms&amp;tbm=isch&amp;sa=X&amp;ved=2ahUKEwiom5zawJDqAhUFbn0KHWSdDBcQ_AUoAnoECAwQBA&amp;biw=1516&amp;bih=663#imgrc=ipiJsPJ-MTDBZM</a:t>
            </a:r>
            <a:endParaRPr lang="en-US" altLang="en-US"/>
          </a:p>
        </p:txBody>
      </p:sp>
      <p:pic>
        <p:nvPicPr>
          <p:cNvPr id="24585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916238" y="768350"/>
            <a:ext cx="3816350" cy="4991100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ea typeface="Cambria" pitchFamily="18" charset="0"/>
              </a:rPr>
              <a:t>OUTLINE</a:t>
            </a:r>
            <a:endParaRPr lang="id-ID" dirty="0"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id-ID" sz="2400" dirty="0" smtClean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Alamiah</a:t>
            </a:r>
            <a:endParaRPr lang="en-US" sz="2400" dirty="0" smtClean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Komputasi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Komputasi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Konvensional</a:t>
            </a:r>
            <a:endParaRPr lang="en-US" sz="2400" dirty="0" smtClean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Sejarah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Kecerdanan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en-US" sz="2400" dirty="0" smtClean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Lingkup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Aplikasi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Komersial</a:t>
            </a:r>
            <a:endParaRPr lang="en-US" sz="2400" dirty="0" smtClean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Bagian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Aplikasi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AI</a:t>
            </a:r>
          </a:p>
          <a:p>
            <a:pPr lvl="0"/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800-C4BC-414E-AD86-C13587FBC951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5CE53C-7CCE-4F51-9094-06FFE690F853}" type="slidenum">
              <a:rPr lang="en-US" altLang="en-US"/>
              <a:pPr/>
              <a:t>20</a:t>
            </a:fld>
            <a:endParaRPr lang="en-US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23764" y="1196752"/>
          <a:ext cx="72964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7"/>
          <p:cNvSpPr txBox="1">
            <a:spLocks/>
          </p:cNvSpPr>
          <p:nvPr/>
        </p:nvSpPr>
        <p:spPr bwMode="auto">
          <a:xfrm>
            <a:off x="27012" y="44451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Aplikasi-aplikasi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Kecerdasan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C5694E-6A4F-4ADB-BB0B-5E9CE216DE3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Speech </a:t>
            </a:r>
            <a:r>
              <a:rPr lang="en-US" altLang="en-US" b="1" dirty="0" smtClean="0"/>
              <a:t>Recognition</a:t>
            </a:r>
            <a:endParaRPr lang="en-US" b="1" dirty="0"/>
          </a:p>
        </p:txBody>
      </p:sp>
      <p:sp>
        <p:nvSpPr>
          <p:cNvPr id="26632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https://www.google.com/search?q=contoh+Speech+Recognition&amp;source=lnms&amp;tbm=isch&amp;sa=X&amp;ved=2ahUKEwjVpZ2vwpDqAhVc8XMBHVTNA6AQ_AUoAXoECAwQAw&amp;biw=1516&amp;bih=663#imgrc=UDA5mangCMjJgM</a:t>
            </a:r>
            <a:endParaRPr lang="en-US" altLang="en-US"/>
          </a:p>
        </p:txBody>
      </p:sp>
      <p:pic>
        <p:nvPicPr>
          <p:cNvPr id="26633" name="Content Placeholder 10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700" y="769938"/>
            <a:ext cx="9131300" cy="4962525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A6F087-A773-4B30-B195-6B137D60461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Speech </a:t>
            </a:r>
            <a:r>
              <a:rPr lang="en-US" altLang="en-US" b="1" dirty="0" smtClean="0"/>
              <a:t>Recognition</a:t>
            </a:r>
            <a:endParaRPr lang="en-US" b="1" dirty="0"/>
          </a:p>
        </p:txBody>
      </p:sp>
      <p:sp>
        <p:nvSpPr>
          <p:cNvPr id="27656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https://www.google.com/search?q=contoh+Speech+Recognition&amp;source=lnms&amp;tbm=isch&amp;sa=X&amp;ved=2ahUKEwjVpZ2vwpDqAhVc8XMBHVTNA6AQ_AUoAXoECAwQAw&amp;biw=1516&amp;bih=663#imgrc=R-TDmBRcpyM2AM</a:t>
            </a:r>
            <a:endParaRPr lang="en-US" altLang="en-US"/>
          </a:p>
        </p:txBody>
      </p:sp>
      <p:pic>
        <p:nvPicPr>
          <p:cNvPr id="27657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95650" y="779463"/>
            <a:ext cx="2860675" cy="5092700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2AA6AB-CEEE-42A0-BF06-3E8A8F8B38E2}" type="slidenum">
              <a:rPr lang="en-US" altLang="en-US"/>
              <a:pPr/>
              <a:t>23</a:t>
            </a:fld>
            <a:endParaRPr lang="en-US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23764" y="1196752"/>
          <a:ext cx="72964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7"/>
          <p:cNvSpPr txBox="1">
            <a:spLocks/>
          </p:cNvSpPr>
          <p:nvPr/>
        </p:nvSpPr>
        <p:spPr bwMode="auto">
          <a:xfrm>
            <a:off x="27012" y="44451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Aplikasi-aplikasi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Kecerdasan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77531E-6103-46E3-A50C-8C5DCED8FB5C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Computer </a:t>
            </a:r>
            <a:r>
              <a:rPr lang="en-US" altLang="en-US" b="1" dirty="0" smtClean="0"/>
              <a:t>Vision</a:t>
            </a:r>
            <a:endParaRPr lang="en-US" b="1" dirty="0"/>
          </a:p>
        </p:txBody>
      </p:sp>
      <p:sp>
        <p:nvSpPr>
          <p:cNvPr id="29704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https://www.google.com/search?q=contoh+Computer+Vision&amp;source=lnms&amp;tbm=isch&amp;sa=X&amp;ved=2ahUKEwjt94ijxJDqAhULYysKHcl-C2sQ_AUoAXoECA0QAw&amp;biw=1516&amp;bih=663#imgrc=2fJFeY1Ze19rjM</a:t>
            </a:r>
            <a:endParaRPr lang="en-US" altLang="en-US"/>
          </a:p>
        </p:txBody>
      </p:sp>
      <p:pic>
        <p:nvPicPr>
          <p:cNvPr id="29705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938" y="769938"/>
            <a:ext cx="9117012" cy="4891087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1FDB7A-8341-4AC1-BCF1-037CAA3E854B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Computer </a:t>
            </a:r>
            <a:r>
              <a:rPr lang="en-US" altLang="en-US" b="1" dirty="0" smtClean="0"/>
              <a:t>Vision</a:t>
            </a:r>
            <a:endParaRPr lang="en-US" b="1" dirty="0"/>
          </a:p>
        </p:txBody>
      </p:sp>
      <p:sp>
        <p:nvSpPr>
          <p:cNvPr id="30728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https://www.google.com/search?q=contoh+Computer+Vision&amp;source=lnms&amp;tbm=isch&amp;sa=X&amp;ved=2ahUKEwjt94ijxJDqAhULYysKHcl-C2sQ_AUoAXoECA0QAw&amp;biw=1516&amp;bih=663#imgrc=jWdsmC341q4bqM</a:t>
            </a:r>
            <a:endParaRPr lang="en-US" altLang="en-US"/>
          </a:p>
        </p:txBody>
      </p:sp>
      <p:pic>
        <p:nvPicPr>
          <p:cNvPr id="30729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979613" y="769938"/>
            <a:ext cx="4994275" cy="5060950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3225A1-5FB8-4617-ACE5-B1378C28D7A2}" type="slidenum">
              <a:rPr lang="en-US" altLang="en-US"/>
              <a:pPr/>
              <a:t>26</a:t>
            </a:fld>
            <a:endParaRPr lang="en-US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23764" y="1196752"/>
          <a:ext cx="72964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7"/>
          <p:cNvSpPr txBox="1">
            <a:spLocks/>
          </p:cNvSpPr>
          <p:nvPr/>
        </p:nvSpPr>
        <p:spPr bwMode="auto">
          <a:xfrm>
            <a:off x="27012" y="44451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Aplikasi-aplikasi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Kecerdasan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Buatan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945BAE-1534-49C4-9849-0E169D98A956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pl-PL" altLang="en-US" b="1" dirty="0"/>
              <a:t>Robotics &amp; Sensory Systems</a:t>
            </a:r>
            <a:endParaRPr lang="en-US" b="1" dirty="0"/>
          </a:p>
        </p:txBody>
      </p:sp>
      <p:sp>
        <p:nvSpPr>
          <p:cNvPr id="32776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https://www.google.com/search?q=contoh+Robotics+%26+Sensory+Systems&amp;source=lnms&amp;tbm=isch&amp;sa=X&amp;ved=2ahUKEwj7scuMxZDqAhXc73MBHS3XBL0Q_AUoAXoECAwQAw&amp;biw=1516&amp;bih=663#imgrc=dhH9bjhqA4uxnM</a:t>
            </a:r>
            <a:endParaRPr lang="en-US" altLang="en-US"/>
          </a:p>
        </p:txBody>
      </p:sp>
      <p:pic>
        <p:nvPicPr>
          <p:cNvPr id="32777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740025" y="769938"/>
            <a:ext cx="3576638" cy="5035550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63841F-7C1D-4767-8492-37FE73585964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pl-PL" altLang="en-US" b="1" dirty="0"/>
              <a:t>Robotics &amp; Sensory Systems</a:t>
            </a:r>
            <a:endParaRPr lang="en-US" b="1" dirty="0"/>
          </a:p>
        </p:txBody>
      </p:sp>
      <p:sp>
        <p:nvSpPr>
          <p:cNvPr id="33800" name="TextBox 7"/>
          <p:cNvSpPr txBox="1">
            <a:spLocks noChangeArrowheads="1"/>
          </p:cNvSpPr>
          <p:nvPr/>
        </p:nvSpPr>
        <p:spPr bwMode="auto">
          <a:xfrm>
            <a:off x="0" y="5805488"/>
            <a:ext cx="90566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hlinkClick r:id="rId2"/>
              </a:rPr>
              <a:t>https://www.google.com/search?q=contoh+Robotics+%26+Sensory+Systems&amp;source=lnms&amp;tbm=isch&amp;sa=X&amp;ved=2ahUKEwj7scuMxZDqAhXc73MBHS3XBL0Q_AUoAXoECAwQAw&amp;biw=1516&amp;bih=663#imgrc=AhoSG5TnjIsJbM</a:t>
            </a:r>
            <a:endParaRPr lang="en-US" altLang="en-US"/>
          </a:p>
        </p:txBody>
      </p:sp>
      <p:pic>
        <p:nvPicPr>
          <p:cNvPr id="33801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8" y="790575"/>
            <a:ext cx="9117012" cy="502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B1773A-20E4-41F0-9EB5-A84E983E9C74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Game </a:t>
            </a:r>
            <a:r>
              <a:rPr lang="en-US" altLang="en-US" b="1" dirty="0" smtClean="0"/>
              <a:t>Playing</a:t>
            </a:r>
            <a:endParaRPr lang="en-US" b="1" dirty="0"/>
          </a:p>
        </p:txBody>
      </p:sp>
      <p:sp>
        <p:nvSpPr>
          <p:cNvPr id="34824" name="TextBox 7"/>
          <p:cNvSpPr txBox="1">
            <a:spLocks noChangeArrowheads="1"/>
          </p:cNvSpPr>
          <p:nvPr/>
        </p:nvSpPr>
        <p:spPr bwMode="auto">
          <a:xfrm>
            <a:off x="-22225" y="5556250"/>
            <a:ext cx="9056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1200">
                <a:hlinkClick r:id="rId2"/>
              </a:rPr>
              <a:t>https://www.google.com/search?q=contoh+game+playing&amp;tbm=isch&amp;ved=2ahUKEwiGt5jJxpDqAhVXnEsFHdHaDaUQ2-cCegQIABAA&amp;oq=contoh+Game+pla&amp;gs_lcp=CgNpbWcQARgBMgQIABAYMgQIABAYOgIIADoECAAQHjoGCAAQCBAeUN0hWJsxYPlDaABwAHgAgAE2iAG3AZIBATSYAQCgAQGqAQtnd3Mtd2l6LWltZw&amp;sclient=img&amp;ei=IBbuXoanMde4rtoP0bW3qAo&amp;bih=663&amp;biw=1516#imgrc=oB_yKXisRS1utM</a:t>
            </a:r>
            <a:endParaRPr lang="en-US" altLang="en-US" sz="1200"/>
          </a:p>
        </p:txBody>
      </p:sp>
      <p:pic>
        <p:nvPicPr>
          <p:cNvPr id="34825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938" y="769938"/>
            <a:ext cx="9117012" cy="4786312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id-ID" dirty="0" smtClean="0"/>
              <a:t>DEFINISI KECERDASAN BUATAN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i-FI" sz="2400" dirty="0">
                <a:latin typeface="Arial" pitchFamily="34" charset="0"/>
                <a:cs typeface="Arial" pitchFamily="34" charset="0"/>
              </a:rPr>
              <a:t>Manusia bisa pandai menyelesaikan masalah karena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penalaran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pengalaman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berpikir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Jadi kecerdasan buatan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mesin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E0F9-F795-4122-9328-050729EA4F95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E21C7E-74D9-4378-A9CA-5622FC487978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7" name="Title 7"/>
          <p:cNvSpPr txBox="1">
            <a:spLocks/>
          </p:cNvSpPr>
          <p:nvPr/>
        </p:nvSpPr>
        <p:spPr bwMode="auto">
          <a:xfrm>
            <a:off x="8640" y="0"/>
            <a:ext cx="9116988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</a:t>
            </a:r>
            <a:r>
              <a:rPr lang="en-US" altLang="en-US" b="1" dirty="0"/>
              <a:t>Game </a:t>
            </a:r>
            <a:r>
              <a:rPr lang="en-US" altLang="en-US" b="1" dirty="0" smtClean="0"/>
              <a:t>Playing</a:t>
            </a:r>
            <a:endParaRPr lang="en-US" b="1" dirty="0"/>
          </a:p>
        </p:txBody>
      </p:sp>
      <p:sp>
        <p:nvSpPr>
          <p:cNvPr id="35848" name="TextBox 7"/>
          <p:cNvSpPr txBox="1">
            <a:spLocks noChangeArrowheads="1"/>
          </p:cNvSpPr>
          <p:nvPr/>
        </p:nvSpPr>
        <p:spPr bwMode="auto">
          <a:xfrm>
            <a:off x="-22225" y="5556250"/>
            <a:ext cx="9056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1200">
                <a:hlinkClick r:id="rId2"/>
              </a:rPr>
              <a:t>https://www.google.com/search?q=contoh+game+artificial+intelligence&amp;source=lnms&amp;tbm=isch&amp;sa=X&amp;ved=2ahUKEwjJ99rYx5DqAhVRbSsKHQRuB5YQ_AUoAnoECAwQBA&amp;biw=1516&amp;bih=663#imgrc=gZulNBzIGB8heM</a:t>
            </a:r>
            <a:endParaRPr lang="en-US" altLang="en-US" sz="1200"/>
          </a:p>
        </p:txBody>
      </p:sp>
      <p:pic>
        <p:nvPicPr>
          <p:cNvPr id="35849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938" y="769938"/>
            <a:ext cx="9117012" cy="4675187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AE68-8F74-4A46-A02F-C7B17A7E7BB3}" type="datetime1">
              <a:rPr lang="id-ID" smtClean="0"/>
              <a:pPr/>
              <a:t>03/04/2021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3F4836-F933-4C13-A617-4F76EE6F2EBE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7173" name="Picture 6"/>
          <p:cNvPicPr>
            <a:picLocks noChangeAspect="1"/>
          </p:cNvPicPr>
          <p:nvPr/>
        </p:nvPicPr>
        <p:blipFill>
          <a:blip r:embed="rId2"/>
          <a:srcRect l="28345" t="36400" r="23619" b="25101"/>
          <a:stretch>
            <a:fillRect/>
          </a:stretch>
        </p:blipFill>
        <p:spPr bwMode="auto">
          <a:xfrm>
            <a:off x="179388" y="1125538"/>
            <a:ext cx="8785225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9472"/>
            <a:ext cx="9144000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4400" b="1" dirty="0" err="1">
                <a:latin typeface="Arial" panose="020B0604020202020204" pitchFamily="34" charset="0"/>
              </a:rPr>
              <a:t>Apa</a:t>
            </a:r>
            <a:r>
              <a:rPr lang="en-US" altLang="en-US" sz="4400" b="1" dirty="0"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latin typeface="Arial" panose="020B0604020202020204" pitchFamily="34" charset="0"/>
              </a:rPr>
              <a:t>itu</a:t>
            </a:r>
            <a:r>
              <a:rPr lang="en-US" altLang="en-US" sz="4400" b="1" dirty="0">
                <a:latin typeface="Arial" panose="020B0604020202020204" pitchFamily="34" charset="0"/>
              </a:rPr>
              <a:t> AI?</a:t>
            </a:r>
            <a:endParaRPr lang="en-US" sz="4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B3551A-F370-45CB-AAD6-C8149B7E2973}" type="slidenum">
              <a:rPr lang="en-US" altLang="en-US"/>
              <a:pPr/>
              <a:t>5</a:t>
            </a:fld>
            <a:endParaRPr lang="en-US" altLang="en-US"/>
          </a:p>
        </p:txBody>
      </p:sp>
      <p:pic>
        <p:nvPicPr>
          <p:cNvPr id="9221" name="Picture 6"/>
          <p:cNvPicPr>
            <a:picLocks noChangeAspect="1"/>
          </p:cNvPicPr>
          <p:nvPr/>
        </p:nvPicPr>
        <p:blipFill>
          <a:blip r:embed="rId2"/>
          <a:srcRect l="27562" t="23801" r="23613" b="26501"/>
          <a:stretch>
            <a:fillRect/>
          </a:stretch>
        </p:blipFill>
        <p:spPr bwMode="auto">
          <a:xfrm>
            <a:off x="0" y="908050"/>
            <a:ext cx="90551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9472"/>
            <a:ext cx="9144000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4400" b="1" dirty="0" err="1">
                <a:latin typeface="Arial" panose="020B0604020202020204" pitchFamily="34" charset="0"/>
              </a:rPr>
              <a:t>Uji</a:t>
            </a:r>
            <a:r>
              <a:rPr lang="en-US" altLang="en-US" sz="4400" b="1" dirty="0">
                <a:latin typeface="Arial" panose="020B0604020202020204" pitchFamily="34" charset="0"/>
              </a:rPr>
              <a:t> Turing</a:t>
            </a:r>
            <a:endParaRPr lang="en-US" sz="4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id-ID" dirty="0" smtClean="0"/>
              <a:t>KECERDASAN BUATAN DAN KECERDASAN ALAMIAH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3162-0B24-4AC1-9ADB-87CA57352BF5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33652616"/>
              </p:ext>
            </p:extLst>
          </p:nvPr>
        </p:nvGraphicFramePr>
        <p:xfrm>
          <a:off x="152400" y="1524000"/>
          <a:ext cx="864096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d-ID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Kecerdasan Buatan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Kecerdasan Alamiah 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Permanen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Lebih cepat berubah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id-ID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mudah untuk diduplikasi dan didistribusikan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Proses transfer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dari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manusia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satu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ke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membutuhkan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proses yang lama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Lebih murah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mahal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karena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jarang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harus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mendatangkan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orang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suatu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pekerjaan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Konsisten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Sering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berubah-ubah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sifat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manusia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Dapat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didokumentasikan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Sulit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direproduksi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Lebih cepat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lambat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 smtClean="0">
                          <a:latin typeface="Arial" pitchFamily="34" charset="0"/>
                          <a:cs typeface="Arial" pitchFamily="34" charset="0"/>
                        </a:rPr>
                        <a:t>Dapat</a:t>
                      </a:r>
                      <a:r>
                        <a:rPr lang="id-ID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melakukan pekerjaan lebih baik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Seringkali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teliti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lvl="0"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74D8-72DF-4324-B40E-85B18BE92449}" type="datetime1">
              <a:rPr lang="id-ID" smtClean="0"/>
              <a:pPr/>
              <a:t>03/04/2021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9443"/>
            <a:ext cx="80581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294087"/>
            <a:ext cx="80676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3560509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971600" y="196620"/>
            <a:ext cx="7560840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SEJARAH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KECERDASAN BUATAN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0A53-DBDC-4247-A9E2-B70E7E185A54}" type="datetime1">
              <a:rPr lang="id-ID" smtClean="0"/>
              <a:pPr/>
              <a:t>03/04/2021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60281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Kecerdasan Buatan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933FC1-ECA4-47A3-86AB-888CB91D7AD9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17414" name="Picture 6"/>
          <p:cNvPicPr>
            <a:picLocks noChangeAspect="1"/>
          </p:cNvPicPr>
          <p:nvPr/>
        </p:nvPicPr>
        <p:blipFill>
          <a:blip r:embed="rId2"/>
          <a:srcRect l="29137" t="20300" r="26370" b="16702"/>
          <a:stretch>
            <a:fillRect/>
          </a:stretch>
        </p:blipFill>
        <p:spPr bwMode="auto">
          <a:xfrm>
            <a:off x="19050" y="1446213"/>
            <a:ext cx="9124950" cy="541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 txBox="1">
            <a:spLocks noGrp="1"/>
          </p:cNvSpPr>
          <p:nvPr>
            <p:ph type="title"/>
          </p:nvPr>
        </p:nvSpPr>
        <p:spPr>
          <a:xfrm>
            <a:off x="19000" y="0"/>
            <a:ext cx="9144000" cy="1446550"/>
          </a:xfrm>
          <a:solidFill>
            <a:schemeClr val="accent1">
              <a:lumMod val="60000"/>
              <a:lumOff val="40000"/>
            </a:schemeClr>
          </a:solidFill>
          <a:ln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Pohon</a:t>
            </a:r>
            <a:r>
              <a:rPr lang="en-US" b="1" dirty="0" smtClean="0"/>
              <a:t> </a:t>
            </a:r>
            <a:r>
              <a:rPr lang="en-US" b="1" dirty="0" err="1" smtClean="0"/>
              <a:t>Kecerdasan</a:t>
            </a:r>
            <a:r>
              <a:rPr lang="en-US" b="1" dirty="0" smtClean="0"/>
              <a:t> </a:t>
            </a:r>
            <a:r>
              <a:rPr lang="en-US" b="1" dirty="0" err="1" smtClean="0"/>
              <a:t>Buatan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Aplikasinya</a:t>
            </a:r>
            <a:endParaRPr lang="en-US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2663</TotalTime>
  <Words>696</Words>
  <Application>Microsoft Office PowerPoint</Application>
  <PresentationFormat>On-screen Show (4:3)</PresentationFormat>
  <Paragraphs>192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OUTLINE</vt:lpstr>
      <vt:lpstr>DEFINISI KECERDASAN BUATAN</vt:lpstr>
      <vt:lpstr>Slide 4</vt:lpstr>
      <vt:lpstr>Slide 5</vt:lpstr>
      <vt:lpstr>KECERDASAN BUATAN DAN KECERDASAN ALAMIAH</vt:lpstr>
      <vt:lpstr>Slide 7</vt:lpstr>
      <vt:lpstr>Slide 8</vt:lpstr>
      <vt:lpstr>Pohon Kecerdasan Buatan dan Aplikasinya</vt:lpstr>
      <vt:lpstr>Cakupan Kecerdasan Buatan</vt:lpstr>
      <vt:lpstr>Slide 11</vt:lpstr>
      <vt:lpstr>Slide 12</vt:lpstr>
      <vt:lpstr>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425</cp:revision>
  <cp:lastPrinted>2015-09-17T08:41:14Z</cp:lastPrinted>
  <dcterms:created xsi:type="dcterms:W3CDTF">2010-04-18T12:06:30Z</dcterms:created>
  <dcterms:modified xsi:type="dcterms:W3CDTF">2021-04-03T15:38:15Z</dcterms:modified>
</cp:coreProperties>
</file>