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5169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8390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791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1512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758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5912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8957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599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858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677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97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6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444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514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486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146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B9E2D-AA96-40E8-A8B2-3D9588547A41}" type="datetimeFigureOut">
              <a:rPr lang="en-ID" smtClean="0"/>
              <a:t>04/05/2026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ECF39A-1BD6-4B6C-BA72-CA050F2500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101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54C27-C1A5-F077-1C46-B90E9A054C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Pertemuan</a:t>
            </a:r>
            <a:r>
              <a:rPr lang="en-US" b="1" dirty="0"/>
              <a:t> </a:t>
            </a:r>
            <a:r>
              <a:rPr lang="en-US" b="1" dirty="0" err="1"/>
              <a:t>sembilan</a:t>
            </a:r>
            <a:endParaRPr lang="en-ID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FF505-280D-D045-F784-BA3E8E5C32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Amnah,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S.Kom.,MTI</a:t>
            </a:r>
            <a:endParaRPr lang="en-ID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0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640F8-B78A-BA6B-8218-84D69AC4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Belajar</a:t>
            </a:r>
            <a:r>
              <a:rPr lang="en-US" b="1" dirty="0"/>
              <a:t> </a:t>
            </a:r>
            <a:r>
              <a:rPr lang="en-US" b="1" dirty="0" err="1"/>
              <a:t>kognitif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6F0B0-B867-44B9-5683-1EC3D0C3F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205671"/>
          </a:xfrm>
        </p:spPr>
        <p:txBody>
          <a:bodyPr>
            <a:normAutofit/>
          </a:bodyPr>
          <a:lstStyle/>
          <a:p>
            <a:pPr algn="just"/>
            <a:r>
              <a:rPr lang="en-ID" sz="2400" dirty="0"/>
              <a:t>Bagaimana </a:t>
            </a:r>
            <a:r>
              <a:rPr lang="en-ID" sz="2400" dirty="0" err="1"/>
              <a:t>otak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, </a:t>
            </a:r>
            <a:r>
              <a:rPr lang="en-ID" sz="2400" dirty="0" err="1"/>
              <a:t>menyimpan</a:t>
            </a:r>
            <a:r>
              <a:rPr lang="en-ID" sz="2400" dirty="0"/>
              <a:t>, dan </a:t>
            </a:r>
            <a:r>
              <a:rPr lang="en-ID" sz="2400" dirty="0" err="1"/>
              <a:t>memanggil</a:t>
            </a:r>
            <a:r>
              <a:rPr lang="en-ID" sz="2400" dirty="0"/>
              <a:t> </a:t>
            </a:r>
            <a:r>
              <a:rPr lang="en-ID" sz="2400" dirty="0" err="1"/>
              <a:t>kembali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, </a:t>
            </a:r>
            <a:r>
              <a:rPr lang="en-ID" sz="2400" dirty="0" err="1"/>
              <a:t>mirip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analogi</a:t>
            </a:r>
            <a:r>
              <a:rPr lang="en-ID" sz="2400" dirty="0"/>
              <a:t> </a:t>
            </a:r>
            <a:r>
              <a:rPr lang="en-ID" sz="2400" dirty="0" err="1"/>
              <a:t>komputer</a:t>
            </a:r>
            <a:r>
              <a:rPr lang="en-ID" sz="2400" dirty="0"/>
              <a:t>. </a:t>
            </a:r>
            <a:r>
              <a:rPr lang="en-ID" sz="2400" dirty="0" err="1"/>
              <a:t>Dikembangkan</a:t>
            </a:r>
            <a:r>
              <a:rPr lang="en-ID" sz="2400" dirty="0"/>
              <a:t> oleh </a:t>
            </a:r>
            <a:r>
              <a:rPr lang="en-ID" sz="2400" dirty="0" err="1"/>
              <a:t>tokoh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Gagne, </a:t>
            </a:r>
            <a:r>
              <a:rPr lang="en-ID" sz="2400" dirty="0" err="1"/>
              <a:t>teori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fokus</a:t>
            </a:r>
            <a:r>
              <a:rPr lang="en-ID" sz="2400" dirty="0"/>
              <a:t> pada </a:t>
            </a:r>
            <a:r>
              <a:rPr lang="en-ID" sz="2400" dirty="0" err="1"/>
              <a:t>tahap</a:t>
            </a:r>
            <a:r>
              <a:rPr lang="en-ID" sz="2400" dirty="0"/>
              <a:t> </a:t>
            </a:r>
            <a:r>
              <a:rPr lang="en-ID" sz="2400" dirty="0" err="1"/>
              <a:t>pengkodean</a:t>
            </a:r>
            <a:r>
              <a:rPr lang="en-ID" sz="2400" dirty="0"/>
              <a:t>, </a:t>
            </a:r>
            <a:r>
              <a:rPr lang="en-ID" sz="2400" dirty="0" err="1"/>
              <a:t>penyimpanan</a:t>
            </a:r>
            <a:r>
              <a:rPr lang="en-ID" sz="2400" dirty="0"/>
              <a:t>, dan </a:t>
            </a:r>
            <a:r>
              <a:rPr lang="en-ID" sz="2400" dirty="0" err="1"/>
              <a:t>pengambilan</a:t>
            </a:r>
            <a:r>
              <a:rPr lang="en-ID" sz="2400" dirty="0"/>
              <a:t> </a:t>
            </a:r>
            <a:r>
              <a:rPr lang="en-ID" sz="2400" dirty="0" err="1"/>
              <a:t>memori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meningkatkan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belajar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95450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4C906-C5B8-B995-6F07-CD2490092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Kognitif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7DC19-1F77-844C-AE24-9542957F1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000" dirty="0"/>
              <a:t>Istilah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berasal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kata </a:t>
            </a:r>
            <a:r>
              <a:rPr lang="en-ID" sz="2000" i="1" dirty="0"/>
              <a:t>cognition</a:t>
            </a:r>
            <a:r>
              <a:rPr lang="en-ID" sz="2000" dirty="0"/>
              <a:t> (</a:t>
            </a:r>
            <a:r>
              <a:rPr lang="en-ID" sz="2000" dirty="0" err="1"/>
              <a:t>kognisi</a:t>
            </a:r>
            <a:r>
              <a:rPr lang="en-ID" sz="2000" dirty="0"/>
              <a:t>), yang </a:t>
            </a:r>
            <a:r>
              <a:rPr lang="en-ID" sz="2000" dirty="0" err="1"/>
              <a:t>berarti</a:t>
            </a:r>
            <a:r>
              <a:rPr lang="en-ID" sz="2000" dirty="0"/>
              <a:t> </a:t>
            </a:r>
            <a:r>
              <a:rPr lang="en-ID" sz="2000" dirty="0" err="1"/>
              <a:t>aktivitas</a:t>
            </a:r>
            <a:r>
              <a:rPr lang="en-ID" sz="2000" dirty="0"/>
              <a:t> mental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memperoleh</a:t>
            </a:r>
            <a:r>
              <a:rPr lang="en-ID" sz="2000" dirty="0"/>
              <a:t>, </a:t>
            </a:r>
            <a:r>
              <a:rPr lang="en-ID" sz="2000" dirty="0" err="1"/>
              <a:t>memproses</a:t>
            </a:r>
            <a:r>
              <a:rPr lang="en-ID" sz="2000" dirty="0"/>
              <a:t>, </a:t>
            </a:r>
            <a:r>
              <a:rPr lang="en-ID" sz="2000" dirty="0" err="1"/>
              <a:t>menyimpan</a:t>
            </a:r>
            <a:r>
              <a:rPr lang="en-ID" sz="2000" dirty="0"/>
              <a:t>, dan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. Jika </a:t>
            </a:r>
            <a:r>
              <a:rPr lang="en-ID" sz="2000" dirty="0" err="1"/>
              <a:t>kita</a:t>
            </a:r>
            <a:r>
              <a:rPr lang="en-ID" sz="2000" dirty="0"/>
              <a:t> </a:t>
            </a:r>
            <a:r>
              <a:rPr lang="en-ID" sz="2000" dirty="0" err="1"/>
              <a:t>analogikan</a:t>
            </a:r>
            <a:r>
              <a:rPr lang="en-ID" sz="2000" dirty="0"/>
              <a:t> </a:t>
            </a:r>
            <a:r>
              <a:rPr lang="en-ID" sz="2000" dirty="0" err="1"/>
              <a:t>manusia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komputer</a:t>
            </a:r>
            <a:r>
              <a:rPr lang="en-ID" sz="2000" dirty="0"/>
              <a:t>, </a:t>
            </a:r>
            <a:r>
              <a:rPr lang="en-ID" sz="2000" dirty="0" err="1"/>
              <a:t>kognitif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"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operasi</a:t>
            </a:r>
            <a:r>
              <a:rPr lang="en-ID" sz="2000" dirty="0"/>
              <a:t>" dan "</a:t>
            </a:r>
            <a:r>
              <a:rPr lang="en-ID" sz="2000" dirty="0" err="1"/>
              <a:t>prosesor</a:t>
            </a:r>
            <a:r>
              <a:rPr lang="en-ID" sz="2000" dirty="0"/>
              <a:t>" di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otak</a:t>
            </a:r>
            <a:r>
              <a:rPr lang="en-ID" sz="2000" dirty="0"/>
              <a:t> </a:t>
            </a:r>
            <a:r>
              <a:rPr lang="en-ID" sz="2000" dirty="0" err="1"/>
              <a:t>kita</a:t>
            </a:r>
            <a:endParaRPr lang="en-ID" sz="2000" dirty="0"/>
          </a:p>
          <a:p>
            <a:pPr algn="just"/>
            <a:r>
              <a:rPr lang="en-ID" sz="2000" b="1" dirty="0" err="1"/>
              <a:t>kognitif</a:t>
            </a:r>
            <a:r>
              <a:rPr lang="en-ID" sz="2000" dirty="0"/>
              <a:t> </a:t>
            </a:r>
            <a:r>
              <a:rPr lang="en-ID" sz="2000" dirty="0" err="1"/>
              <a:t>adalah</a:t>
            </a:r>
            <a:r>
              <a:rPr lang="en-ID" sz="2000" dirty="0"/>
              <a:t> </a:t>
            </a:r>
            <a:r>
              <a:rPr lang="en-ID" sz="2000" dirty="0" err="1"/>
              <a:t>segala</a:t>
            </a:r>
            <a:r>
              <a:rPr lang="en-ID" sz="2000" dirty="0"/>
              <a:t> </a:t>
            </a:r>
            <a:r>
              <a:rPr lang="en-ID" sz="2000" dirty="0" err="1"/>
              <a:t>sesuatu</a:t>
            </a:r>
            <a:r>
              <a:rPr lang="en-ID" sz="2000" dirty="0"/>
              <a:t> yang </a:t>
            </a:r>
            <a:r>
              <a:rPr lang="en-ID" sz="2000" dirty="0" err="1"/>
              <a:t>berkaitan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 </a:t>
            </a:r>
            <a:r>
              <a:rPr lang="en-ID" sz="2000" b="1" dirty="0"/>
              <a:t>proses </a:t>
            </a:r>
            <a:r>
              <a:rPr lang="en-ID" sz="2000" b="1" dirty="0" err="1"/>
              <a:t>berpikir</a:t>
            </a:r>
            <a:r>
              <a:rPr lang="en-ID" sz="2000" dirty="0"/>
              <a:t> </a:t>
            </a:r>
            <a:r>
              <a:rPr lang="en-ID" sz="2000" dirty="0" err="1"/>
              <a:t>manusia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46634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F1869-F7B5-70D4-C76A-D66601727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43890"/>
            <a:ext cx="8596668" cy="1320800"/>
          </a:xfrm>
        </p:spPr>
        <p:txBody>
          <a:bodyPr/>
          <a:lstStyle/>
          <a:p>
            <a:r>
              <a:rPr lang="en-US" dirty="0"/>
              <a:t>  </a:t>
            </a:r>
            <a:r>
              <a:rPr lang="en-US" dirty="0" err="1"/>
              <a:t>Pemrosesan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D7728-EDE3-165F-98E7-80D7997A7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628581"/>
          </a:xfrm>
        </p:spPr>
        <p:txBody>
          <a:bodyPr>
            <a:normAutofit/>
          </a:bodyPr>
          <a:lstStyle/>
          <a:p>
            <a:r>
              <a:rPr lang="en-ID" sz="2400" dirty="0" err="1"/>
              <a:t>Pendekatan</a:t>
            </a:r>
            <a:r>
              <a:rPr lang="en-ID" sz="2400" dirty="0"/>
              <a:t> </a:t>
            </a:r>
            <a:r>
              <a:rPr lang="en-ID" sz="2400" dirty="0" err="1"/>
              <a:t>kognitif</a:t>
            </a:r>
            <a:r>
              <a:rPr lang="en-ID" sz="2400" dirty="0"/>
              <a:t> yang </a:t>
            </a:r>
            <a:r>
              <a:rPr lang="en-ID" sz="2400" dirty="0" err="1"/>
              <a:t>mempelajari</a:t>
            </a:r>
            <a:r>
              <a:rPr lang="en-ID" sz="2400" dirty="0"/>
              <a:t> </a:t>
            </a:r>
            <a:r>
              <a:rPr lang="en-ID" sz="2400" dirty="0" err="1"/>
              <a:t>bagaimana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memproses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baru</a:t>
            </a:r>
            <a:r>
              <a:rPr lang="en-ID" sz="2400" dirty="0"/>
              <a:t>.</a:t>
            </a:r>
          </a:p>
          <a:p>
            <a:r>
              <a:rPr lang="en-ID" sz="2400" dirty="0" err="1"/>
              <a:t>Analogi</a:t>
            </a:r>
            <a:r>
              <a:rPr lang="en-ID" sz="2400" dirty="0"/>
              <a:t> </a:t>
            </a:r>
            <a:r>
              <a:rPr lang="en-ID" sz="2400" dirty="0" err="1"/>
              <a:t>Komputer</a:t>
            </a:r>
            <a:r>
              <a:rPr lang="en-ID" sz="2400" dirty="0"/>
              <a:t>: </a:t>
            </a:r>
            <a:r>
              <a:rPr lang="en-ID" sz="2400" dirty="0" err="1"/>
              <a:t>Otak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 </a:t>
            </a:r>
            <a:r>
              <a:rPr lang="en-ID" sz="2400" i="1" dirty="0"/>
              <a:t>hardware</a:t>
            </a:r>
            <a:r>
              <a:rPr lang="en-ID" sz="2400" dirty="0"/>
              <a:t> dan proses </a:t>
            </a:r>
            <a:r>
              <a:rPr lang="en-ID" sz="2400" dirty="0" err="1"/>
              <a:t>kognitif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 </a:t>
            </a:r>
            <a:r>
              <a:rPr lang="en-ID" sz="2400" i="1" dirty="0"/>
              <a:t>software</a:t>
            </a:r>
            <a:r>
              <a:rPr lang="en-ID" sz="2400" dirty="0"/>
              <a:t>.</a:t>
            </a:r>
          </a:p>
          <a:p>
            <a:r>
              <a:rPr lang="en-ID" sz="2400" dirty="0" err="1"/>
              <a:t>Fokus</a:t>
            </a:r>
            <a:r>
              <a:rPr lang="en-ID" sz="2400" dirty="0"/>
              <a:t>: </a:t>
            </a:r>
            <a:r>
              <a:rPr lang="en-ID" sz="2400" dirty="0" err="1"/>
              <a:t>Pengkodean</a:t>
            </a:r>
            <a:r>
              <a:rPr lang="en-ID" sz="2400" dirty="0"/>
              <a:t> (</a:t>
            </a:r>
            <a:r>
              <a:rPr lang="en-ID" sz="2400" i="1" dirty="0"/>
              <a:t>encoding</a:t>
            </a:r>
            <a:r>
              <a:rPr lang="en-ID" sz="2400" dirty="0"/>
              <a:t>), </a:t>
            </a:r>
            <a:r>
              <a:rPr lang="en-ID" sz="2400" dirty="0" err="1"/>
              <a:t>penyimpanan</a:t>
            </a:r>
            <a:r>
              <a:rPr lang="en-ID" sz="2400" dirty="0"/>
              <a:t> (</a:t>
            </a:r>
            <a:r>
              <a:rPr lang="en-ID" sz="2400" i="1" dirty="0"/>
              <a:t>storage</a:t>
            </a:r>
            <a:r>
              <a:rPr lang="en-ID" sz="2400" dirty="0"/>
              <a:t>), dan </a:t>
            </a:r>
            <a:r>
              <a:rPr lang="en-ID" sz="2400" dirty="0" err="1"/>
              <a:t>pengambilan</a:t>
            </a:r>
            <a:r>
              <a:rPr lang="en-ID" sz="2400" dirty="0"/>
              <a:t> (</a:t>
            </a:r>
            <a:r>
              <a:rPr lang="en-ID" sz="2400" i="1" dirty="0"/>
              <a:t>retrieval</a:t>
            </a:r>
            <a:r>
              <a:rPr lang="en-ID" sz="2400" dirty="0"/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44399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65EB6-316F-A7BA-F035-6E5532A51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Tahapan</a:t>
            </a:r>
            <a:r>
              <a:rPr lang="en-ID" b="1" dirty="0"/>
              <a:t> </a:t>
            </a:r>
            <a:r>
              <a:rPr lang="en-ID" b="1" dirty="0" err="1"/>
              <a:t>Pemrosesan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0826A-4961-79AA-8108-CB7AA64CD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767012"/>
          </a:xfrm>
        </p:spPr>
        <p:txBody>
          <a:bodyPr>
            <a:normAutofit/>
          </a:bodyPr>
          <a:lstStyle/>
          <a:p>
            <a:r>
              <a:rPr lang="en-ID" sz="2400" b="1" dirty="0" err="1"/>
              <a:t>Atensi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Penerimaan</a:t>
            </a:r>
            <a:r>
              <a:rPr lang="en-ID" sz="2400" dirty="0"/>
              <a:t> stimulus.</a:t>
            </a:r>
          </a:p>
          <a:p>
            <a:r>
              <a:rPr lang="en-ID" sz="2400" b="1" dirty="0" err="1"/>
              <a:t>Pengkodean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Mengubah</a:t>
            </a:r>
            <a:r>
              <a:rPr lang="en-ID" sz="2400" dirty="0"/>
              <a:t> data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yang </a:t>
            </a:r>
            <a:r>
              <a:rPr lang="en-ID" sz="2400" dirty="0" err="1"/>
              <a:t>bermakna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Penyimpanan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Memasukkan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memori</a:t>
            </a:r>
            <a:r>
              <a:rPr lang="en-ID" sz="2400" dirty="0"/>
              <a:t> </a:t>
            </a:r>
            <a:r>
              <a:rPr lang="en-ID" sz="2400" dirty="0" err="1"/>
              <a:t>jangka</a:t>
            </a:r>
            <a:r>
              <a:rPr lang="en-ID" sz="2400" dirty="0"/>
              <a:t> </a:t>
            </a:r>
            <a:r>
              <a:rPr lang="en-ID" sz="2400" dirty="0" err="1"/>
              <a:t>panjang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Pemanggilan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Mengingat</a:t>
            </a:r>
            <a:r>
              <a:rPr lang="en-ID" sz="2400" dirty="0"/>
              <a:t> </a:t>
            </a:r>
            <a:r>
              <a:rPr lang="en-ID" sz="2400" dirty="0" err="1"/>
              <a:t>kembali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0427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AA933-FE5D-0729-0D4A-0CB4A668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Aplikasi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Pembelajaran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95243-8110-F64D-F75A-B497CAB1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079941"/>
          </a:xfrm>
        </p:spPr>
        <p:txBody>
          <a:bodyPr/>
          <a:lstStyle/>
          <a:p>
            <a:r>
              <a:rPr lang="en-ID" sz="2000" dirty="0"/>
              <a:t>Menarik </a:t>
            </a:r>
            <a:r>
              <a:rPr lang="en-ID" sz="2000" dirty="0" err="1"/>
              <a:t>perhatian</a:t>
            </a:r>
            <a:r>
              <a:rPr lang="en-ID" sz="2000" dirty="0"/>
              <a:t> </a:t>
            </a:r>
            <a:r>
              <a:rPr lang="en-ID" sz="2000" dirty="0" err="1"/>
              <a:t>siswa</a:t>
            </a:r>
            <a:r>
              <a:rPr lang="en-ID" sz="2000" dirty="0"/>
              <a:t> di </a:t>
            </a:r>
            <a:r>
              <a:rPr lang="en-ID" sz="2000" dirty="0" err="1"/>
              <a:t>awal</a:t>
            </a:r>
            <a:r>
              <a:rPr lang="en-ID" sz="2000" dirty="0"/>
              <a:t> </a:t>
            </a:r>
            <a:r>
              <a:rPr lang="en-ID" sz="2000" dirty="0" err="1"/>
              <a:t>pelajaran</a:t>
            </a:r>
            <a:r>
              <a:rPr lang="en-ID" sz="2000" dirty="0"/>
              <a:t>.</a:t>
            </a:r>
          </a:p>
          <a:p>
            <a:r>
              <a:rPr lang="en-ID" sz="2000" dirty="0" err="1"/>
              <a:t>Membagi</a:t>
            </a:r>
            <a:r>
              <a:rPr lang="en-ID" sz="2000" dirty="0"/>
              <a:t> </a:t>
            </a:r>
            <a:r>
              <a:rPr lang="en-ID" sz="2000" dirty="0" err="1"/>
              <a:t>materi</a:t>
            </a:r>
            <a:r>
              <a:rPr lang="en-ID" sz="2000" dirty="0"/>
              <a:t> </a:t>
            </a:r>
            <a:r>
              <a:rPr lang="en-ID" sz="2000" dirty="0" err="1"/>
              <a:t>kompleks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</a:t>
            </a:r>
            <a:r>
              <a:rPr lang="en-ID" sz="2000" dirty="0" err="1"/>
              <a:t>kecil</a:t>
            </a:r>
            <a:r>
              <a:rPr lang="en-ID" sz="2000" dirty="0"/>
              <a:t> (</a:t>
            </a:r>
            <a:r>
              <a:rPr lang="en-ID" sz="2000" i="1" dirty="0"/>
              <a:t>chunking</a:t>
            </a:r>
            <a:r>
              <a:rPr lang="en-ID" sz="2000" dirty="0"/>
              <a:t>).</a:t>
            </a:r>
          </a:p>
          <a:p>
            <a:r>
              <a:rPr lang="en-ID" sz="2000" dirty="0" err="1"/>
              <a:t>Menggunakan</a:t>
            </a:r>
            <a:r>
              <a:rPr lang="en-ID" sz="2000" dirty="0"/>
              <a:t> visual dan verbal (multimedia).</a:t>
            </a:r>
          </a:p>
          <a:p>
            <a:r>
              <a:rPr lang="en-ID" sz="2000" dirty="0" err="1"/>
              <a:t>Mengaitkan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baru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pengetahuan</a:t>
            </a:r>
            <a:r>
              <a:rPr lang="en-ID" sz="2000" dirty="0"/>
              <a:t> </a:t>
            </a:r>
            <a:r>
              <a:rPr lang="en-ID" sz="2000" dirty="0" err="1"/>
              <a:t>sebelumnya</a:t>
            </a:r>
            <a:r>
              <a:rPr lang="en-ID" sz="2000" dirty="0"/>
              <a:t> (</a:t>
            </a:r>
            <a:r>
              <a:rPr lang="en-ID" sz="2000" dirty="0" err="1"/>
              <a:t>skema</a:t>
            </a:r>
            <a:r>
              <a:rPr lang="en-ID" sz="2000" dirty="0"/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2721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9FCC7-DFF0-7597-C95A-FA940264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b="1" dirty="0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8F67A-9211-D182-58B5-47882898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771331"/>
          </a:xfrm>
        </p:spPr>
        <p:txBody>
          <a:bodyPr/>
          <a:lstStyle/>
          <a:p>
            <a:r>
              <a:rPr lang="en-ID" sz="2000" dirty="0" err="1"/>
              <a:t>Belajar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proses </a:t>
            </a:r>
            <a:r>
              <a:rPr lang="en-ID" sz="2000" dirty="0" err="1"/>
              <a:t>aktif</a:t>
            </a:r>
            <a:r>
              <a:rPr lang="en-ID" sz="2000" dirty="0"/>
              <a:t> internal, </a:t>
            </a:r>
            <a:r>
              <a:rPr lang="en-ID" sz="2000" dirty="0" err="1"/>
              <a:t>bukan</a:t>
            </a:r>
            <a:r>
              <a:rPr lang="en-ID" sz="2000" dirty="0"/>
              <a:t> </a:t>
            </a:r>
            <a:r>
              <a:rPr lang="en-ID" sz="2000" dirty="0" err="1"/>
              <a:t>sekadar</a:t>
            </a:r>
            <a:r>
              <a:rPr lang="en-ID" sz="2000" dirty="0"/>
              <a:t> </a:t>
            </a:r>
            <a:r>
              <a:rPr lang="en-ID" sz="2000" dirty="0" err="1"/>
              <a:t>respons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.</a:t>
            </a:r>
          </a:p>
          <a:p>
            <a:r>
              <a:rPr lang="en-ID" sz="2000" dirty="0" err="1"/>
              <a:t>Pentingnya</a:t>
            </a:r>
            <a:r>
              <a:rPr lang="en-ID" sz="2000" dirty="0"/>
              <a:t> </a:t>
            </a:r>
            <a:r>
              <a:rPr lang="en-ID" sz="2000" dirty="0" err="1"/>
              <a:t>mengelola</a:t>
            </a:r>
            <a:r>
              <a:rPr lang="en-ID" sz="2000" dirty="0"/>
              <a:t> </a:t>
            </a:r>
            <a:r>
              <a:rPr lang="en-ID" sz="2000" dirty="0" err="1"/>
              <a:t>beban</a:t>
            </a:r>
            <a:r>
              <a:rPr lang="en-ID" sz="2000" dirty="0"/>
              <a:t> </a:t>
            </a:r>
            <a:r>
              <a:rPr lang="en-ID" sz="2000" dirty="0" err="1"/>
              <a:t>kognitif</a:t>
            </a:r>
            <a:r>
              <a:rPr lang="en-ID" sz="2000" dirty="0"/>
              <a:t> agar </a:t>
            </a:r>
            <a:r>
              <a:rPr lang="en-ID" sz="2000" dirty="0" err="1"/>
              <a:t>memori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panjang</a:t>
            </a:r>
            <a:r>
              <a:rPr lang="en-ID" sz="2000" dirty="0"/>
              <a:t> </a:t>
            </a:r>
            <a:r>
              <a:rPr lang="en-ID" sz="2000" dirty="0" err="1"/>
              <a:t>terbentuk</a:t>
            </a:r>
            <a:r>
              <a:rPr lang="en-ID" sz="2000" dirty="0"/>
              <a:t> </a:t>
            </a:r>
            <a:r>
              <a:rPr lang="en-ID" sz="2000" dirty="0" err="1"/>
              <a:t>maksimal</a:t>
            </a:r>
            <a:r>
              <a:rPr lang="en-ID" sz="20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36868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237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Pertemuan sembilan</vt:lpstr>
      <vt:lpstr>Belajar kognitif</vt:lpstr>
      <vt:lpstr>Pengertian Kognitif</vt:lpstr>
      <vt:lpstr>  Pemrosesan informasi</vt:lpstr>
      <vt:lpstr>Tahapan Pemrosesan Informasi</vt:lpstr>
      <vt:lpstr>Aplikasi dalam Pembelajaran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2026-05-04T02:22:42Z</dcterms:created>
  <dcterms:modified xsi:type="dcterms:W3CDTF">2026-05-04T02:55:27Z</dcterms:modified>
</cp:coreProperties>
</file>