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EA785-CEC0-41B5-9CB8-69DFD724D271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15D3C-2CB7-40D0-AEA5-C90131FF90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320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894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06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4200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866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9089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91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006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130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67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855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441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15D3C-2CB7-40D0-AEA5-C90131FF9058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922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PERTEMUAN </a:t>
            </a:r>
            <a:r>
              <a:rPr lang="en-US" dirty="0"/>
              <a:t>9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id-ID" sz="5400" dirty="0"/>
              <a:t>HKI Digital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Dampak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- </a:t>
            </a:r>
            <a:r>
              <a:rPr dirty="0" err="1"/>
              <a:t>Kerugian</a:t>
            </a:r>
            <a:r>
              <a:rPr dirty="0"/>
              <a:t> </a:t>
            </a:r>
            <a:r>
              <a:rPr dirty="0" err="1"/>
              <a:t>kreator</a:t>
            </a:r>
            <a:endParaRPr dirty="0"/>
          </a:p>
          <a:p>
            <a:r>
              <a:rPr dirty="0"/>
              <a:t>- </a:t>
            </a:r>
            <a:r>
              <a:rPr dirty="0" err="1"/>
              <a:t>Hilangnya</a:t>
            </a:r>
            <a:r>
              <a:rPr dirty="0"/>
              <a:t> </a:t>
            </a:r>
            <a:r>
              <a:rPr dirty="0" err="1"/>
              <a:t>originalitas</a:t>
            </a:r>
            <a:endParaRPr dirty="0"/>
          </a:p>
          <a:p>
            <a:r>
              <a:rPr dirty="0"/>
              <a:t>- </a:t>
            </a:r>
            <a:r>
              <a:rPr dirty="0" err="1"/>
              <a:t>Masalah</a:t>
            </a:r>
            <a:r>
              <a:rPr dirty="0"/>
              <a:t> </a:t>
            </a:r>
            <a:r>
              <a:rPr dirty="0" err="1"/>
              <a:t>hukum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Watermark</a:t>
            </a:r>
          </a:p>
          <a:p>
            <a:r>
              <a:t>- Copyright notice</a:t>
            </a:r>
          </a:p>
          <a:p>
            <a:r>
              <a:t>- Laporan pelanggaran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Diskusi Kelas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Apakah repost tanpa izin termasuk pelanggaran?</a:t>
            </a:r>
          </a:p>
          <a:p>
            <a:r>
              <a:t>Bagaimana solusi terbaik?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72F5-6A53-4B99-B705-AD858C0A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97333B-7ABF-40A1-B6EE-39939C972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27" y="472440"/>
            <a:ext cx="8869679" cy="5913120"/>
          </a:xfrm>
        </p:spPr>
      </p:pic>
    </p:spTree>
    <p:extLst>
      <p:ext uri="{BB962C8B-B14F-4D97-AF65-F5344CB8AC3E}">
        <p14:creationId xmlns:p14="http://schemas.microsoft.com/office/powerpoint/2010/main" val="411932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9A98-64D4-4D11-A916-6A4B24F2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45103B-1A3F-4C1D-A29C-3C1FA7626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48" y="411798"/>
            <a:ext cx="8754902" cy="5836602"/>
          </a:xfrm>
        </p:spPr>
      </p:pic>
    </p:spTree>
    <p:extLst>
      <p:ext uri="{BB962C8B-B14F-4D97-AF65-F5344CB8AC3E}">
        <p14:creationId xmlns:p14="http://schemas.microsoft.com/office/powerpoint/2010/main" val="168469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D3BF-43CC-41BD-8EEC-8857CFFC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9BA0E0-5D3D-4DB7-AA20-7F0EC4CD4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848" y="274638"/>
            <a:ext cx="8412002" cy="5608002"/>
          </a:xfrm>
        </p:spPr>
      </p:pic>
    </p:spTree>
    <p:extLst>
      <p:ext uri="{BB962C8B-B14F-4D97-AF65-F5344CB8AC3E}">
        <p14:creationId xmlns:p14="http://schemas.microsoft.com/office/powerpoint/2010/main" val="428459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HKI digital penting untuk melindungi karya di era digital dan AI.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2720-038B-49C3-B5CF-7B8D7F23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A2AB-BFC9-4BB3-97C2-1B3BC6B4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00B0F0"/>
                </a:solidFill>
              </a:rPr>
              <a:t>TERIMA</a:t>
            </a:r>
          </a:p>
          <a:p>
            <a:pPr marL="0" indent="0">
              <a:buNone/>
            </a:pPr>
            <a:r>
              <a:rPr lang="en-US" sz="7200" dirty="0">
                <a:solidFill>
                  <a:srgbClr val="00B0F0"/>
                </a:solidFill>
              </a:rPr>
              <a:t>	             KASIH</a:t>
            </a:r>
            <a:endParaRPr lang="id-ID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4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1083-C3C7-4D1F-B414-0AB29236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Hak Cipta Digital &amp; AI dalam Desain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6723-8785-436C-AD06-8D376D940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Bagaimana HKI berlaku di dunia digital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Tantangan baru akibat teknologi AI </a:t>
            </a:r>
          </a:p>
          <a:p>
            <a:pPr marL="0" indent="0">
              <a:buNone/>
            </a:pPr>
            <a:r>
              <a:rPr lang="id-ID" b="1" dirty="0"/>
              <a:t>era digital membuat perlindungan karya semakin kompleks</a:t>
            </a:r>
            <a:r>
              <a:rPr lang="id-ID" dirty="0"/>
              <a:t> karena distribusi sangat cepat.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515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Pengertian HKI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Perlindungan karya digital seperti desain grafis, ilustrasi, video, dan konten media sosial.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Hak Cipta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Melindungi karya digital dari penggunaan tanpa izin.</a:t>
            </a:r>
          </a:p>
          <a:p>
            <a:r>
              <a:t>Contoh: desain Instagram, UI, foto, video.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Ciri Hak Cipta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Mudah disalin</a:t>
            </a:r>
          </a:p>
          <a:p>
            <a:r>
              <a:t>- Mudah disebarkan</a:t>
            </a:r>
          </a:p>
          <a:p>
            <a:r>
              <a:t>- Rentan plagiarisme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AI dalam Desain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AI digunakan untuk menghasilkan desain otomatis.</a:t>
            </a:r>
          </a:p>
          <a:p>
            <a:r>
              <a:t>Contoh: AI image generator, logo maker.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Isu HKI pada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Kepemilikan karya AI</a:t>
            </a:r>
          </a:p>
          <a:p>
            <a:r>
              <a:t>- Dataset tanpa izin</a:t>
            </a:r>
          </a:p>
          <a:p>
            <a:r>
              <a:t>- Etika penggunaan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Studi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Konten desain di Instagram digunakan ulang tanpa izin oleh akun lain.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Analisis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Masalah</a:t>
            </a:r>
            <a:r>
              <a:rPr dirty="0"/>
              <a:t>:</a:t>
            </a:r>
          </a:p>
          <a:p>
            <a:r>
              <a:rPr dirty="0"/>
              <a:t>- </a:t>
            </a:r>
            <a:r>
              <a:rPr dirty="0" err="1"/>
              <a:t>Pelanggaran</a:t>
            </a:r>
            <a:r>
              <a:rPr dirty="0"/>
              <a:t> </a:t>
            </a:r>
            <a:r>
              <a:rPr dirty="0" err="1"/>
              <a:t>hak</a:t>
            </a:r>
            <a:r>
              <a:rPr dirty="0"/>
              <a:t> </a:t>
            </a:r>
            <a:r>
              <a:rPr dirty="0" err="1"/>
              <a:t>cipta</a:t>
            </a:r>
            <a:endParaRPr dirty="0"/>
          </a:p>
          <a:p>
            <a:r>
              <a:rPr dirty="0"/>
              <a:t>- </a:t>
            </a:r>
            <a:r>
              <a:rPr dirty="0" err="1"/>
              <a:t>Tidak</a:t>
            </a:r>
            <a:r>
              <a:rPr dirty="0"/>
              <a:t> </a:t>
            </a:r>
            <a:r>
              <a:rPr dirty="0" err="1"/>
              <a:t>mencantumkan</a:t>
            </a:r>
            <a:r>
              <a:rPr dirty="0"/>
              <a:t> </a:t>
            </a:r>
            <a:r>
              <a:rPr dirty="0" err="1"/>
              <a:t>kredit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209</Words>
  <Application>Microsoft Office PowerPoint</Application>
  <PresentationFormat>On-screen Show (4:3)</PresentationFormat>
  <Paragraphs>56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PERTEMUAN 9</vt:lpstr>
      <vt:lpstr>Hak Cipta Digital &amp; AI dalam Desain</vt:lpstr>
      <vt:lpstr>Pengertian HKI Digital</vt:lpstr>
      <vt:lpstr>Hak Cipta Digital</vt:lpstr>
      <vt:lpstr>Ciri Hak Cipta Digital</vt:lpstr>
      <vt:lpstr>AI dalam Desain</vt:lpstr>
      <vt:lpstr>Isu HKI pada AI</vt:lpstr>
      <vt:lpstr>Studi Kasus</vt:lpstr>
      <vt:lpstr>Analisis Kasus</vt:lpstr>
      <vt:lpstr>Dampak</vt:lpstr>
      <vt:lpstr>Solusi</vt:lpstr>
      <vt:lpstr>Diskusi Kelas</vt:lpstr>
      <vt:lpstr>PowerPoint Presentation</vt:lpstr>
      <vt:lpstr>PowerPoint Presentation</vt:lpstr>
      <vt:lpstr>PowerPoint Presentation</vt:lpstr>
      <vt:lpstr>Kesimpulan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9</dc:title>
  <dc:subject/>
  <dc:creator/>
  <cp:keywords/>
  <dc:description>generated using python-pptx</dc:description>
  <cp:lastModifiedBy>Abdi Darmawan</cp:lastModifiedBy>
  <cp:revision>3</cp:revision>
  <dcterms:created xsi:type="dcterms:W3CDTF">2013-01-27T09:14:16Z</dcterms:created>
  <dcterms:modified xsi:type="dcterms:W3CDTF">2026-05-04T23:13:26Z</dcterms:modified>
  <cp:category/>
</cp:coreProperties>
</file>