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57" r:id="rId1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8" autoAdjust="0"/>
    <p:restoredTop sz="85876" autoAdjust="0"/>
  </p:normalViewPr>
  <p:slideViewPr>
    <p:cSldViewPr snapToGrid="0">
      <p:cViewPr varScale="1">
        <p:scale>
          <a:sx n="57" d="100"/>
          <a:sy n="57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75862-43C5-47D0-A8D9-A15EAD16B2CF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9BB61-C453-47BE-BAD7-E11A79636C8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59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Alur sebelumnya: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Pertemuan 6: </a:t>
            </a:r>
            <a:r>
              <a:rPr lang="id-ID" dirty="0" err="1"/>
              <a:t>Ideasi</a:t>
            </a:r>
            <a:r>
              <a:rPr lang="id-ID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Pertemuan 7: Sintesis </a:t>
            </a:r>
          </a:p>
          <a:p>
            <a:r>
              <a:rPr lang="id-ID" dirty="0"/>
              <a:t>👉 Pertemuan 8:</a:t>
            </a:r>
            <a:br>
              <a:rPr lang="id-ID" dirty="0"/>
            </a:br>
            <a:r>
              <a:rPr lang="id-ID" b="1" dirty="0"/>
              <a:t>Mengubah konsep → menjadi desain final</a:t>
            </a:r>
            <a:endParaRPr 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BB61-C453-47BE-BAD7-E11A79636C8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922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Ciri desain final:</a:t>
            </a:r>
          </a:p>
          <a:p>
            <a:r>
              <a:rPr lang="id-ID" dirty="0"/>
              <a:t>✔ </a:t>
            </a:r>
            <a:r>
              <a:rPr lang="id-ID" dirty="0" err="1"/>
              <a:t>Layout</a:t>
            </a:r>
            <a:r>
              <a:rPr lang="id-ID" dirty="0"/>
              <a:t> rapi</a:t>
            </a:r>
            <a:br>
              <a:rPr lang="id-ID" dirty="0"/>
            </a:br>
            <a:r>
              <a:rPr lang="id-ID" dirty="0"/>
              <a:t>✔ Warna konsisten</a:t>
            </a:r>
            <a:br>
              <a:rPr lang="id-ID" dirty="0"/>
            </a:br>
            <a:r>
              <a:rPr lang="id-ID" dirty="0"/>
              <a:t>✔ Tipografi jelas</a:t>
            </a:r>
            <a:br>
              <a:rPr lang="id-ID" dirty="0"/>
            </a:br>
            <a:r>
              <a:rPr lang="id-ID" dirty="0"/>
              <a:t>✔ Visual komunikatif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BB61-C453-47BE-BAD7-E11A79636C86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022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Contoh Kampung Vietnam: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Hijau → alam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Biru → danau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Coklat → sejarah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BB61-C453-47BE-BAD7-E11A79636C86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092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Hierarki</a:t>
            </a:r>
            <a:r>
              <a:rPr lang="en-US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Judul</a:t>
            </a:r>
            <a:r>
              <a:rPr lang="en-US" dirty="0"/>
              <a:t> (</a:t>
            </a:r>
            <a:r>
              <a:rPr lang="en-US" dirty="0" err="1"/>
              <a:t>besar</a:t>
            </a:r>
            <a:r>
              <a:rPr lang="en-US" dirty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Subjudul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Body text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BB61-C453-47BE-BAD7-E11A79636C86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947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Menjadi desain: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 err="1"/>
              <a:t>Infografis</a:t>
            </a:r>
            <a:r>
              <a:rPr lang="id-ID" dirty="0"/>
              <a:t> vertikal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Ikon </a:t>
            </a:r>
            <a:r>
              <a:rPr lang="id-ID" dirty="0" err="1"/>
              <a:t>spot</a:t>
            </a:r>
            <a:r>
              <a:rPr lang="id-ID" dirty="0"/>
              <a:t> wisata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Peta visual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 err="1"/>
              <a:t>Tips</a:t>
            </a:r>
            <a:r>
              <a:rPr lang="id-ID" dirty="0"/>
              <a:t> wisata 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BB61-C453-47BE-BAD7-E11A79636C86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09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Desain </a:t>
            </a:r>
            <a:r>
              <a:rPr lang="id-ID" b="1" dirty="0"/>
              <a:t>bukan hanya membuat sesuatu terlihat indah</a:t>
            </a:r>
            <a:r>
              <a:rPr lang="id-ID" dirty="0"/>
              <a:t>, tetapi:</a:t>
            </a:r>
            <a:br>
              <a:rPr lang="id-ID" dirty="0"/>
            </a:br>
            <a:r>
              <a:rPr lang="id-ID" dirty="0"/>
              <a:t>👉 </a:t>
            </a:r>
            <a:r>
              <a:rPr lang="id-ID" b="1" dirty="0"/>
              <a:t>membuat informasi menjadi jelas, mudah dipahami, dan efektif</a:t>
            </a:r>
            <a:endParaRPr lang="en-US" b="1" dirty="0"/>
          </a:p>
          <a:p>
            <a:r>
              <a:rPr lang="id-ID" b="1" dirty="0"/>
              <a:t>⚖️ Perbandingan</a:t>
            </a:r>
          </a:p>
          <a:p>
            <a:r>
              <a:rPr lang="id-ID" b="1" dirty="0"/>
              <a:t>❌ </a:t>
            </a:r>
            <a:r>
              <a:rPr lang="id-ID" b="1" dirty="0" err="1"/>
              <a:t>Decoration</a:t>
            </a:r>
            <a:r>
              <a:rPr lang="id-ID" b="1" dirty="0"/>
              <a:t> (Dekorasi)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Fokus pada estetika saja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Banyak ornamen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Tidak membantu komunikasi </a:t>
            </a:r>
          </a:p>
          <a:p>
            <a:r>
              <a:rPr lang="id-ID" b="1" dirty="0"/>
              <a:t>✅ </a:t>
            </a:r>
            <a:r>
              <a:rPr lang="id-ID" b="1" dirty="0" err="1"/>
              <a:t>Clarity</a:t>
            </a:r>
            <a:r>
              <a:rPr lang="id-ID" b="1" dirty="0"/>
              <a:t> (Kejelasan)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Fokus pada pesan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Visual mendukung informasi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Mudah dipahami dalam 3–5 detik</a:t>
            </a:r>
          </a:p>
          <a:p>
            <a:endParaRPr lang="en-US" dirty="0"/>
          </a:p>
          <a:p>
            <a:endParaRPr lang="en-US" dirty="0"/>
          </a:p>
          <a:p>
            <a:r>
              <a:rPr lang="id-ID" b="1" dirty="0"/>
              <a:t>CONTOH KONKRIT (KASUS DKV)</a:t>
            </a:r>
          </a:p>
          <a:p>
            <a:r>
              <a:rPr lang="id-ID" b="1" dirty="0"/>
              <a:t>🖼️ 1. INFOGRAFIS WISATA</a:t>
            </a:r>
          </a:p>
          <a:p>
            <a:r>
              <a:rPr lang="id-ID" b="1" dirty="0"/>
              <a:t>❌ Desain buruk (</a:t>
            </a:r>
            <a:r>
              <a:rPr lang="id-ID" b="1" dirty="0" err="1"/>
              <a:t>Decoration</a:t>
            </a:r>
            <a:r>
              <a:rPr lang="id-ID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Banyak gambar acak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Warna terlalu ramai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Teks panjang &amp; kecil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Tidak ada struktur </a:t>
            </a:r>
          </a:p>
          <a:p>
            <a:r>
              <a:rPr lang="id-ID" dirty="0"/>
              <a:t>👉 Hasil:</a:t>
            </a:r>
            <a:br>
              <a:rPr lang="id-ID" dirty="0"/>
            </a:br>
            <a:r>
              <a:rPr lang="id-ID" dirty="0"/>
              <a:t>Orang bingung, tidak tahu informasi penting</a:t>
            </a:r>
          </a:p>
          <a:p>
            <a:r>
              <a:rPr lang="id-ID" b="1" dirty="0"/>
              <a:t>✅ Desain baik (</a:t>
            </a:r>
            <a:r>
              <a:rPr lang="id-ID" b="1" dirty="0" err="1"/>
              <a:t>Clarity</a:t>
            </a:r>
            <a:r>
              <a:rPr lang="id-ID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Judul jelas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Ikon sederhana (peta, kamera, tiket)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Warna konsisten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Informasi ringkas </a:t>
            </a:r>
          </a:p>
          <a:p>
            <a:r>
              <a:rPr lang="id-ID" dirty="0"/>
              <a:t>👉 Hasil:</a:t>
            </a:r>
            <a:br>
              <a:rPr lang="id-ID" dirty="0"/>
            </a:br>
            <a:r>
              <a:rPr lang="id-ID" dirty="0"/>
              <a:t>Orang langsung paham: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Lokasi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 err="1"/>
              <a:t>Spot</a:t>
            </a:r>
            <a:r>
              <a:rPr lang="id-ID" dirty="0"/>
              <a:t> foto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Harga tiket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BB61-C453-47BE-BAD7-E11A79636C86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142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94E3-D908-4719-AD70-C17FCC3F7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F81C8-E6ED-43C2-86E9-6633248F1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994F1-64BA-4BA9-9D0B-2EF614FA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D30D4-687F-4E6E-9950-E2F85643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1CC1F-D7C2-4C3D-97F6-5D6CB75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786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FA40-5602-4E28-B093-BD7AB8DA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E435A-BA8B-4B6A-A00A-BD5B0178D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EB0C3-32BD-4B22-BED6-F7127A9E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57BEA-4162-4BBD-92E0-3D2D96B4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FDEDC-8C1E-436E-9E27-E893C2B1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854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FAEC6-7765-474A-9D20-57474918F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9FDAA-E91D-4219-A777-376B21B42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ED1F9-87CC-4B90-9717-35061E25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97DF2-BC52-40CF-BBD1-8B001687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FA1B-D005-471C-A0DF-980311C3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509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B6EB-C78E-48AC-9D36-E47590E1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360A0-D945-414E-9875-AA9BC7A3A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9EFC4-B1D3-4B58-AFE8-9F686F79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D1D04-987F-4528-8837-2925DEB8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19153-2942-4960-BC35-A5FA192D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910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E1E8A-ADE1-4C08-8E91-A7F9F9D9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2F045-D544-4A3F-958C-F3CE55398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6AA6-A93F-4AA4-B5F2-E3590428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579D7-B915-41FA-8B35-9447E3FE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0A579-AD2F-40DE-B0CD-D2706EFD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07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1193-B243-4E61-B7AB-C892E53F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D87C-5C9B-4143-9AAD-741F084AC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6E4DD-D6BF-4F59-B63C-88875E5F4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81894-890E-4081-84FB-BC140289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B46BA-517B-4AD1-97AB-B47D4B7E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8A8B0-EED4-48C2-A71A-4D365A05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183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78FE-52BF-4D7E-905A-3B9E5A5F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2DCA0-2A3B-480D-9A16-A2BE20D04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1BF60-1CF4-47DB-B14B-3559022C4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6B148F-03DB-43FE-9416-ED495AD4C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2B547-47A3-422D-99CA-48B937F61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73F4E-6810-49A2-8008-EE8004A8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1C137-0E9F-47F6-9C71-1147E1D5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40DF63-CEA4-43A9-9437-07FD1E98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3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21E3-19BC-4C8A-9B4F-45E950FC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3DC90-2835-4D6D-AA48-3F630E9A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5924F-020C-43F0-9B83-5088FDA6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60C60-F200-494C-9584-A64834B3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657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218D5-A2EA-41F6-A220-B294AEF9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09713-0E51-47CF-AAE8-9E32DCF3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A598D-9840-44C6-984D-4ECEC5E4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856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87405-A001-4A42-AF30-B51D4BBD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A914C-6658-4542-AC90-C5198DB2F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7779F-C3D3-4E24-9B30-AE5EE42B7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847AA-CB34-430A-ABAE-B484792E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C5A4C-5CA3-414C-931B-23B43027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036AD-EDD0-40F4-8E1A-FD156AA6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968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AC943-44D0-4B23-AB2C-A7F9E86A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0E736-63C6-4251-B2C4-4CEFAD1AC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4F827-931F-44C4-B549-9D31D8525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06BC9-139D-4E63-BE81-145591E9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D67B0-7554-4844-9105-DD32F45D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DEBE2-A257-435B-9A60-A85CC27A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133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C410F-B4FC-4BF4-B2BA-FF923E37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9413-AB61-411F-AB1E-F69394765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0BF3A-8BA9-4485-8277-DFC502650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AB7F6-4A9C-4FDA-8BE0-A130AE2E1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B7454-915C-4425-B24D-D8286AAF2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968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DEFA-3E4C-4374-8FDA-2C3E7384B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8</a:t>
            </a:r>
            <a:br>
              <a:rPr lang="en-US" dirty="0"/>
            </a:b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CD090-8D0F-429C-B315-ACC2D85A5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5400" dirty="0"/>
              <a:t>FINALISASI DESAIN &amp; IMPLEMENTASI VISUAL</a:t>
            </a:r>
            <a:endParaRPr lang="id-ID" sz="6600" dirty="0"/>
          </a:p>
        </p:txBody>
      </p:sp>
    </p:spTree>
    <p:extLst>
      <p:ext uri="{BB962C8B-B14F-4D97-AF65-F5344CB8AC3E}">
        <p14:creationId xmlns:p14="http://schemas.microsoft.com/office/powerpoint/2010/main" val="86839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2531-C03A-4500-B983-B7660B22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TRANSFORMAS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425B8-ACE8-4AC8-8D3E-255E41D54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Konsep → Visual: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 err="1"/>
              <a:t>Hidden</a:t>
            </a:r>
            <a:r>
              <a:rPr lang="id-ID" dirty="0"/>
              <a:t> </a:t>
            </a:r>
            <a:r>
              <a:rPr lang="id-ID" dirty="0" err="1"/>
              <a:t>gem</a:t>
            </a:r>
            <a:r>
              <a:rPr lang="id-ID" dirty="0"/>
              <a:t> → warna natural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Eksplorasi → peta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 err="1"/>
              <a:t>Instagramable</a:t>
            </a:r>
            <a:r>
              <a:rPr lang="id-ID" dirty="0"/>
              <a:t> → ikon kamera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7470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0CD6-FBC4-4E6E-97C2-CEB68F16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REFINEMENT (PENYEMPURNAAN)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E02A7-54C3-4E09-A9BB-648B5585E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/>
              <a:t>Sebelum: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Teks terlalu banyak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Warna tidak konsisten </a:t>
            </a:r>
          </a:p>
          <a:p>
            <a:pPr marL="0" indent="0">
              <a:buNone/>
            </a:pPr>
            <a:r>
              <a:rPr lang="id-ID" b="1" dirty="0"/>
              <a:t>Sesudah: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Lebih ringkas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Lebih fokus visual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8950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176B-7E79-4D58-A0C4-CECB7294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OUTPUT FORMAT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F0BDF3-752E-4A26-AB9D-3B693473D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267" y="1676086"/>
            <a:ext cx="435186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id-ID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JPG (publikasi) </a:t>
            </a:r>
            <a:r>
              <a:rPr kumimoji="0" lang="en-US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id-ID" altLang="id-ID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PNG (digital)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PDF (</a:t>
            </a:r>
            <a:r>
              <a:rPr kumimoji="0" lang="id-ID" altLang="id-ID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print</a:t>
            </a:r>
            <a:r>
              <a:rPr kumimoji="0" lang="id-ID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8895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0B16-9B5A-4853-B441-BD6E8500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FORMAT MEDIA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DFDAB2-4647-46D9-BD44-C54BA1994B56}"/>
              </a:ext>
            </a:extLst>
          </p:cNvPr>
          <p:cNvSpPr txBox="1">
            <a:spLocks/>
          </p:cNvSpPr>
          <p:nvPr/>
        </p:nvSpPr>
        <p:spPr>
          <a:xfrm>
            <a:off x="838200" y="280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F610959-CBC0-4D50-82A4-C1F492B95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67" y="1777686"/>
            <a:ext cx="733213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id-ID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Instagram (1080x1920)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Poster (A3)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UI digital </a:t>
            </a:r>
          </a:p>
        </p:txBody>
      </p:sp>
    </p:spTree>
    <p:extLst>
      <p:ext uri="{BB962C8B-B14F-4D97-AF65-F5344CB8AC3E}">
        <p14:creationId xmlns:p14="http://schemas.microsoft.com/office/powerpoint/2010/main" val="211897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2410-EB28-48B6-8E1F-723D98E64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STANDAR DESAIN DKV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52280-5F7D-4CD8-A96C-BC422371882C}"/>
              </a:ext>
            </a:extLst>
          </p:cNvPr>
          <p:cNvSpPr txBox="1"/>
          <p:nvPr/>
        </p:nvSpPr>
        <p:spPr>
          <a:xfrm>
            <a:off x="1337734" y="208376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600" dirty="0"/>
              <a:t>✔ </a:t>
            </a:r>
            <a:r>
              <a:rPr lang="id-ID" sz="3600" dirty="0" err="1"/>
              <a:t>Clean</a:t>
            </a:r>
            <a:r>
              <a:rPr lang="id-ID" sz="3600" dirty="0"/>
              <a:t> </a:t>
            </a:r>
            <a:r>
              <a:rPr lang="id-ID" sz="3600" dirty="0" err="1"/>
              <a:t>layout</a:t>
            </a:r>
            <a:br>
              <a:rPr lang="id-ID" sz="3600" dirty="0"/>
            </a:br>
            <a:r>
              <a:rPr lang="id-ID" sz="3600" dirty="0"/>
              <a:t>✔ Konsisten</a:t>
            </a:r>
            <a:br>
              <a:rPr lang="id-ID" sz="3600" dirty="0"/>
            </a:br>
            <a:r>
              <a:rPr lang="id-ID" sz="3600" dirty="0"/>
              <a:t>✔ </a:t>
            </a:r>
            <a:r>
              <a:rPr lang="id-ID" sz="3600" dirty="0" err="1"/>
              <a:t>Readable</a:t>
            </a:r>
            <a:br>
              <a:rPr lang="id-ID" sz="3600" dirty="0"/>
            </a:br>
            <a:r>
              <a:rPr lang="id-ID" sz="3600" dirty="0"/>
              <a:t>✔ Visual kuat</a:t>
            </a:r>
          </a:p>
        </p:txBody>
      </p:sp>
    </p:spTree>
    <p:extLst>
      <p:ext uri="{BB962C8B-B14F-4D97-AF65-F5344CB8AC3E}">
        <p14:creationId xmlns:p14="http://schemas.microsoft.com/office/powerpoint/2010/main" val="18636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B477A-D350-4CD7-B296-3AB2D8A82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462844"/>
            <a:ext cx="8898467" cy="5932312"/>
          </a:xfrm>
        </p:spPr>
      </p:pic>
    </p:spTree>
    <p:extLst>
      <p:ext uri="{BB962C8B-B14F-4D97-AF65-F5344CB8AC3E}">
        <p14:creationId xmlns:p14="http://schemas.microsoft.com/office/powerpoint/2010/main" val="1803022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2499-91CF-49A9-BAEC-902022DE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/>
              <a:t>BIG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F378D-ACF3-4D43-AED4-F85361C89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“Design is clarity, not decoration.”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12425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4A2E5-DB66-4A79-B230-5D3F11D4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CAPAIAN PEMBELAJARAN</a:t>
            </a:r>
            <a:br>
              <a:rPr lang="id-ID" b="1" dirty="0"/>
            </a:b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1DFE-635C-4812-900C-04CFCBAE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Mahasiswa mampu: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Mengembangkan hasil sintesis menjadi </a:t>
            </a:r>
            <a:r>
              <a:rPr lang="id-ID" b="1" dirty="0"/>
              <a:t>desain final</a:t>
            </a:r>
            <a:r>
              <a:rPr lang="id-ID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Menerapkan prinsip </a:t>
            </a:r>
            <a:r>
              <a:rPr lang="id-ID" b="1" dirty="0" err="1"/>
              <a:t>layout</a:t>
            </a:r>
            <a:r>
              <a:rPr lang="id-ID" b="1" dirty="0"/>
              <a:t>, warna, tipografi</a:t>
            </a:r>
            <a:r>
              <a:rPr lang="id-ID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Menghasilkan karya desain yang </a:t>
            </a:r>
            <a:r>
              <a:rPr lang="id-ID" b="1" dirty="0"/>
              <a:t>siap publikasi</a:t>
            </a:r>
            <a:r>
              <a:rPr lang="id-ID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Melakukan </a:t>
            </a:r>
            <a:r>
              <a:rPr lang="id-ID" b="1" dirty="0" err="1"/>
              <a:t>refinement</a:t>
            </a:r>
            <a:r>
              <a:rPr lang="id-ID" b="1" dirty="0"/>
              <a:t> (penyempurnaan desain)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00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2318-2C9B-4AAC-9AAD-FD0CA4E87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APA ITU FINALISASI DESAIN?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CBF6F-2EC9-425A-AD84-D4164CE2E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4000" dirty="0"/>
              <a:t>Tahap penyempurnaan visual hingga siap digunakan/publikasi</a:t>
            </a:r>
          </a:p>
        </p:txBody>
      </p:sp>
    </p:spTree>
    <p:extLst>
      <p:ext uri="{BB962C8B-B14F-4D97-AF65-F5344CB8AC3E}">
        <p14:creationId xmlns:p14="http://schemas.microsoft.com/office/powerpoint/2010/main" val="41663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6C1A-E29F-43A8-B93E-C1CCE006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PROSES FINALISASI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2759-B66E-4082-B71E-6321C8B6B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err="1"/>
              <a:t>Refinement</a:t>
            </a:r>
            <a:r>
              <a:rPr lang="id-ID" dirty="0"/>
              <a:t> konsep</a:t>
            </a:r>
            <a:endParaRPr lang="en-US" dirty="0"/>
          </a:p>
          <a:p>
            <a:r>
              <a:rPr lang="id-ID" dirty="0"/>
              <a:t>Penguatan </a:t>
            </a:r>
            <a:r>
              <a:rPr lang="id-ID" dirty="0" err="1"/>
              <a:t>layout</a:t>
            </a:r>
            <a:endParaRPr lang="en-US" dirty="0"/>
          </a:p>
          <a:p>
            <a:r>
              <a:rPr lang="id-ID" dirty="0"/>
              <a:t>Pemilihan warna final</a:t>
            </a:r>
            <a:endParaRPr lang="en-US" dirty="0"/>
          </a:p>
          <a:p>
            <a:r>
              <a:rPr lang="id-ID" dirty="0"/>
              <a:t>Penyesuaian tipografi</a:t>
            </a:r>
            <a:endParaRPr lang="en-US" dirty="0"/>
          </a:p>
          <a:p>
            <a:r>
              <a:rPr lang="id-ID" dirty="0" err="1"/>
              <a:t>Export</a:t>
            </a:r>
            <a:r>
              <a:rPr lang="id-ID" dirty="0"/>
              <a:t> &amp; </a:t>
            </a:r>
            <a:r>
              <a:rPr lang="id-ID" dirty="0" err="1"/>
              <a:t>output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072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9E9A-C231-4B6E-836B-128E51C6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PRINSIP LAYOUT (SANGAT PENTING)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B57D6-2FFA-491E-A008-B40171C1F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err="1"/>
              <a:t>Grid</a:t>
            </a:r>
            <a:r>
              <a:rPr lang="id-ID" b="1" dirty="0"/>
              <a:t> System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/>
              <a:t>Membantu </a:t>
            </a:r>
            <a:r>
              <a:rPr lang="id-ID" dirty="0" err="1"/>
              <a:t>kerapihan</a:t>
            </a:r>
            <a:r>
              <a:rPr lang="id-ID" dirty="0"/>
              <a:t> desain </a:t>
            </a:r>
          </a:p>
          <a:p>
            <a:r>
              <a:rPr lang="id-ID" b="1" dirty="0"/>
              <a:t>Hierarki Visual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/>
              <a:t>Judul → </a:t>
            </a:r>
            <a:r>
              <a:rPr lang="id-ID" dirty="0" err="1"/>
              <a:t>Subjudul</a:t>
            </a:r>
            <a:r>
              <a:rPr lang="id-ID" dirty="0"/>
              <a:t> → Isi </a:t>
            </a:r>
          </a:p>
          <a:p>
            <a:r>
              <a:rPr lang="id-ID" b="1" dirty="0" err="1"/>
              <a:t>Alignment</a:t>
            </a:r>
            <a:endParaRPr lang="id-ID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/>
              <a:t>Rata kiri / tengah </a:t>
            </a:r>
          </a:p>
          <a:p>
            <a:r>
              <a:rPr lang="id-ID" b="1" dirty="0" err="1"/>
              <a:t>Spacing</a:t>
            </a:r>
            <a:endParaRPr lang="id-ID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/>
              <a:t>Jarak antar elemen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042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EF78-3052-450B-A341-8983BF59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WARNA DALAM DESAIN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8993-C164-4614-89CB-129739962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Prinsip: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Konsisten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Sesuai konsep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Kontras cukup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5643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0E71-5391-418D-98CC-98707EDE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TIPOGRAFI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03426-0044-41E1-9EE0-F55EFA674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/>
              <a:t>Gunakan</a:t>
            </a:r>
            <a:r>
              <a:rPr lang="fr-FR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Sans </a:t>
            </a:r>
            <a:r>
              <a:rPr lang="fr-FR" dirty="0" err="1"/>
              <a:t>serif</a:t>
            </a:r>
            <a:r>
              <a:rPr lang="fr-FR" dirty="0"/>
              <a:t> (modern)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Maksimal</a:t>
            </a:r>
            <a:r>
              <a:rPr lang="fr-FR" dirty="0"/>
              <a:t> 2 font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713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C9A9-B3EF-4EAB-BC38-B14F8AD5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VISUAL &amp; ILUSTRASI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620AE6D-1A20-47CD-9C63-860A1A96F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067" y="2119236"/>
            <a:ext cx="1019386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Gunakan ikon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Gunakan ilustrasi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Hindari visual </a:t>
            </a:r>
            <a:r>
              <a:rPr kumimoji="0" lang="id-ID" altLang="id-ID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random</a:t>
            </a:r>
            <a:r>
              <a:rPr kumimoji="0" lang="id-ID" altLang="id-ID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776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B394-810F-4852-9C84-4EC32A4A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CONTOH KASUS</a:t>
            </a:r>
            <a:r>
              <a:rPr lang="id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35DD1-0A49-40B1-BFBB-F98D47D1B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Kampung Vietnam</a:t>
            </a:r>
          </a:p>
          <a:p>
            <a:r>
              <a:rPr lang="id-ID" dirty="0"/>
              <a:t>Dari konsep:</a:t>
            </a:r>
            <a:br>
              <a:rPr lang="id-ID" dirty="0"/>
            </a:br>
            <a:r>
              <a:rPr lang="id-ID" dirty="0"/>
              <a:t>👉 “</a:t>
            </a:r>
            <a:r>
              <a:rPr lang="id-ID" dirty="0" err="1"/>
              <a:t>Explore</a:t>
            </a:r>
            <a:r>
              <a:rPr lang="id-ID" dirty="0"/>
              <a:t> </a:t>
            </a:r>
            <a:r>
              <a:rPr lang="id-ID" dirty="0" err="1"/>
              <a:t>Hidden</a:t>
            </a:r>
            <a:r>
              <a:rPr lang="id-ID" dirty="0"/>
              <a:t> </a:t>
            </a:r>
            <a:r>
              <a:rPr lang="id-ID" dirty="0" err="1"/>
              <a:t>Gem</a:t>
            </a:r>
            <a:r>
              <a:rPr lang="id-ID" dirty="0"/>
              <a:t>”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92204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450</Words>
  <Application>Microsoft Office PowerPoint</Application>
  <PresentationFormat>Widescreen</PresentationFormat>
  <Paragraphs>121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Pertemuan 8 </vt:lpstr>
      <vt:lpstr>CAPAIAN PEMBELAJARAN </vt:lpstr>
      <vt:lpstr>APA ITU FINALISASI DESAIN?</vt:lpstr>
      <vt:lpstr>PROSES FINALISASI</vt:lpstr>
      <vt:lpstr>PRINSIP LAYOUT (SANGAT PENTING)</vt:lpstr>
      <vt:lpstr>WARNA DALAM DESAIN</vt:lpstr>
      <vt:lpstr>TIPOGRAFI</vt:lpstr>
      <vt:lpstr>VISUAL &amp; ILUSTRASI</vt:lpstr>
      <vt:lpstr>CONTOH KASUS </vt:lpstr>
      <vt:lpstr>CONTOH TRANSFORMAS</vt:lpstr>
      <vt:lpstr>REFINEMENT (PENYEMPURNAAN)</vt:lpstr>
      <vt:lpstr>OUTPUT FORMAT</vt:lpstr>
      <vt:lpstr>FORMAT MEDIA</vt:lpstr>
      <vt:lpstr>STANDAR DESAIN DKV</vt:lpstr>
      <vt:lpstr>PowerPoint Presentation</vt:lpstr>
      <vt:lpstr>BIG 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8 </dc:title>
  <dc:creator>Abdi Darmawan</dc:creator>
  <cp:lastModifiedBy>Abdi Darmawan</cp:lastModifiedBy>
  <cp:revision>1</cp:revision>
  <dcterms:created xsi:type="dcterms:W3CDTF">2026-05-04T23:41:45Z</dcterms:created>
  <dcterms:modified xsi:type="dcterms:W3CDTF">2026-05-04T23:48:15Z</dcterms:modified>
</cp:coreProperties>
</file>