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9"/>
  </p:notesMasterIdLst>
  <p:handoutMasterIdLst>
    <p:handoutMasterId r:id="rId10"/>
  </p:handoutMasterIdLst>
  <p:sldIdLst>
    <p:sldId id="314" r:id="rId5"/>
    <p:sldId id="315" r:id="rId6"/>
    <p:sldId id="316" r:id="rId7"/>
    <p:sldId id="297" r:id="rId8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388" autoAdjust="0"/>
  </p:normalViewPr>
  <p:slideViewPr>
    <p:cSldViewPr snapToGrid="0" snapToObjects="1">
      <p:cViewPr varScale="1">
        <p:scale>
          <a:sx n="68" d="100"/>
          <a:sy n="68" d="100"/>
        </p:scale>
        <p:origin x="816" y="72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809" y="1057274"/>
            <a:ext cx="7043617" cy="2520217"/>
          </a:xfrm>
        </p:spPr>
        <p:txBody>
          <a:bodyPr/>
          <a:lstStyle/>
          <a:p>
            <a:r>
              <a:rPr lang="en-US" dirty="0"/>
              <a:t>Desain interior </a:t>
            </a:r>
            <a:r>
              <a:rPr lang="en-US" dirty="0" err="1"/>
              <a:t>berkelanjutan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D6BDC-E008-6AB7-55A1-46ED9BCF054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64808" y="3808750"/>
            <a:ext cx="7043618" cy="2233233"/>
          </a:xfrm>
        </p:spPr>
        <p:txBody>
          <a:bodyPr/>
          <a:lstStyle/>
          <a:p>
            <a:r>
              <a:rPr lang="en-US" dirty="0"/>
              <a:t>Dina Mariana Sari, S.Ds., M.P.W.K</a:t>
            </a:r>
          </a:p>
        </p:txBody>
      </p:sp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24BF64-F50C-19B7-9B55-5C460781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0E0A50-CDA8-B2DC-26F2-61004EB1AE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63"/>
          <a:stretch/>
        </p:blipFill>
        <p:spPr>
          <a:xfrm>
            <a:off x="2259373" y="351692"/>
            <a:ext cx="8672878" cy="632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1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D61C08-D575-07EC-5686-4610B789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BF4D62-EC92-054D-FEDC-8F40F60D7B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69" t="31991" r="14382" b="17113"/>
          <a:stretch/>
        </p:blipFill>
        <p:spPr>
          <a:xfrm>
            <a:off x="1237956" y="1081530"/>
            <a:ext cx="10624672" cy="503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67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849782"/>
            <a:ext cx="5715000" cy="2727709"/>
          </a:xfrm>
        </p:spPr>
        <p:txBody>
          <a:bodyPr/>
          <a:lstStyle/>
          <a:p>
            <a:r>
              <a:rPr lang="en-US" dirty="0"/>
              <a:t>Thank </a:t>
            </a:r>
            <a:br>
              <a:rPr lang="en-US" dirty="0"/>
            </a:br>
            <a:r>
              <a:rPr lang="en-US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{55B07997-7A16-4E44-9C1F-9FA00B87F25D}TF8a9b5915-b8c7-461e-8cdd-693d48b5e32371f7b7e2_win32-4bf0b9a2ea37</Template>
  <TotalTime>21</TotalTime>
  <Words>24</Words>
  <Application>Microsoft Office PowerPoint</Application>
  <PresentationFormat>Widescreen</PresentationFormat>
  <Paragraphs>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Sabon Next LT</vt:lpstr>
      <vt:lpstr>Custom</vt:lpstr>
      <vt:lpstr>Desain interior berkelanjutan</vt:lpstr>
      <vt:lpstr>PowerPoint Presentation</vt:lpstr>
      <vt:lpstr>PowerPoint Presentation</vt:lpstr>
      <vt:lpstr>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Desain interior berkelanjutan</dc:title>
  <dc:subject/>
  <dc:creator>USER</dc:creator>
  <cp:lastModifiedBy>USER</cp:lastModifiedBy>
  <cp:revision>4</cp:revision>
  <dcterms:created xsi:type="dcterms:W3CDTF">2026-03-13T05:32:14Z</dcterms:created>
  <dcterms:modified xsi:type="dcterms:W3CDTF">2026-05-05T01:33:00Z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