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00" r:id="rId15"/>
  </p:sldIdLst>
  <p:sldSz cx="9144000" cy="6858000" type="screen4x3"/>
  <p:notesSz cx="7045325" cy="9345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98393-A58F-426E-896E-EAF4721F64B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06F764-EA81-4CD7-90DC-5546D223316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Identifikasi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Potensi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701B942-9841-40FF-965A-FE282AAC3441}" type="parTrans" cxnId="{42ADBDD3-42EA-45E2-8E6E-FDCDEFC90C2B}">
      <dgm:prSet/>
      <dgm:spPr/>
      <dgm:t>
        <a:bodyPr/>
        <a:lstStyle/>
        <a:p>
          <a:endParaRPr lang="en-US"/>
        </a:p>
      </dgm:t>
    </dgm:pt>
    <dgm:pt modelId="{CF2301A7-DEAC-4567-8704-0DFA5218D017}" type="sibTrans" cxnId="{42ADBDD3-42EA-45E2-8E6E-FDCDEFC90C2B}">
      <dgm:prSet/>
      <dgm:spPr/>
      <dgm:t>
        <a:bodyPr/>
        <a:lstStyle/>
        <a:p>
          <a:endParaRPr lang="en-US"/>
        </a:p>
      </dgm:t>
    </dgm:pt>
    <dgm:pt modelId="{FB4B4D34-EE63-4E8C-98A6-EA343F83062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Pengemasan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A5CF0D0-2E5E-4846-82DD-76A7AA45E78B}" type="parTrans" cxnId="{E26EFD84-93B4-4F87-B030-CD161A72CBB2}">
      <dgm:prSet/>
      <dgm:spPr/>
      <dgm:t>
        <a:bodyPr/>
        <a:lstStyle/>
        <a:p>
          <a:endParaRPr lang="en-US"/>
        </a:p>
      </dgm:t>
    </dgm:pt>
    <dgm:pt modelId="{9B5A5C57-A637-490C-A4FC-6454F5355452}" type="sibTrans" cxnId="{E26EFD84-93B4-4F87-B030-CD161A72CBB2}">
      <dgm:prSet/>
      <dgm:spPr/>
      <dgm:t>
        <a:bodyPr/>
        <a:lstStyle/>
        <a:p>
          <a:endParaRPr lang="en-US"/>
        </a:p>
      </dgm:t>
    </dgm:pt>
    <dgm:pt modelId="{F3956BE0-5808-4424-8453-7C94DC689D6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Integrasi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Atraksi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A9F977D-CF26-46E6-8B54-AD6AB4A971FC}" type="parTrans" cxnId="{DABDBD72-3D22-4FBF-9968-7C020638969E}">
      <dgm:prSet/>
      <dgm:spPr/>
      <dgm:t>
        <a:bodyPr/>
        <a:lstStyle/>
        <a:p>
          <a:endParaRPr lang="en-US"/>
        </a:p>
      </dgm:t>
    </dgm:pt>
    <dgm:pt modelId="{ED3523B1-51ED-4399-AF1C-7443A3F3601C}" type="sibTrans" cxnId="{DABDBD72-3D22-4FBF-9968-7C020638969E}">
      <dgm:prSet/>
      <dgm:spPr/>
      <dgm:t>
        <a:bodyPr/>
        <a:lstStyle/>
        <a:p>
          <a:endParaRPr lang="en-US"/>
        </a:p>
      </dgm:t>
    </dgm:pt>
    <dgm:pt modelId="{A8A5785D-0E99-48F8-BF1F-AF41936848AE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Penyusunan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Itinerary </a:t>
          </a:r>
        </a:p>
      </dgm:t>
    </dgm:pt>
    <dgm:pt modelId="{FCFF959B-14D5-4311-AC51-CEB9CCF6DF97}" type="parTrans" cxnId="{2BBD4B8F-7822-4EF6-8725-7F1A83C49B46}">
      <dgm:prSet/>
      <dgm:spPr/>
      <dgm:t>
        <a:bodyPr/>
        <a:lstStyle/>
        <a:p>
          <a:endParaRPr lang="en-US"/>
        </a:p>
      </dgm:t>
    </dgm:pt>
    <dgm:pt modelId="{C4BB2BF1-EAB5-45D5-85E5-991A638FD3D8}" type="sibTrans" cxnId="{2BBD4B8F-7822-4EF6-8725-7F1A83C49B46}">
      <dgm:prSet/>
      <dgm:spPr/>
      <dgm:t>
        <a:bodyPr/>
        <a:lstStyle/>
        <a:p>
          <a:endParaRPr lang="en-US"/>
        </a:p>
      </dgm:t>
    </dgm:pt>
    <dgm:pt modelId="{CEF790C7-3982-4CDD-9E40-0C13FE40F9D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Evaluasi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553AD-3C8C-4506-A7E3-BD1CCD23F2DF}" type="parTrans" cxnId="{13B3CB1E-281E-4F2A-BA81-C8BEDB48B5FA}">
      <dgm:prSet/>
      <dgm:spPr/>
      <dgm:t>
        <a:bodyPr/>
        <a:lstStyle/>
        <a:p>
          <a:endParaRPr lang="en-US"/>
        </a:p>
      </dgm:t>
    </dgm:pt>
    <dgm:pt modelId="{8B9AED5A-918F-4294-A75B-9CABEB8D9F9C}" type="sibTrans" cxnId="{13B3CB1E-281E-4F2A-BA81-C8BEDB48B5FA}">
      <dgm:prSet/>
      <dgm:spPr/>
      <dgm:t>
        <a:bodyPr/>
        <a:lstStyle/>
        <a:p>
          <a:endParaRPr lang="en-US"/>
        </a:p>
      </dgm:t>
    </dgm:pt>
    <dgm:pt modelId="{11C8C043-4DDE-4149-83D5-E24776C11009}" type="pres">
      <dgm:prSet presAssocID="{06A98393-A58F-426E-896E-EAF4721F64BA}" presName="Name0" presStyleCnt="0">
        <dgm:presLayoutVars>
          <dgm:dir/>
          <dgm:animLvl val="lvl"/>
          <dgm:resizeHandles val="exact"/>
        </dgm:presLayoutVars>
      </dgm:prSet>
      <dgm:spPr/>
    </dgm:pt>
    <dgm:pt modelId="{049E572A-25E1-4E32-821B-688FF453B368}" type="pres">
      <dgm:prSet presAssocID="{D006F764-EA81-4CD7-90DC-5546D223316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580C2A9-62D7-499E-AB31-8CE23117A01C}" type="pres">
      <dgm:prSet presAssocID="{CF2301A7-DEAC-4567-8704-0DFA5218D017}" presName="parTxOnlySpace" presStyleCnt="0"/>
      <dgm:spPr/>
    </dgm:pt>
    <dgm:pt modelId="{4AA3B258-DD46-4C78-AA94-29AA47504415}" type="pres">
      <dgm:prSet presAssocID="{FB4B4D34-EE63-4E8C-98A6-EA343F83062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77D5F23-6DEB-4EE6-BF07-71FD4896E821}" type="pres">
      <dgm:prSet presAssocID="{9B5A5C57-A637-490C-A4FC-6454F5355452}" presName="parTxOnlySpace" presStyleCnt="0"/>
      <dgm:spPr/>
    </dgm:pt>
    <dgm:pt modelId="{0AA3C1C1-4AD9-4C13-AEB3-09D92872B4E4}" type="pres">
      <dgm:prSet presAssocID="{F3956BE0-5808-4424-8453-7C94DC689D6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0A2350D-A85C-4149-918C-5D7ED64F5C9F}" type="pres">
      <dgm:prSet presAssocID="{ED3523B1-51ED-4399-AF1C-7443A3F3601C}" presName="parTxOnlySpace" presStyleCnt="0"/>
      <dgm:spPr/>
    </dgm:pt>
    <dgm:pt modelId="{CFFAE9DB-B2D2-47D0-B910-F61E7E8B860D}" type="pres">
      <dgm:prSet presAssocID="{A8A5785D-0E99-48F8-BF1F-AF41936848A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EECEA87-BF3F-44C7-B16A-6B051B3C02F0}" type="pres">
      <dgm:prSet presAssocID="{C4BB2BF1-EAB5-45D5-85E5-991A638FD3D8}" presName="parTxOnlySpace" presStyleCnt="0"/>
      <dgm:spPr/>
    </dgm:pt>
    <dgm:pt modelId="{815E9EA5-59B4-4C7E-9FF4-0EF8EE7B3422}" type="pres">
      <dgm:prSet presAssocID="{CEF790C7-3982-4CDD-9E40-0C13FE40F9D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C2CCA15-ECB9-4531-B380-59AC16837D7C}" type="presOf" srcId="{FB4B4D34-EE63-4E8C-98A6-EA343F830621}" destId="{4AA3B258-DD46-4C78-AA94-29AA47504415}" srcOrd="0" destOrd="0" presId="urn:microsoft.com/office/officeart/2005/8/layout/chevron1"/>
    <dgm:cxn modelId="{13B3CB1E-281E-4F2A-BA81-C8BEDB48B5FA}" srcId="{06A98393-A58F-426E-896E-EAF4721F64BA}" destId="{CEF790C7-3982-4CDD-9E40-0C13FE40F9D2}" srcOrd="4" destOrd="0" parTransId="{275553AD-3C8C-4506-A7E3-BD1CCD23F2DF}" sibTransId="{8B9AED5A-918F-4294-A75B-9CABEB8D9F9C}"/>
    <dgm:cxn modelId="{DDF5D22D-8364-4CFF-B10C-0D2B1944B6EE}" type="presOf" srcId="{06A98393-A58F-426E-896E-EAF4721F64BA}" destId="{11C8C043-4DDE-4149-83D5-E24776C11009}" srcOrd="0" destOrd="0" presId="urn:microsoft.com/office/officeart/2005/8/layout/chevron1"/>
    <dgm:cxn modelId="{45A9AD39-21FC-4482-9EC0-92A0BA433703}" type="presOf" srcId="{D006F764-EA81-4CD7-90DC-5546D2233161}" destId="{049E572A-25E1-4E32-821B-688FF453B368}" srcOrd="0" destOrd="0" presId="urn:microsoft.com/office/officeart/2005/8/layout/chevron1"/>
    <dgm:cxn modelId="{53C8063F-FC1D-4D51-8674-3597A580D989}" type="presOf" srcId="{A8A5785D-0E99-48F8-BF1F-AF41936848AE}" destId="{CFFAE9DB-B2D2-47D0-B910-F61E7E8B860D}" srcOrd="0" destOrd="0" presId="urn:microsoft.com/office/officeart/2005/8/layout/chevron1"/>
    <dgm:cxn modelId="{853C2566-6B63-445F-8B55-665611CD6318}" type="presOf" srcId="{F3956BE0-5808-4424-8453-7C94DC689D6C}" destId="{0AA3C1C1-4AD9-4C13-AEB3-09D92872B4E4}" srcOrd="0" destOrd="0" presId="urn:microsoft.com/office/officeart/2005/8/layout/chevron1"/>
    <dgm:cxn modelId="{CA93E64B-9B62-4F6E-8AFF-7FFA558EEFF8}" type="presOf" srcId="{CEF790C7-3982-4CDD-9E40-0C13FE40F9D2}" destId="{815E9EA5-59B4-4C7E-9FF4-0EF8EE7B3422}" srcOrd="0" destOrd="0" presId="urn:microsoft.com/office/officeart/2005/8/layout/chevron1"/>
    <dgm:cxn modelId="{DABDBD72-3D22-4FBF-9968-7C020638969E}" srcId="{06A98393-A58F-426E-896E-EAF4721F64BA}" destId="{F3956BE0-5808-4424-8453-7C94DC689D6C}" srcOrd="2" destOrd="0" parTransId="{1A9F977D-CF26-46E6-8B54-AD6AB4A971FC}" sibTransId="{ED3523B1-51ED-4399-AF1C-7443A3F3601C}"/>
    <dgm:cxn modelId="{E26EFD84-93B4-4F87-B030-CD161A72CBB2}" srcId="{06A98393-A58F-426E-896E-EAF4721F64BA}" destId="{FB4B4D34-EE63-4E8C-98A6-EA343F830621}" srcOrd="1" destOrd="0" parTransId="{2A5CF0D0-2E5E-4846-82DD-76A7AA45E78B}" sibTransId="{9B5A5C57-A637-490C-A4FC-6454F5355452}"/>
    <dgm:cxn modelId="{2BBD4B8F-7822-4EF6-8725-7F1A83C49B46}" srcId="{06A98393-A58F-426E-896E-EAF4721F64BA}" destId="{A8A5785D-0E99-48F8-BF1F-AF41936848AE}" srcOrd="3" destOrd="0" parTransId="{FCFF959B-14D5-4311-AC51-CEB9CCF6DF97}" sibTransId="{C4BB2BF1-EAB5-45D5-85E5-991A638FD3D8}"/>
    <dgm:cxn modelId="{42ADBDD3-42EA-45E2-8E6E-FDCDEFC90C2B}" srcId="{06A98393-A58F-426E-896E-EAF4721F64BA}" destId="{D006F764-EA81-4CD7-90DC-5546D2233161}" srcOrd="0" destOrd="0" parTransId="{B701B942-9841-40FF-965A-FE282AAC3441}" sibTransId="{CF2301A7-DEAC-4567-8704-0DFA5218D017}"/>
    <dgm:cxn modelId="{45216489-7070-4864-8B60-11852EDED09A}" type="presParOf" srcId="{11C8C043-4DDE-4149-83D5-E24776C11009}" destId="{049E572A-25E1-4E32-821B-688FF453B368}" srcOrd="0" destOrd="0" presId="urn:microsoft.com/office/officeart/2005/8/layout/chevron1"/>
    <dgm:cxn modelId="{B584BC90-6D13-4CA7-9008-8ACB0C4B2E87}" type="presParOf" srcId="{11C8C043-4DDE-4149-83D5-E24776C11009}" destId="{8580C2A9-62D7-499E-AB31-8CE23117A01C}" srcOrd="1" destOrd="0" presId="urn:microsoft.com/office/officeart/2005/8/layout/chevron1"/>
    <dgm:cxn modelId="{A901DE15-F65E-492D-BD4A-52F4881769B2}" type="presParOf" srcId="{11C8C043-4DDE-4149-83D5-E24776C11009}" destId="{4AA3B258-DD46-4C78-AA94-29AA47504415}" srcOrd="2" destOrd="0" presId="urn:microsoft.com/office/officeart/2005/8/layout/chevron1"/>
    <dgm:cxn modelId="{364A0440-4A4C-4EA9-A0AE-29CCF72F8B63}" type="presParOf" srcId="{11C8C043-4DDE-4149-83D5-E24776C11009}" destId="{777D5F23-6DEB-4EE6-BF07-71FD4896E821}" srcOrd="3" destOrd="0" presId="urn:microsoft.com/office/officeart/2005/8/layout/chevron1"/>
    <dgm:cxn modelId="{1769CA8B-234F-4C0A-9457-959253D5CF1E}" type="presParOf" srcId="{11C8C043-4DDE-4149-83D5-E24776C11009}" destId="{0AA3C1C1-4AD9-4C13-AEB3-09D92872B4E4}" srcOrd="4" destOrd="0" presId="urn:microsoft.com/office/officeart/2005/8/layout/chevron1"/>
    <dgm:cxn modelId="{8BB49B34-F66C-4197-AFE3-C67333437965}" type="presParOf" srcId="{11C8C043-4DDE-4149-83D5-E24776C11009}" destId="{D0A2350D-A85C-4149-918C-5D7ED64F5C9F}" srcOrd="5" destOrd="0" presId="urn:microsoft.com/office/officeart/2005/8/layout/chevron1"/>
    <dgm:cxn modelId="{7FC14BCE-BAE0-4277-A99B-48AA48CD23F2}" type="presParOf" srcId="{11C8C043-4DDE-4149-83D5-E24776C11009}" destId="{CFFAE9DB-B2D2-47D0-B910-F61E7E8B860D}" srcOrd="6" destOrd="0" presId="urn:microsoft.com/office/officeart/2005/8/layout/chevron1"/>
    <dgm:cxn modelId="{223CE0D7-FB4B-41C9-BD39-8DA937C24A23}" type="presParOf" srcId="{11C8C043-4DDE-4149-83D5-E24776C11009}" destId="{6EECEA87-BF3F-44C7-B16A-6B051B3C02F0}" srcOrd="7" destOrd="0" presId="urn:microsoft.com/office/officeart/2005/8/layout/chevron1"/>
    <dgm:cxn modelId="{9B7B43EC-FB73-4FE6-9F0A-5BEFAD105E12}" type="presParOf" srcId="{11C8C043-4DDE-4149-83D5-E24776C11009}" destId="{815E9EA5-59B4-4C7E-9FF4-0EF8EE7B342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572A-25E1-4E32-821B-688FF453B368}">
      <dsp:nvSpPr>
        <dsp:cNvPr id="0" name=""/>
        <dsp:cNvSpPr/>
      </dsp:nvSpPr>
      <dsp:spPr>
        <a:xfrm>
          <a:off x="1834" y="2231003"/>
          <a:ext cx="1632353" cy="652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Identifikasi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Potensi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28305" y="2231003"/>
        <a:ext cx="979412" cy="652941"/>
      </dsp:txXfrm>
    </dsp:sp>
    <dsp:sp modelId="{4AA3B258-DD46-4C78-AA94-29AA47504415}">
      <dsp:nvSpPr>
        <dsp:cNvPr id="0" name=""/>
        <dsp:cNvSpPr/>
      </dsp:nvSpPr>
      <dsp:spPr>
        <a:xfrm>
          <a:off x="1470952" y="2231003"/>
          <a:ext cx="1632353" cy="652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Pengemasan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Produk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797423" y="2231003"/>
        <a:ext cx="979412" cy="652941"/>
      </dsp:txXfrm>
    </dsp:sp>
    <dsp:sp modelId="{0AA3C1C1-4AD9-4C13-AEB3-09D92872B4E4}">
      <dsp:nvSpPr>
        <dsp:cNvPr id="0" name=""/>
        <dsp:cNvSpPr/>
      </dsp:nvSpPr>
      <dsp:spPr>
        <a:xfrm>
          <a:off x="2940071" y="2231003"/>
          <a:ext cx="1632353" cy="652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Integrasi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Atraksi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266542" y="2231003"/>
        <a:ext cx="979412" cy="652941"/>
      </dsp:txXfrm>
    </dsp:sp>
    <dsp:sp modelId="{CFFAE9DB-B2D2-47D0-B910-F61E7E8B860D}">
      <dsp:nvSpPr>
        <dsp:cNvPr id="0" name=""/>
        <dsp:cNvSpPr/>
      </dsp:nvSpPr>
      <dsp:spPr>
        <a:xfrm>
          <a:off x="4409189" y="2231003"/>
          <a:ext cx="1632353" cy="652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Penyusunan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Itinerary </a:t>
          </a:r>
        </a:p>
      </dsp:txBody>
      <dsp:txXfrm>
        <a:off x="4735660" y="2231003"/>
        <a:ext cx="979412" cy="652941"/>
      </dsp:txXfrm>
    </dsp:sp>
    <dsp:sp modelId="{815E9EA5-59B4-4C7E-9FF4-0EF8EE7B3422}">
      <dsp:nvSpPr>
        <dsp:cNvPr id="0" name=""/>
        <dsp:cNvSpPr/>
      </dsp:nvSpPr>
      <dsp:spPr>
        <a:xfrm>
          <a:off x="5878308" y="2231003"/>
          <a:ext cx="1632353" cy="652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Evaluasi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4779" y="2231003"/>
        <a:ext cx="979412" cy="65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1️⃣ </a:t>
            </a:r>
            <a:r>
              <a:rPr lang="en-US" b="1" dirty="0" err="1"/>
              <a:t>Daya</a:t>
            </a:r>
            <a:r>
              <a:rPr lang="en-US" b="1" dirty="0"/>
              <a:t> Tarik </a:t>
            </a:r>
            <a:r>
              <a:rPr lang="en-US" b="1" dirty="0" err="1"/>
              <a:t>Wisata</a:t>
            </a:r>
            <a:r>
              <a:rPr lang="en-US" b="1" dirty="0"/>
              <a:t> (Attraction)</a:t>
            </a:r>
          </a:p>
          <a:p>
            <a:r>
              <a:rPr lang="en-US" dirty="0"/>
              <a:t>👉 Hal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/>
          </a:p>
          <a:p>
            <a:r>
              <a:rPr lang="en-US" b="1" dirty="0"/>
              <a:t>📍 </a:t>
            </a:r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r>
              <a:rPr lang="en-US" b="1" dirty="0"/>
              <a:t>Pantai </a:t>
            </a:r>
            <a:r>
              <a:rPr lang="en-US" b="1" dirty="0" err="1"/>
              <a:t>Minang</a:t>
            </a:r>
            <a:r>
              <a:rPr lang="en-US" b="1" dirty="0"/>
              <a:t> </a:t>
            </a:r>
            <a:r>
              <a:rPr lang="en-US" b="1" dirty="0" err="1"/>
              <a:t>Rua</a:t>
            </a:r>
            <a:r>
              <a:rPr lang="en-US" b="1" dirty="0"/>
              <a:t> (Lampung Selatan)</a:t>
            </a:r>
            <a:r>
              <a:rPr lang="en-US" dirty="0"/>
              <a:t> → </a:t>
            </a:r>
            <a:r>
              <a:rPr lang="en-US" dirty="0" err="1"/>
              <a:t>pantai</a:t>
            </a:r>
            <a:r>
              <a:rPr lang="en-US" dirty="0"/>
              <a:t>, </a:t>
            </a:r>
            <a:r>
              <a:rPr lang="en-US" dirty="0" err="1"/>
              <a:t>tebing</a:t>
            </a:r>
            <a:r>
              <a:rPr lang="en-US" dirty="0"/>
              <a:t>, air </a:t>
            </a:r>
            <a:r>
              <a:rPr lang="en-US" dirty="0" err="1"/>
              <a:t>terjun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</a:p>
          <a:p>
            <a:r>
              <a:rPr lang="en-US" b="1" dirty="0"/>
              <a:t>Candi Borobudur (</a:t>
            </a:r>
            <a:r>
              <a:rPr lang="en-US" b="1" dirty="0" err="1"/>
              <a:t>Magelang</a:t>
            </a:r>
            <a:r>
              <a:rPr lang="en-US" b="1" dirty="0"/>
              <a:t>)</a:t>
            </a:r>
            <a:r>
              <a:rPr lang="en-US" dirty="0"/>
              <a:t> →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&amp; </a:t>
            </a:r>
            <a:r>
              <a:rPr lang="en-US" dirty="0" err="1"/>
              <a:t>sejarah</a:t>
            </a:r>
            <a:r>
              <a:rPr lang="en-US" dirty="0"/>
              <a:t> </a:t>
            </a:r>
          </a:p>
          <a:p>
            <a:r>
              <a:rPr lang="en-US" b="1" dirty="0"/>
              <a:t>Raja Ampat (Papua)</a:t>
            </a:r>
            <a:r>
              <a:rPr lang="en-US" dirty="0"/>
              <a:t> →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bahari</a:t>
            </a:r>
            <a:r>
              <a:rPr lang="en-US" dirty="0"/>
              <a:t> (diving &amp; snorkeling) </a:t>
            </a:r>
          </a:p>
          <a:p>
            <a:r>
              <a:rPr lang="en-US" b="1" dirty="0"/>
              <a:t>Kampung </a:t>
            </a:r>
            <a:r>
              <a:rPr lang="en-US" b="1" dirty="0" err="1"/>
              <a:t>Wisata</a:t>
            </a:r>
            <a:r>
              <a:rPr lang="en-US" b="1" dirty="0"/>
              <a:t> Batik (Yogyakarta)</a:t>
            </a:r>
            <a:r>
              <a:rPr lang="en-US" dirty="0"/>
              <a:t> →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&amp; </a:t>
            </a:r>
            <a:r>
              <a:rPr lang="en-US" dirty="0" err="1"/>
              <a:t>edukasi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2️⃣ </a:t>
            </a:r>
            <a:r>
              <a:rPr lang="en-US" b="1" dirty="0" err="1"/>
              <a:t>Akomodasi</a:t>
            </a:r>
            <a:r>
              <a:rPr lang="en-US" b="1" dirty="0"/>
              <a:t> (Accommodation)</a:t>
            </a:r>
          </a:p>
          <a:p>
            <a:r>
              <a:rPr lang="en-US" dirty="0"/>
              <a:t>👉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menginap</a:t>
            </a:r>
            <a:endParaRPr lang="en-US" dirty="0"/>
          </a:p>
          <a:p>
            <a:r>
              <a:rPr lang="en-US" b="1" dirty="0"/>
              <a:t>📍 </a:t>
            </a:r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r>
              <a:rPr lang="en-US" b="1" dirty="0"/>
              <a:t>Hotel</a:t>
            </a:r>
            <a:r>
              <a:rPr lang="en-US" dirty="0"/>
              <a:t> → Novotel Lampung, Aston </a:t>
            </a:r>
          </a:p>
          <a:p>
            <a:r>
              <a:rPr lang="en-US" b="1" dirty="0"/>
              <a:t>Resort</a:t>
            </a:r>
            <a:r>
              <a:rPr lang="en-US" dirty="0"/>
              <a:t> → </a:t>
            </a:r>
            <a:r>
              <a:rPr lang="en-US" dirty="0" err="1"/>
              <a:t>Plataran</a:t>
            </a:r>
            <a:r>
              <a:rPr lang="en-US" dirty="0"/>
              <a:t> Komodo Resort </a:t>
            </a:r>
          </a:p>
          <a:p>
            <a:r>
              <a:rPr lang="en-US" b="1" dirty="0"/>
              <a:t>Homestay</a:t>
            </a:r>
            <a:r>
              <a:rPr lang="en-US" dirty="0"/>
              <a:t> →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</a:p>
          <a:p>
            <a:r>
              <a:rPr lang="en-US" b="1" dirty="0"/>
              <a:t>Villa</a:t>
            </a:r>
            <a:r>
              <a:rPr lang="en-US" dirty="0"/>
              <a:t> → villa di Bali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Puncak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3️⃣ </a:t>
            </a:r>
            <a:r>
              <a:rPr lang="en-US" b="1" dirty="0" err="1"/>
              <a:t>Transportasi</a:t>
            </a:r>
            <a:r>
              <a:rPr lang="en-US" b="1" dirty="0"/>
              <a:t> (Transportation)</a:t>
            </a:r>
          </a:p>
          <a:p>
            <a:r>
              <a:rPr lang="en-US" dirty="0"/>
              <a:t>👉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wisatawan</a:t>
            </a:r>
            <a:endParaRPr lang="en-US" dirty="0"/>
          </a:p>
          <a:p>
            <a:r>
              <a:rPr lang="en-US" b="1" dirty="0"/>
              <a:t>📍 </a:t>
            </a:r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r>
              <a:rPr lang="en-US" b="1" dirty="0" err="1"/>
              <a:t>Darat</a:t>
            </a:r>
            <a:r>
              <a:rPr lang="en-US" dirty="0"/>
              <a:t> → Bus </a:t>
            </a:r>
            <a:r>
              <a:rPr lang="en-US" dirty="0" err="1"/>
              <a:t>pariwisata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travel,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</a:p>
          <a:p>
            <a:r>
              <a:rPr lang="en-US" b="1" dirty="0" err="1"/>
              <a:t>Laut</a:t>
            </a:r>
            <a:r>
              <a:rPr lang="en-US" dirty="0"/>
              <a:t> →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penyeberangan</a:t>
            </a:r>
            <a:r>
              <a:rPr lang="en-US" dirty="0"/>
              <a:t>, boat snorkeling </a:t>
            </a:r>
          </a:p>
          <a:p>
            <a:r>
              <a:rPr lang="en-US" b="1" dirty="0"/>
              <a:t>Udara</a:t>
            </a:r>
            <a:r>
              <a:rPr lang="en-US" dirty="0"/>
              <a:t> →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domestik</a:t>
            </a:r>
            <a:r>
              <a:rPr lang="en-US" dirty="0"/>
              <a:t>/</a:t>
            </a:r>
            <a:r>
              <a:rPr lang="en-US" dirty="0" err="1"/>
              <a:t>internasional</a:t>
            </a:r>
            <a:r>
              <a:rPr lang="en-US" dirty="0"/>
              <a:t> </a:t>
            </a:r>
          </a:p>
          <a:p>
            <a:r>
              <a:rPr lang="en-US" b="1" dirty="0" err="1"/>
              <a:t>Lokal</a:t>
            </a:r>
            <a:r>
              <a:rPr lang="en-US" dirty="0"/>
              <a:t> → Ojek </a:t>
            </a:r>
            <a:r>
              <a:rPr lang="en-US" dirty="0" err="1"/>
              <a:t>wisata</a:t>
            </a:r>
            <a:r>
              <a:rPr lang="en-US" dirty="0"/>
              <a:t>, shuttle hotel</a:t>
            </a:r>
          </a:p>
          <a:p>
            <a:endParaRPr lang="en-US" dirty="0"/>
          </a:p>
          <a:p>
            <a:r>
              <a:rPr lang="en-US" b="1" dirty="0"/>
              <a:t>4️⃣ </a:t>
            </a:r>
            <a:r>
              <a:rPr lang="en-US" b="1" dirty="0" err="1"/>
              <a:t>Aktivitas</a:t>
            </a:r>
            <a:r>
              <a:rPr lang="en-US" b="1" dirty="0"/>
              <a:t> (Activities)</a:t>
            </a:r>
          </a:p>
          <a:p>
            <a:r>
              <a:rPr lang="en-US" dirty="0"/>
              <a:t>👉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wisatawan</a:t>
            </a:r>
            <a:endParaRPr lang="en-US" dirty="0"/>
          </a:p>
          <a:p>
            <a:r>
              <a:rPr lang="en-US" b="1" dirty="0"/>
              <a:t>📍 </a:t>
            </a:r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r>
              <a:rPr lang="en-US" b="1" dirty="0" err="1"/>
              <a:t>Bahari</a:t>
            </a:r>
            <a:r>
              <a:rPr lang="en-US" dirty="0"/>
              <a:t> → snorkeling, diving, banana boat </a:t>
            </a:r>
          </a:p>
          <a:p>
            <a:r>
              <a:rPr lang="en-US" b="1" dirty="0" err="1"/>
              <a:t>Budaya</a:t>
            </a:r>
            <a:r>
              <a:rPr lang="en-US" dirty="0"/>
              <a:t> → </a:t>
            </a:r>
            <a:r>
              <a:rPr lang="en-US" dirty="0" err="1"/>
              <a:t>menonton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workshop batik </a:t>
            </a:r>
          </a:p>
          <a:p>
            <a:r>
              <a:rPr lang="en-US" b="1" dirty="0" err="1"/>
              <a:t>Kuliner</a:t>
            </a:r>
            <a:r>
              <a:rPr lang="en-US" dirty="0"/>
              <a:t> → food tour, cooking class </a:t>
            </a:r>
          </a:p>
          <a:p>
            <a:r>
              <a:rPr lang="en-US" b="1" dirty="0" err="1"/>
              <a:t>Alam</a:t>
            </a:r>
            <a:r>
              <a:rPr lang="en-US" dirty="0"/>
              <a:t> → hiking, camping, tracking</a:t>
            </a:r>
          </a:p>
          <a:p>
            <a:endParaRPr lang="en-US" dirty="0"/>
          </a:p>
          <a:p>
            <a:r>
              <a:rPr lang="en-US" b="1" dirty="0"/>
              <a:t>5️⃣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(Ancillary Services)</a:t>
            </a:r>
          </a:p>
          <a:p>
            <a:r>
              <a:rPr lang="en-US" dirty="0"/>
              <a:t>👉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wisatawan</a:t>
            </a:r>
            <a:endParaRPr lang="en-US" dirty="0"/>
          </a:p>
          <a:p>
            <a:r>
              <a:rPr lang="en-US" b="1" dirty="0"/>
              <a:t>📍 </a:t>
            </a:r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r>
              <a:rPr lang="en-US" b="1" dirty="0"/>
              <a:t>Tour guide (</a:t>
            </a:r>
            <a:r>
              <a:rPr lang="en-US" b="1" dirty="0" err="1"/>
              <a:t>pemandu</a:t>
            </a:r>
            <a:r>
              <a:rPr lang="en-US" b="1" dirty="0"/>
              <a:t> </a:t>
            </a:r>
            <a:r>
              <a:rPr lang="en-US" b="1" dirty="0" err="1"/>
              <a:t>wisata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r>
              <a:rPr lang="en-US" b="1" dirty="0"/>
              <a:t>Travel agent / operator tur</a:t>
            </a:r>
            <a:r>
              <a:rPr lang="en-US" dirty="0"/>
              <a:t> </a:t>
            </a:r>
          </a:p>
          <a:p>
            <a:r>
              <a:rPr lang="en-US" b="1" dirty="0" err="1"/>
              <a:t>Asuransi</a:t>
            </a:r>
            <a:r>
              <a:rPr lang="en-US" b="1" dirty="0"/>
              <a:t> </a:t>
            </a:r>
            <a:r>
              <a:rPr lang="en-US" b="1" dirty="0" err="1"/>
              <a:t>perjalanan</a:t>
            </a:r>
            <a:r>
              <a:rPr lang="en-US" dirty="0"/>
              <a:t> </a:t>
            </a:r>
          </a:p>
          <a:p>
            <a:r>
              <a:rPr lang="en-US" b="1" dirty="0"/>
              <a:t>ATM / money changer</a:t>
            </a:r>
            <a:r>
              <a:rPr lang="en-US" dirty="0"/>
              <a:t> </a:t>
            </a:r>
          </a:p>
          <a:p>
            <a:r>
              <a:rPr lang="en-US" b="1" dirty="0"/>
              <a:t>Pusat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wisata</a:t>
            </a:r>
            <a:r>
              <a:rPr lang="en-US" dirty="0"/>
              <a:t> </a:t>
            </a:r>
          </a:p>
          <a:p>
            <a:r>
              <a:rPr lang="en-US" b="1" dirty="0" err="1"/>
              <a:t>Dokumentasi</a:t>
            </a:r>
            <a:r>
              <a:rPr lang="en-US" b="1" dirty="0"/>
              <a:t> (</a:t>
            </a:r>
            <a:r>
              <a:rPr lang="en-US" b="1" dirty="0" err="1"/>
              <a:t>foto</a:t>
            </a:r>
            <a:r>
              <a:rPr lang="en-US" b="1" dirty="0"/>
              <a:t>/video </a:t>
            </a:r>
            <a:r>
              <a:rPr lang="en-US" b="1" dirty="0" err="1"/>
              <a:t>wisata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Berikut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Experience-based Tourism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Interaksi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(Cultural Immersion):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Tinggal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bersama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warga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mengikuti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upacara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belajar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menenun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Wae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NTT.</a:t>
            </a:r>
          </a:p>
          <a:p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Kreatif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Kriya: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Mengikuti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kelas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membatik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kerajinan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bambu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belajar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memainkan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tradisional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angklung.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Agrowisata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Kuliner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Memanen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kopi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kebun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memetik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belajar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memasak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makanan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daerah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 tasting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Petualangan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Trekking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menelusuri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kawasan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konservasi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menyelusuri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Pindul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pengalaman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Edukasi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Konservasi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Berpartisipasi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pelepasan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tukik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di Bali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menanam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mangrove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pesisir</a:t>
            </a:r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Pawai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Festival Lampung Selatan: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Pantai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Minang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rencana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revitalisasi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daerah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Agenda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kebudayaan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pawai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berskala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pertunjukan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dikaitkan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festival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Lampung Selatan yang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puncaknya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berlangsung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sekitar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November.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Konservasi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Minang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difokuskan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konservasi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perlindungan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(green canyon, goa).</a:t>
            </a:r>
          </a:p>
          <a:p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Pertunjukan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Pertunjukan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Lampung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seringkali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diselenggarakan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rangkaian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festival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kabupaten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dipusatkan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Lampung Selatan (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Kalianda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area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unggulan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acara 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PARIWISATA/FIELD%20STUDY/ITINERARY%20IIB%20DARMA%20JAYA%20(BALI-BROMO-JOGJA)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Penyusunan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Itinerary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(Jadwal Perjalanan)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4608512" cy="4118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Itinerary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rencana perjalanan wisata yang berisi: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Itinerary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pemborosan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kenyamanan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koordinasi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11CEF3-97DA-4E03-9C5B-53E02B59A803}"/>
              </a:ext>
            </a:extLst>
          </p:cNvPr>
          <p:cNvSpPr txBox="1">
            <a:spLocks/>
          </p:cNvSpPr>
          <p:nvPr/>
        </p:nvSpPr>
        <p:spPr>
          <a:xfrm>
            <a:off x="539552" y="2852936"/>
            <a:ext cx="20882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9C14-F803-4658-88D0-29995F48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57" y="1778265"/>
            <a:ext cx="3284862" cy="45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27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Itinerary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611560" y="198884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hlinkClick r:id="rId3" action="ppaction://hlinkfile"/>
              </a:rPr>
              <a:t>BALI – BROMO- JOGJA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545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Prinsip Penyusunan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Itinerary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460851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Realistis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jarak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Variatif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istirahat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8266D-BCC0-476A-B8FA-7CCBA8EA818E}"/>
              </a:ext>
            </a:extLst>
          </p:cNvPr>
          <p:cNvSpPr/>
          <p:nvPr/>
        </p:nvSpPr>
        <p:spPr>
          <a:xfrm>
            <a:off x="2123728" y="414908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Model Pengembangan Paket Wisata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B11AB9-428B-42C5-81DF-5EF0086E3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93379"/>
              </p:ext>
            </p:extLst>
          </p:nvPr>
        </p:nvGraphicFramePr>
        <p:xfrm>
          <a:off x="806896" y="2420888"/>
          <a:ext cx="7512496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124513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TUGAS…!!!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4355976" y="1707570"/>
            <a:ext cx="4608512" cy="4592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Minang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Kalianda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Mengintegrasikan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Menyusun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Deskripsi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Itinerary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Target pasar</a:t>
            </a: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 flyer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berisikan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Itenerary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04FB0-0C76-4B11-99C7-3B8DD0FD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736304" cy="45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859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9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kuliner-budaya-bahari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Itinerary</a:t>
            </a:r>
          </a:p>
          <a:p>
            <a:pPr algn="just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Pengembangan Produk 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9"/>
            <a:ext cx="361074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 wisata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kombinasi dari berbagai elemen yang ditawarkan kepada wisatawan, meliputi: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4BFD0-D2E5-4F5E-B122-26E1B871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6" y="2178770"/>
            <a:ext cx="3804903" cy="27702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3FE14E-030B-4366-9D48-585B3CCCBFBA}"/>
              </a:ext>
            </a:extLst>
          </p:cNvPr>
          <p:cNvSpPr txBox="1">
            <a:spLocks/>
          </p:cNvSpPr>
          <p:nvPr/>
        </p:nvSpPr>
        <p:spPr>
          <a:xfrm>
            <a:off x="481263" y="3869356"/>
            <a:ext cx="3597025" cy="2079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 tarik 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Transportasi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 tambahan</a:t>
            </a:r>
          </a:p>
        </p:txBody>
      </p:sp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👉 Produk wisata biasanya dikemas dalam bentuk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489705" y="2060848"/>
            <a:ext cx="446449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 wisata (</a:t>
            </a: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tour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package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Open trip / </a:t>
            </a: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private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trip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Experience-based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tourism</a:t>
            </a:r>
            <a:endParaRPr lang="id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13CE7-9E26-466F-9987-0F405B50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43" y="2060848"/>
            <a:ext cx="3970798" cy="29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759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Pengemasan Produk 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Pengemasan produk wisata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adalah proses menyusun berbagai komponen wisata menjadi satu paket yang menarik, terstruktur, dan siap dijual.</a:t>
            </a:r>
            <a:endParaRPr lang="id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679BF-A87B-48DE-91CB-9280FA82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428140"/>
            <a:ext cx="4032448" cy="27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296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Komponen Paket 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5112568" cy="4118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Atraksi (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Attraction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 atau kegiatan yang dikunjungi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Transportasi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Kendaraan yang digunakan selama perjalanan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Hotel,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homestay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resort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Konsumsi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 dan minum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Guide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Pemandu Wisata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 informasi dan pengalaman</a:t>
            </a:r>
            <a:endParaRPr lang="id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A77F6-F808-4270-A0A0-65F43D3B1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3" y="1916832"/>
            <a:ext cx="2915355" cy="41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045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Prinsip Pengemasan Produk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4680520" cy="41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 dan unik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 target pasar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 waktu dan biaya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 pengalaman (</a:t>
            </a:r>
            <a:r>
              <a:rPr lang="id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experience-based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67BA-E9F8-4768-9E7D-A099AAE14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83601"/>
            <a:ext cx="3054591" cy="43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6502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Integrasi Kuliner – Budaya – Bahari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4104456" cy="4118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adalah menggabungkan berbagai jenis wisata menjadi satu pengalaman yang lengkap dan menarik.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Contoh Integrasi (Lampung Selatan)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Pantai Minang Rua (bahari)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seafood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Pertunjukan budaya lokal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4DBFA-FF6D-4134-B629-C4B444885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48880"/>
            <a:ext cx="4454166" cy="2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810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Integrasi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8E0DE-540D-42EE-B0E4-74D081D9F35A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4608512" cy="4118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 Kuliner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Mencicipi makanan 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Cooking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class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Wisata Budaya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Mengunjungi situs 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Menonton pertunjukan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Wisata Bahari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Pantai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Snorkeling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diving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monoton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13322-EC9E-4CB7-9744-F52905F1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44" y="2132856"/>
            <a:ext cx="36577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6696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828</Words>
  <Application>Microsoft Office PowerPoint</Application>
  <PresentationFormat>On-screen Show (4:3)</PresentationFormat>
  <Paragraphs>141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478</cp:revision>
  <cp:lastPrinted>2017-08-29T02:54:51Z</cp:lastPrinted>
  <dcterms:created xsi:type="dcterms:W3CDTF">2010-04-18T12:06:30Z</dcterms:created>
  <dcterms:modified xsi:type="dcterms:W3CDTF">2026-05-05T02:56:25Z</dcterms:modified>
</cp:coreProperties>
</file>