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9" r:id="rId3"/>
    <p:sldId id="303" r:id="rId4"/>
    <p:sldId id="301" r:id="rId5"/>
    <p:sldId id="304" r:id="rId6"/>
    <p:sldId id="305" r:id="rId7"/>
    <p:sldId id="306" r:id="rId8"/>
    <p:sldId id="307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7" d="100"/>
          <a:sy n="77" d="100"/>
        </p:scale>
        <p:origin x="151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ANALISA DATA NUMERIK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17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..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numerik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3" algn="just"/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numerik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digunakan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menganalisis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hubungan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antara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variabel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dependen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(Y) dan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independen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(X).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praktikum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mahasiswa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mengimplementasikan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linier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sederhana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non-linier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Python,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serta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mengevaluasi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model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Jam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Belajar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(X): [2, 4, 6, 8, 10]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Nilai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Ujian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(Y): [50, 55, 65, 70, 78]</a:t>
            </a:r>
          </a:p>
          <a:p>
            <a:pPr marL="0" lvl="3" algn="just"/>
            <a:endParaRPr lang="id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5E4E96-6824-43BD-8D91-B894AAD73744}"/>
              </a:ext>
            </a:extLst>
          </p:cNvPr>
          <p:cNvSpPr txBox="1">
            <a:spLocks/>
          </p:cNvSpPr>
          <p:nvPr/>
        </p:nvSpPr>
        <p:spPr>
          <a:xfrm>
            <a:off x="395536" y="514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Kode Phyton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5F03B31-F18E-41A7-8702-408B390B33C0}"/>
              </a:ext>
            </a:extLst>
          </p:cNvPr>
          <p:cNvSpPr txBox="1">
            <a:spLocks/>
          </p:cNvSpPr>
          <p:nvPr/>
        </p:nvSpPr>
        <p:spPr>
          <a:xfrm>
            <a:off x="395536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0FDBC2-B129-40E1-B4DF-BC6E4B0CD881}"/>
              </a:ext>
            </a:extLst>
          </p:cNvPr>
          <p:cNvSpPr txBox="1"/>
          <p:nvPr/>
        </p:nvSpPr>
        <p:spPr>
          <a:xfrm>
            <a:off x="755576" y="1772816"/>
            <a:ext cx="381642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Kode Python -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Linier</a:t>
            </a:r>
          </a:p>
          <a:p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import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numpy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as np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import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matplotlib.pyplot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as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from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sklearn.linear_model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import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LinearRegression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# Data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 =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np.array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([[2], [4], [6], [8], [10]])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y =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np.array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([50, 55, 65, 70, 78])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# Model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model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LinearRegression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model.fit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(X, y)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6229E9-2A99-4792-B352-6F30A1B61315}"/>
              </a:ext>
            </a:extLst>
          </p:cNvPr>
          <p:cNvSpPr txBox="1"/>
          <p:nvPr/>
        </p:nvSpPr>
        <p:spPr>
          <a:xfrm>
            <a:off x="4860032" y="1700808"/>
            <a:ext cx="381642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# Hasil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print("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Koefisien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(b):",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model.coef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_[0])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print("Intercept (a):",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model.intercept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_)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#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Visualisasi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plt.scatter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(X, y, color='blue')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plt.plot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(X,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model.predict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(X), color='red')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plt.title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Linier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Sederhana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")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plt.xlabel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("Jam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Belajar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")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plt.ylabel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("Nilai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Ujian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")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plt.grid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plt.show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43919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PEMBAHASAN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Koefisien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(slope)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seberapa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besar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perubahan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kenaikan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 unit pada X. Intercept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saat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X = 0.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Visualisasi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memperlihatkan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garis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melewati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data.</a:t>
            </a:r>
          </a:p>
          <a:p>
            <a:pPr algn="l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1800" b="1" kern="0" dirty="0">
                <a:solidFill>
                  <a:srgbClr val="365F91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Kode Python - </a:t>
            </a:r>
            <a:r>
              <a:rPr lang="en-US" sz="1800" b="1" kern="0" dirty="0" err="1">
                <a:solidFill>
                  <a:srgbClr val="365F91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b="1" kern="0" dirty="0">
                <a:solidFill>
                  <a:srgbClr val="365F91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Non-Linier (</a:t>
            </a:r>
            <a:r>
              <a:rPr lang="en-US" sz="1800" b="1" kern="0" dirty="0" err="1">
                <a:solidFill>
                  <a:srgbClr val="365F91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Polinomial</a:t>
            </a:r>
            <a:r>
              <a:rPr lang="en-US" sz="1800" b="1" kern="0" dirty="0">
                <a:solidFill>
                  <a:srgbClr val="365F91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)</a:t>
            </a:r>
          </a:p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12776"/>
            <a:ext cx="7992888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from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sklearn.preprocessing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import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PolynomialFeatures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from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sklearn.pipeline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import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make_pipeline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# Model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polinomial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derajat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poly_model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make_pipeline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PolynomialFeatures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(degree=2),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LinearRegression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poly_model.fit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(X, y)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#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Visualisasi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X_range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np.linspace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(0, 12, 100).reshape(-1, 1)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plt.scatter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(X, y, color='blue')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plt.plot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X_range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poly_model.predict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X_range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), color='green')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plt.title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Polinomial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Derajat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2")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plt.xlabel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("Jam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Belajar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")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plt.ylabel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("Nilai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Ujian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")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plt.grid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plt.show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6209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4128D8D-8792-4B37-B985-4B0159C750E0}"/>
              </a:ext>
            </a:extLst>
          </p:cNvPr>
          <p:cNvSpPr txBox="1"/>
          <p:nvPr/>
        </p:nvSpPr>
        <p:spPr>
          <a:xfrm>
            <a:off x="2051720" y="908720"/>
            <a:ext cx="547260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Pembahasan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Non-Linier :</a:t>
            </a:r>
          </a:p>
          <a:p>
            <a:pPr algn="just"/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Model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polinomial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cocok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ketika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hubungan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antara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X dan Y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bersifat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linier. Pada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visualisasi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garis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kurva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fleksibel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mengikuti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data.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250FAC-730F-49DA-8366-4D307E8A8C50}"/>
              </a:ext>
            </a:extLst>
          </p:cNvPr>
          <p:cNvSpPr txBox="1"/>
          <p:nvPr/>
        </p:nvSpPr>
        <p:spPr>
          <a:xfrm>
            <a:off x="539552" y="2564904"/>
            <a:ext cx="3456384" cy="29213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from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sklearn.preprocessing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import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PolynomialFeatures</a:t>
            </a:r>
            <a:endParaRPr lang="en-US" sz="1800" b="1" i="1" dirty="0">
              <a:solidFill>
                <a:srgbClr val="4F81BD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from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sklearn.pipeline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import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make_pipeline</a:t>
            </a:r>
            <a:endParaRPr lang="en-US" sz="1800" b="1" i="1" dirty="0">
              <a:solidFill>
                <a:srgbClr val="4F81BD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5C092D-E019-46A1-A74B-852F05BE3092}"/>
              </a:ext>
            </a:extLst>
          </p:cNvPr>
          <p:cNvSpPr txBox="1"/>
          <p:nvPr/>
        </p:nvSpPr>
        <p:spPr>
          <a:xfrm>
            <a:off x="4283968" y="2636912"/>
            <a:ext cx="3240360" cy="2998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Mengimpor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class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menghasilkan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fitur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polinomial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 input.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Mengimpor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fungsi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membuat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pipeline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kombinasi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preprocessing dan model.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31975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4128D8D-8792-4B37-B985-4B0159C750E0}"/>
              </a:ext>
            </a:extLst>
          </p:cNvPr>
          <p:cNvSpPr txBox="1"/>
          <p:nvPr/>
        </p:nvSpPr>
        <p:spPr>
          <a:xfrm>
            <a:off x="2051720" y="908720"/>
            <a:ext cx="54726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Pembahasan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Non-Linier 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250FAC-730F-49DA-8366-4D307E8A8C50}"/>
              </a:ext>
            </a:extLst>
          </p:cNvPr>
          <p:cNvSpPr txBox="1"/>
          <p:nvPr/>
        </p:nvSpPr>
        <p:spPr>
          <a:xfrm>
            <a:off x="323528" y="1412776"/>
            <a:ext cx="3960440" cy="6371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poly_model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make_pipeline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PolynomialFeatures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(degree=2),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LinearRegression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poly_model.fit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(X, y)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X_range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np.linspace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(0, 12, 100).reshape(-1, 1)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plt.scatter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(X, y, color='blue')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plt.plot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X_range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poly_model.predict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X_range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), color='green')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endParaRPr lang="en-US" sz="1800" b="1" i="1" dirty="0">
              <a:solidFill>
                <a:srgbClr val="4F81BD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endParaRPr lang="en-US" sz="1800" b="1" i="1" dirty="0">
              <a:solidFill>
                <a:srgbClr val="4F81BD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5C092D-E019-46A1-A74B-852F05BE3092}"/>
              </a:ext>
            </a:extLst>
          </p:cNvPr>
          <p:cNvSpPr txBox="1"/>
          <p:nvPr/>
        </p:nvSpPr>
        <p:spPr>
          <a:xfrm>
            <a:off x="4788024" y="1484784"/>
            <a:ext cx="3600400" cy="50378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Membuat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pipeline yang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mengubah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X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fitur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polinomial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derajat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lalu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diterapkan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LinearRegression</a:t>
            </a: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Melatih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model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 X (jam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belajar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 dan y (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ujian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Membuat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rentang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X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0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hingga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12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plotting,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lalu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diubah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array 2D.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Membuat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scatter plot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asli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divisualisasikan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titik-titik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Memplot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garis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kurva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prediksi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model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polinomial</a:t>
            </a: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25863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4128D8D-8792-4B37-B985-4B0159C750E0}"/>
              </a:ext>
            </a:extLst>
          </p:cNvPr>
          <p:cNvSpPr txBox="1"/>
          <p:nvPr/>
        </p:nvSpPr>
        <p:spPr>
          <a:xfrm>
            <a:off x="2051720" y="908720"/>
            <a:ext cx="54726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Pembahasan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Non-Linier 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250FAC-730F-49DA-8366-4D307E8A8C50}"/>
              </a:ext>
            </a:extLst>
          </p:cNvPr>
          <p:cNvSpPr txBox="1"/>
          <p:nvPr/>
        </p:nvSpPr>
        <p:spPr>
          <a:xfrm>
            <a:off x="323528" y="1412776"/>
            <a:ext cx="3960440" cy="4460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plt.title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Polinomial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Derajat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2")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plt.xlabel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("Jam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Belajar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")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plt.ylabel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("Nilai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Ujian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")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plt.grid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plt.show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endParaRPr lang="en-US" sz="1800" b="1" i="1" dirty="0">
              <a:solidFill>
                <a:srgbClr val="4F81BD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endParaRPr lang="en-US" sz="1800" b="1" i="1" dirty="0">
              <a:solidFill>
                <a:srgbClr val="4F81BD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5C092D-E019-46A1-A74B-852F05BE3092}"/>
              </a:ext>
            </a:extLst>
          </p:cNvPr>
          <p:cNvSpPr txBox="1"/>
          <p:nvPr/>
        </p:nvSpPr>
        <p:spPr>
          <a:xfrm>
            <a:off x="4572000" y="1484784"/>
            <a:ext cx="3600400" cy="35112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Memberikan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judul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grafik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Label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sumbu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X.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Label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sumbu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Menampilkan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grid pada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grafik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Menampilkan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grafik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layar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28617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3245</TotalTime>
  <Words>736</Words>
  <Application>Microsoft Office PowerPoint</Application>
  <PresentationFormat>On-screen Show (4:3)</PresentationFormat>
  <Paragraphs>48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Cambria</vt:lpstr>
      <vt:lpstr>Inter</vt:lpstr>
      <vt:lpstr>Segoe UI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Karnila</cp:lastModifiedBy>
  <cp:revision>459</cp:revision>
  <cp:lastPrinted>2017-08-29T02:54:51Z</cp:lastPrinted>
  <dcterms:created xsi:type="dcterms:W3CDTF">2010-04-18T12:06:30Z</dcterms:created>
  <dcterms:modified xsi:type="dcterms:W3CDTF">2025-05-12T14:32:02Z</dcterms:modified>
</cp:coreProperties>
</file>