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EF80-32A8-D773-CF70-B58301038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0ED48C-6507-79CE-418F-32D49E855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F4E5A-08E4-DFA1-E70B-B27B91723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4B727-4C44-6DAC-508F-D69F02C82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F938B-4932-5613-5DE1-9D73F637C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494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DD964-C380-EB18-D1A2-76EB4A93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E4DDD-D1BC-1F5B-292B-551ABCC42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70AF9-51AD-0CE9-1F22-4CD4BD82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BB401-3406-9BDC-51DF-5EEE66B62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CEDD-343C-7F73-617A-8DE7B0D5E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406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79060-BE58-7079-41C9-E1B818E27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30D37-ACAD-62CA-4D59-F4CB1C259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C48E0-F183-1921-5D0C-BB8134BEF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3B1C6-3D0A-A164-5D27-98798398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99558-A9B8-250E-BD22-6D7588274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00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7B15E-8140-82CA-D438-D142BD7B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538D7-66E7-314B-84C9-C3E35CFBC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A3E89-09F8-6A42-CCE6-C31B25BBB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2A979-D80B-843E-25CC-4F302FD9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18C3B-7632-AB8D-C384-185BD129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9040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34AC-58FA-7B77-B5BB-AA5CE26DF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F81D1-AEF7-9F72-51F3-F03A456E1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30141-2468-21BA-8A31-31584E240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74BC6-99C9-4F19-5DE4-BB5E732A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796C5-C310-6904-0D69-4D68DCA4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511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00CC7-25A0-33DD-A532-0E9249E26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5B47C-1B48-682C-6AFF-741DF2CA6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E3EF1F-C97F-AECB-2219-BC979685D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C0B39-749C-7874-D922-40F6326CE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79187-ECCA-230F-0202-94BC1B017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B3255-5FD6-86E6-D852-70053919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044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656D2-207C-2856-9DDC-8CB250344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FA012-7AA0-E1A7-E43C-35091E827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B86F1-828B-67CC-6A14-1F33643AC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3B4E7-3A7F-136E-D08C-101D4336F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2FDA1C-D2AE-8B7F-A522-CD280DC6E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5E147B-0C03-3872-F99B-04E72628F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F601F1-D5A5-8433-B149-59C0B98A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DD58BC-1E89-E7CE-5E8A-1A36DCDB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977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7012-0188-69CE-A5DB-8E040CC14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25BCB9-DAB8-7049-CA19-2C392795B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A5CAF5-2EAA-C722-3903-72849E148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7E0B8B-9A91-EFD9-2115-EB52649FF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5155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14F0F2-40B0-52BC-EC8A-F8922B05F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024BC9-F1DC-C094-DF8C-D3984F5B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84454-7647-987B-045F-3072D9802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744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B5652-E352-F20F-84F8-22E9E03A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C47AE-0012-5C15-6D0F-5C77526D1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0DF4F-31B8-96A4-3FAD-159DDA885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CD768-F0CE-4A0E-352F-EAAE3C53F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7DD7A-A49C-F2F2-22C2-48AE51B52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DE386-D425-8542-8229-AA9EA4AF4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162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26FE-0C41-6E22-6DEF-550EC607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2895C3-4E08-B3B9-36E0-B41744577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605566-B6E2-621C-D30E-4A220FD3E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4C041-E6E9-A668-6EDD-D97E746EE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3254C-7940-9898-AA0E-B028E008E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51030D-F079-E88B-5DE6-EFBC99465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532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463FE2-2A3D-D1C7-B7C8-AEE168EE5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5A242-E7D4-436A-0DBC-78D0381ED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BB8CD-5AB9-C557-2BF8-0EABD1E95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B3D98-5110-4546-B9BB-AE16A297A4D0}" type="datetimeFigureOut">
              <a:rPr lang="en-ID" smtClean="0"/>
              <a:t>07/05/2026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20966-FF7D-9831-A9B4-BF16A844A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8D52E-4F76-D5AF-F11A-A0D08747A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38452-FCB6-4761-97F9-F6AD4EA6449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868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A0A23-147B-F643-EA03-32DC68D0E3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MATERIAL KAYU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0FF26B-ED24-3703-2846-27D6BADA7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Desain Furniture Modern</a:t>
            </a:r>
          </a:p>
          <a:p>
            <a:r>
              <a:rPr lang="en-US" dirty="0"/>
              <a:t>Dina MS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6756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DFA634-F015-7CE1-00BD-27D958535E6A}"/>
              </a:ext>
            </a:extLst>
          </p:cNvPr>
          <p:cNvSpPr txBox="1"/>
          <p:nvPr/>
        </p:nvSpPr>
        <p:spPr>
          <a:xfrm>
            <a:off x="703385" y="506436"/>
            <a:ext cx="1036788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KLASIFIKASI KAYU</a:t>
            </a:r>
          </a:p>
          <a:p>
            <a:endParaRPr lang="en-ID" sz="2800" dirty="0"/>
          </a:p>
          <a:p>
            <a:r>
              <a:rPr lang="en-ID" sz="2800" dirty="0" err="1"/>
              <a:t>Setiap</a:t>
            </a:r>
            <a:r>
              <a:rPr lang="en-ID" sz="2800" dirty="0"/>
              <a:t>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pohon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exogen , </a:t>
            </a:r>
            <a:r>
              <a:rPr lang="en-ID" sz="2800" dirty="0" err="1"/>
              <a:t>artinya</a:t>
            </a:r>
            <a:r>
              <a:rPr lang="en-ID" sz="2800" dirty="0"/>
              <a:t> </a:t>
            </a:r>
            <a:r>
              <a:rPr lang="en-ID" sz="2800" dirty="0" err="1"/>
              <a:t>menghasilkan</a:t>
            </a:r>
            <a:r>
              <a:rPr lang="en-ID" sz="2800" dirty="0"/>
              <a:t> </a:t>
            </a:r>
            <a:r>
              <a:rPr lang="en-ID" sz="2800" dirty="0" err="1"/>
              <a:t>serat</a:t>
            </a:r>
            <a:r>
              <a:rPr lang="en-ID" sz="2800" dirty="0"/>
              <a:t>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</a:t>
            </a:r>
            <a:r>
              <a:rPr lang="en-ID" sz="2800" dirty="0" err="1"/>
              <a:t>lapisan</a:t>
            </a:r>
            <a:r>
              <a:rPr lang="en-ID" sz="2800" dirty="0"/>
              <a:t> </a:t>
            </a:r>
            <a:r>
              <a:rPr lang="en-ID" sz="2800" dirty="0" err="1"/>
              <a:t>umur</a:t>
            </a:r>
            <a:r>
              <a:rPr lang="en-ID" sz="2800" dirty="0"/>
              <a:t>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tahunan</a:t>
            </a:r>
            <a:r>
              <a:rPr lang="en-ID" sz="2800" dirty="0"/>
              <a:t> (annual ring).</a:t>
            </a:r>
          </a:p>
          <a:p>
            <a:endParaRPr lang="en-ID" sz="2800" dirty="0"/>
          </a:p>
          <a:p>
            <a:r>
              <a:rPr lang="en-ID" sz="2800" dirty="0"/>
              <a:t>1.Kayu </a:t>
            </a:r>
            <a:r>
              <a:rPr lang="en-ID" sz="2800" dirty="0" err="1"/>
              <a:t>kuat</a:t>
            </a:r>
            <a:r>
              <a:rPr lang="en-ID" sz="2800" dirty="0"/>
              <a:t> (hardwood)</a:t>
            </a:r>
          </a:p>
          <a:p>
            <a:r>
              <a:rPr lang="en-ID" sz="2800" dirty="0" err="1"/>
              <a:t>Dilihat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 : </a:t>
            </a:r>
            <a:r>
              <a:rPr lang="en-ID" sz="2800" dirty="0" err="1"/>
              <a:t>kekuatannya</a:t>
            </a:r>
            <a:r>
              <a:rPr lang="en-ID" sz="2800" dirty="0"/>
              <a:t>, </a:t>
            </a:r>
            <a:r>
              <a:rPr lang="en-ID" sz="2800" dirty="0" err="1"/>
              <a:t>mempengaruhi</a:t>
            </a:r>
            <a:r>
              <a:rPr lang="en-ID" sz="2800" dirty="0"/>
              <a:t> proses </a:t>
            </a:r>
            <a:r>
              <a:rPr lang="en-ID" sz="2800" dirty="0" err="1"/>
              <a:t>produksi</a:t>
            </a:r>
            <a:r>
              <a:rPr lang="en-ID" sz="2800" dirty="0"/>
              <a:t>, </a:t>
            </a:r>
            <a:r>
              <a:rPr lang="en-ID" sz="2800" dirty="0" err="1"/>
              <a:t>durabilitas</a:t>
            </a:r>
            <a:r>
              <a:rPr lang="en-ID" sz="2800" dirty="0"/>
              <a:t>, dan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komersil</a:t>
            </a:r>
            <a:r>
              <a:rPr lang="en-ID" sz="2800" dirty="0"/>
              <a:t>.</a:t>
            </a:r>
          </a:p>
          <a:p>
            <a:r>
              <a:rPr lang="en-ID" sz="2800" dirty="0"/>
              <a:t>Ciri : </a:t>
            </a:r>
            <a:r>
              <a:rPr lang="en-ID" sz="2800" dirty="0" err="1"/>
              <a:t>warna</a:t>
            </a:r>
            <a:r>
              <a:rPr lang="en-ID" sz="2800" dirty="0"/>
              <a:t> </a:t>
            </a:r>
            <a:r>
              <a:rPr lang="en-ID" sz="2800" dirty="0" err="1"/>
              <a:t>nya</a:t>
            </a:r>
            <a:r>
              <a:rPr lang="en-ID" sz="2800" dirty="0"/>
              <a:t> </a:t>
            </a:r>
            <a:r>
              <a:rPr lang="en-ID" sz="2800" dirty="0" err="1"/>
              <a:t>cenderung</a:t>
            </a:r>
            <a:r>
              <a:rPr lang="en-ID" sz="2800" dirty="0"/>
              <a:t> </a:t>
            </a:r>
            <a:r>
              <a:rPr lang="en-ID" sz="2800" dirty="0" err="1"/>
              <a:t>gelap</a:t>
            </a:r>
            <a:r>
              <a:rPr lang="en-ID" sz="2800" dirty="0"/>
              <a:t>, </a:t>
            </a:r>
            <a:r>
              <a:rPr lang="en-ID" sz="2800" dirty="0" err="1"/>
              <a:t>urat</a:t>
            </a:r>
            <a:r>
              <a:rPr lang="en-ID" sz="2800" dirty="0"/>
              <a:t> </a:t>
            </a:r>
            <a:r>
              <a:rPr lang="en-ID" sz="2800" dirty="0" err="1"/>
              <a:t>kayu</a:t>
            </a:r>
            <a:r>
              <a:rPr lang="en-ID" sz="2800" dirty="0"/>
              <a:t>(grain) </a:t>
            </a:r>
            <a:r>
              <a:rPr lang="en-ID" sz="2800" dirty="0" err="1"/>
              <a:t>jelas</a:t>
            </a:r>
            <a:r>
              <a:rPr lang="en-ID" sz="2800" dirty="0"/>
              <a:t>, garis </a:t>
            </a:r>
            <a:r>
              <a:rPr lang="en-ID" sz="2800" dirty="0" err="1"/>
              <a:t>tahunan</a:t>
            </a:r>
            <a:r>
              <a:rPr lang="en-ID" sz="2800" dirty="0"/>
              <a:t> (annual ring) </a:t>
            </a:r>
            <a:r>
              <a:rPr lang="en-ID" sz="2800" dirty="0" err="1"/>
              <a:t>lebar</a:t>
            </a:r>
            <a:endParaRPr lang="en-ID" sz="2800" dirty="0"/>
          </a:p>
          <a:p>
            <a:r>
              <a:rPr lang="en-ID" sz="2800" dirty="0" err="1"/>
              <a:t>Contohnya</a:t>
            </a:r>
            <a:r>
              <a:rPr lang="en-ID" sz="2800" dirty="0"/>
              <a:t> :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jati</a:t>
            </a:r>
            <a:r>
              <a:rPr lang="en-ID" sz="2800" dirty="0"/>
              <a:t>, </a:t>
            </a:r>
            <a:r>
              <a:rPr lang="en-ID" sz="2800" dirty="0" err="1"/>
              <a:t>sonokeling</a:t>
            </a:r>
            <a:r>
              <a:rPr lang="en-ID" sz="2800" dirty="0"/>
              <a:t>, African ebony,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pohon</a:t>
            </a:r>
            <a:r>
              <a:rPr lang="en-ID" sz="2800" dirty="0"/>
              <a:t> </a:t>
            </a:r>
            <a:r>
              <a:rPr lang="en-ID" sz="2800" dirty="0" err="1"/>
              <a:t>kelapa</a:t>
            </a:r>
            <a:r>
              <a:rPr lang="en-ID" sz="2800" dirty="0"/>
              <a:t>,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nyatoh</a:t>
            </a:r>
            <a:endParaRPr lang="en-ID" sz="2800" dirty="0"/>
          </a:p>
          <a:p>
            <a:endParaRPr lang="en-ID" sz="2800" dirty="0"/>
          </a:p>
          <a:p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043442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EDF406-7B72-DFA3-6909-FAD9C7EF3B2F}"/>
              </a:ext>
            </a:extLst>
          </p:cNvPr>
          <p:cNvSpPr txBox="1"/>
          <p:nvPr/>
        </p:nvSpPr>
        <p:spPr>
          <a:xfrm>
            <a:off x="981220" y="640471"/>
            <a:ext cx="1055428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 dirty="0"/>
              <a:t>2. Kayu </a:t>
            </a:r>
            <a:r>
              <a:rPr lang="en-ID" sz="2800" dirty="0" err="1"/>
              <a:t>lunak</a:t>
            </a:r>
            <a:r>
              <a:rPr lang="en-ID" sz="2800" dirty="0"/>
              <a:t> (softwood)</a:t>
            </a:r>
          </a:p>
          <a:p>
            <a:r>
              <a:rPr lang="en-ID" sz="2800" dirty="0" err="1"/>
              <a:t>Dilihat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Tingkat </a:t>
            </a:r>
            <a:r>
              <a:rPr lang="en-ID" sz="2800" dirty="0" err="1"/>
              <a:t>lunak</a:t>
            </a:r>
            <a:r>
              <a:rPr lang="en-ID" sz="2800" dirty="0"/>
              <a:t> dan </a:t>
            </a:r>
            <a:r>
              <a:rPr lang="en-ID" sz="2800" dirty="0" err="1"/>
              <a:t>kelas</a:t>
            </a:r>
            <a:r>
              <a:rPr lang="en-ID" sz="2800" dirty="0"/>
              <a:t> </a:t>
            </a:r>
            <a:r>
              <a:rPr lang="en-ID" sz="2800" dirty="0" err="1"/>
              <a:t>awetnya</a:t>
            </a:r>
            <a:r>
              <a:rPr lang="en-ID" sz="2800" dirty="0"/>
              <a:t>, </a:t>
            </a:r>
            <a:r>
              <a:rPr lang="en-ID" sz="2800" dirty="0" err="1"/>
              <a:t>ciri</a:t>
            </a:r>
            <a:r>
              <a:rPr lang="en-ID" sz="2800" dirty="0"/>
              <a:t> </a:t>
            </a:r>
            <a:r>
              <a:rPr lang="en-ID" sz="2800" dirty="0" err="1"/>
              <a:t>warna</a:t>
            </a:r>
            <a:r>
              <a:rPr lang="en-ID" sz="2800" dirty="0"/>
              <a:t> </a:t>
            </a:r>
            <a:r>
              <a:rPr lang="en-ID" sz="2800" dirty="0" err="1"/>
              <a:t>cenderung</a:t>
            </a:r>
            <a:r>
              <a:rPr lang="en-ID" sz="2800" dirty="0"/>
              <a:t> </a:t>
            </a:r>
            <a:r>
              <a:rPr lang="en-ID" sz="2800" dirty="0" err="1"/>
              <a:t>terang</a:t>
            </a:r>
            <a:r>
              <a:rPr lang="en-ID" sz="2800" dirty="0"/>
              <a:t>, </a:t>
            </a:r>
            <a:r>
              <a:rPr lang="en-ID" sz="2800" dirty="0" err="1"/>
              <a:t>serat</a:t>
            </a:r>
            <a:r>
              <a:rPr lang="en-ID" sz="2800" dirty="0"/>
              <a:t> </a:t>
            </a:r>
            <a:r>
              <a:rPr lang="en-ID" sz="2800" dirty="0" err="1"/>
              <a:t>rapat</a:t>
            </a:r>
            <a:r>
              <a:rPr lang="en-ID" sz="2800" dirty="0"/>
              <a:t>.</a:t>
            </a:r>
          </a:p>
          <a:p>
            <a:r>
              <a:rPr lang="en-ID" sz="2800" dirty="0" err="1"/>
              <a:t>Contoh</a:t>
            </a:r>
            <a:r>
              <a:rPr lang="en-ID" sz="2800" dirty="0"/>
              <a:t> :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albasia</a:t>
            </a:r>
            <a:r>
              <a:rPr lang="en-ID" sz="2800" dirty="0"/>
              <a:t>, </a:t>
            </a:r>
            <a:r>
              <a:rPr lang="en-ID" sz="2800" dirty="0" err="1"/>
              <a:t>ramin</a:t>
            </a:r>
            <a:r>
              <a:rPr lang="en-ID" sz="2800" dirty="0"/>
              <a:t>, </a:t>
            </a:r>
            <a:r>
              <a:rPr lang="en-ID" sz="2800" dirty="0" err="1"/>
              <a:t>sungkai</a:t>
            </a:r>
            <a:r>
              <a:rPr lang="en-ID" sz="2800" dirty="0"/>
              <a:t>, </a:t>
            </a:r>
            <a:r>
              <a:rPr lang="en-ID" sz="2800" dirty="0" err="1"/>
              <a:t>waru</a:t>
            </a:r>
            <a:r>
              <a:rPr lang="en-ID" sz="2800" dirty="0"/>
              <a:t>, </a:t>
            </a:r>
            <a:r>
              <a:rPr lang="en-ID" sz="2800" dirty="0" err="1"/>
              <a:t>kayu</a:t>
            </a:r>
            <a:r>
              <a:rPr lang="en-ID" sz="2800" dirty="0"/>
              <a:t> </a:t>
            </a:r>
            <a:r>
              <a:rPr lang="en-ID" sz="2800" dirty="0" err="1"/>
              <a:t>pinus</a:t>
            </a:r>
            <a:r>
              <a:rPr lang="en-ID" sz="2800" dirty="0"/>
              <a:t>, pandan </a:t>
            </a:r>
            <a:r>
              <a:rPr lang="en-ID" sz="2800" dirty="0" err="1"/>
              <a:t>laut</a:t>
            </a:r>
            <a:r>
              <a:rPr lang="en-ID" sz="2800" dirty="0"/>
              <a:t>.</a:t>
            </a:r>
          </a:p>
          <a:p>
            <a:endParaRPr lang="en-ID" sz="2800" dirty="0"/>
          </a:p>
          <a:p>
            <a:r>
              <a:rPr lang="en-ID" sz="2800" dirty="0"/>
              <a:t>3. </a:t>
            </a:r>
            <a:r>
              <a:rPr lang="en-ID" sz="2800" dirty="0" err="1"/>
              <a:t>Jenis</a:t>
            </a:r>
            <a:r>
              <a:rPr lang="en-ID" sz="2800" dirty="0"/>
              <a:t> </a:t>
            </a:r>
            <a:r>
              <a:rPr lang="en-ID" sz="2800" dirty="0" err="1"/>
              <a:t>rerumputan</a:t>
            </a:r>
            <a:r>
              <a:rPr lang="en-ID" sz="2800" dirty="0"/>
              <a:t> </a:t>
            </a:r>
            <a:r>
              <a:rPr lang="en-ID" sz="2800" dirty="0" err="1"/>
              <a:t>raksasa</a:t>
            </a:r>
            <a:r>
              <a:rPr lang="en-ID" sz="2800" dirty="0"/>
              <a:t> : </a:t>
            </a:r>
            <a:r>
              <a:rPr lang="en-ID" sz="2800" dirty="0" err="1"/>
              <a:t>bambu</a:t>
            </a:r>
            <a:r>
              <a:rPr lang="en-ID" sz="2800" dirty="0"/>
              <a:t>, </a:t>
            </a:r>
            <a:r>
              <a:rPr lang="en-ID" sz="2800" dirty="0" err="1"/>
              <a:t>palem</a:t>
            </a:r>
            <a:r>
              <a:rPr lang="en-ID" sz="2800" dirty="0"/>
              <a:t>, rotan</a:t>
            </a:r>
          </a:p>
        </p:txBody>
      </p:sp>
    </p:spTree>
    <p:extLst>
      <p:ext uri="{BB962C8B-B14F-4D97-AF65-F5344CB8AC3E}">
        <p14:creationId xmlns:p14="http://schemas.microsoft.com/office/powerpoint/2010/main" val="216219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MATERIAL KAYU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KAYU</dc:title>
  <dc:creator>USER</dc:creator>
  <cp:lastModifiedBy>USER</cp:lastModifiedBy>
  <cp:revision>2</cp:revision>
  <dcterms:created xsi:type="dcterms:W3CDTF">2026-05-07T01:54:17Z</dcterms:created>
  <dcterms:modified xsi:type="dcterms:W3CDTF">2026-05-07T02:03:06Z</dcterms:modified>
</cp:coreProperties>
</file>