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18E9B-4386-30C5-6C20-AD0ABC30C0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653BF-DFDB-EE39-A6C7-82F393C678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Amnah, </a:t>
            </a:r>
            <a:r>
              <a:rPr lang="en-US" dirty="0" err="1"/>
              <a:t>S.Kom.,MTI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95406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2A42-7A87-9196-E355-34B8E9A91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BD2481-61CE-E10E-0F13-EAC90A3382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192" y="1994285"/>
            <a:ext cx="10493702" cy="486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43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8F869-DC58-BE55-4CAC-6014CB3A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Organisasi  dan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7BE56-18B6-D314-6F8D-CE97A038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/>
              <a:t>Presentasi</a:t>
            </a:r>
            <a:r>
              <a:rPr lang="en-ID" sz="2800" dirty="0"/>
              <a:t> </a:t>
            </a:r>
            <a:r>
              <a:rPr lang="en-ID" sz="2800" dirty="0" err="1"/>
              <a:t>proyek</a:t>
            </a:r>
            <a:r>
              <a:rPr lang="en-ID" sz="2800" dirty="0"/>
              <a:t> </a:t>
            </a:r>
            <a:r>
              <a:rPr lang="en-ID" sz="2800" dirty="0" err="1"/>
              <a:t>teknologi</a:t>
            </a:r>
            <a:r>
              <a:rPr lang="en-ID" sz="2800" dirty="0"/>
              <a:t> </a:t>
            </a:r>
            <a:r>
              <a:rPr lang="en-ID" sz="2800" dirty="0" err="1"/>
              <a:t>informasi</a:t>
            </a:r>
            <a:r>
              <a:rPr lang="en-ID" sz="2800" dirty="0"/>
              <a:t> (TI) </a:t>
            </a:r>
            <a:r>
              <a:rPr lang="en-ID" sz="2800" dirty="0" err="1"/>
              <a:t>umumnya</a:t>
            </a:r>
            <a:r>
              <a:rPr lang="en-ID" sz="2800" dirty="0"/>
              <a:t> </a:t>
            </a:r>
            <a:r>
              <a:rPr lang="en-ID" sz="2800" dirty="0" err="1"/>
              <a:t>mencakup</a:t>
            </a:r>
            <a:r>
              <a:rPr lang="en-ID" sz="2800" dirty="0"/>
              <a:t> </a:t>
            </a:r>
            <a:r>
              <a:rPr lang="en-ID" sz="2800" dirty="0" err="1"/>
              <a:t>definisi</a:t>
            </a:r>
            <a:r>
              <a:rPr lang="en-ID" sz="2800" dirty="0"/>
              <a:t> </a:t>
            </a:r>
            <a:r>
              <a:rPr lang="en-ID" sz="2800" dirty="0" err="1"/>
              <a:t>proyek</a:t>
            </a:r>
            <a:r>
              <a:rPr lang="en-ID" sz="2800" dirty="0"/>
              <a:t>, </a:t>
            </a:r>
            <a:r>
              <a:rPr lang="en-ID" sz="2800" dirty="0" err="1"/>
              <a:t>tujuan</a:t>
            </a:r>
            <a:r>
              <a:rPr lang="en-ID" sz="2800" dirty="0"/>
              <a:t>, </a:t>
            </a:r>
            <a:r>
              <a:rPr lang="en-ID" sz="2800" dirty="0" err="1"/>
              <a:t>lingkup</a:t>
            </a:r>
            <a:r>
              <a:rPr lang="en-ID" sz="2800" dirty="0"/>
              <a:t> (scope), </a:t>
            </a:r>
            <a:r>
              <a:rPr lang="en-ID" sz="2800" dirty="0" err="1"/>
              <a:t>waktu</a:t>
            </a:r>
            <a:r>
              <a:rPr lang="en-ID" sz="2800" dirty="0"/>
              <a:t>, </a:t>
            </a:r>
            <a:r>
              <a:rPr lang="en-ID" sz="2800" dirty="0" err="1"/>
              <a:t>biaya</a:t>
            </a:r>
            <a:r>
              <a:rPr lang="en-ID" sz="2800" dirty="0"/>
              <a:t>, </a:t>
            </a:r>
            <a:r>
              <a:rPr lang="en-ID" sz="2800" dirty="0" err="1"/>
              <a:t>risiko</a:t>
            </a:r>
            <a:r>
              <a:rPr lang="en-ID" sz="2800" dirty="0"/>
              <a:t>, dan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sumber</a:t>
            </a:r>
            <a:r>
              <a:rPr lang="en-ID" sz="2800" dirty="0"/>
              <a:t> </a:t>
            </a:r>
            <a:r>
              <a:rPr lang="en-ID" sz="2800" dirty="0" err="1"/>
              <a:t>daya</a:t>
            </a:r>
            <a:r>
              <a:rPr lang="en-ID" sz="2800" dirty="0"/>
              <a:t>. 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proyek</a:t>
            </a:r>
            <a:r>
              <a:rPr lang="en-ID" sz="2800" dirty="0"/>
              <a:t> TI </a:t>
            </a:r>
            <a:r>
              <a:rPr lang="en-ID" sz="2800" dirty="0" err="1"/>
              <a:t>krusial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mencegah</a:t>
            </a:r>
            <a:r>
              <a:rPr lang="en-ID" sz="2800" dirty="0"/>
              <a:t> </a:t>
            </a:r>
            <a:r>
              <a:rPr lang="en-ID" sz="2800" dirty="0" err="1"/>
              <a:t>kegagalan</a:t>
            </a:r>
            <a:r>
              <a:rPr lang="en-ID" sz="2800" dirty="0"/>
              <a:t>, </a:t>
            </a:r>
            <a:r>
              <a:rPr lang="en-ID" sz="2800" dirty="0" err="1"/>
              <a:t>mengelola</a:t>
            </a:r>
            <a:r>
              <a:rPr lang="en-ID" sz="2800" dirty="0"/>
              <a:t> SDM, </a:t>
            </a:r>
            <a:r>
              <a:rPr lang="en-ID" sz="2800" dirty="0" err="1"/>
              <a:t>komunikasi</a:t>
            </a:r>
            <a:r>
              <a:rPr lang="en-ID" sz="2800" dirty="0"/>
              <a:t>, </a:t>
            </a:r>
            <a:r>
              <a:rPr lang="en-ID" sz="2800" dirty="0" err="1"/>
              <a:t>serta</a:t>
            </a:r>
            <a:r>
              <a:rPr lang="en-ID" sz="2800" dirty="0"/>
              <a:t> </a:t>
            </a:r>
            <a:r>
              <a:rPr lang="en-ID" sz="2800" dirty="0" err="1"/>
              <a:t>memastikan</a:t>
            </a:r>
            <a:r>
              <a:rPr lang="en-ID" sz="2800" dirty="0"/>
              <a:t> </a:t>
            </a:r>
            <a:r>
              <a:rPr lang="en-ID" sz="2800" dirty="0" err="1"/>
              <a:t>kualitas</a:t>
            </a:r>
            <a:r>
              <a:rPr lang="en-ID" sz="2800" dirty="0"/>
              <a:t> </a:t>
            </a:r>
            <a:r>
              <a:rPr lang="en-ID" sz="2800" dirty="0" err="1"/>
              <a:t>pengembangan</a:t>
            </a:r>
            <a:r>
              <a:rPr lang="en-ID" sz="2800" dirty="0"/>
              <a:t> </a:t>
            </a:r>
            <a:r>
              <a:rPr lang="en-ID" sz="2800" dirty="0" err="1"/>
              <a:t>perangkat</a:t>
            </a:r>
            <a:r>
              <a:rPr lang="en-ID" sz="2800" dirty="0"/>
              <a:t> </a:t>
            </a:r>
            <a:r>
              <a:rPr lang="en-ID" sz="2800" dirty="0" err="1"/>
              <a:t>lunak</a:t>
            </a:r>
            <a:r>
              <a:rPr lang="en-ID" sz="2800" dirty="0"/>
              <a:t>/</a:t>
            </a:r>
            <a:r>
              <a:rPr lang="en-ID" sz="2800" dirty="0" err="1"/>
              <a:t>sistem</a:t>
            </a:r>
            <a:r>
              <a:rPr lang="en-ID" sz="2800" dirty="0"/>
              <a:t> </a:t>
            </a:r>
            <a:r>
              <a:rPr lang="en-ID" sz="2800" dirty="0" err="1"/>
              <a:t>informasi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52414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71A0F-02E6-69E4-32AB-D492ADB3D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Pembahasan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FA7550-59C6-3B3C-7204-004E8EDF1A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1850" y="1775970"/>
            <a:ext cx="6332220" cy="521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49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E0E79-17C9-98BB-AFAA-3B2B657C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Keuntungan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312DA3-B19D-992C-9705-B76C632579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1109" y="2181225"/>
            <a:ext cx="6669781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05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10DD3-A41B-F9CF-BBA4-3CFA75A87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0ED67F-0BD5-2988-311C-56EA3A9140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5890" y="1846018"/>
            <a:ext cx="9704475" cy="501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73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5FBE-E30B-8E62-1CBB-44936FA8C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Kendala </a:t>
            </a:r>
            <a:r>
              <a:rPr lang="en-US" dirty="0" err="1"/>
              <a:t>Proyek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24133B-841B-630E-3F36-AE2FB9B870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769" y="1886844"/>
            <a:ext cx="10670763" cy="508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92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DF50D-81D1-2B9E-8530-A83AE58C7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60C37-D8D5-20EC-3137-F257BF008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Sampai </a:t>
            </a:r>
            <a:r>
              <a:rPr lang="en-US" sz="4400" dirty="0" err="1"/>
              <a:t>bertemu</a:t>
            </a:r>
            <a:r>
              <a:rPr lang="en-US" sz="4400" dirty="0"/>
              <a:t> </a:t>
            </a:r>
            <a:r>
              <a:rPr lang="en-US" sz="4400" dirty="0" err="1"/>
              <a:t>minggu</a:t>
            </a:r>
            <a:r>
              <a:rPr lang="en-US" sz="4400" dirty="0"/>
              <a:t> </a:t>
            </a:r>
            <a:r>
              <a:rPr lang="en-US" sz="4400" dirty="0" err="1"/>
              <a:t>depan</a:t>
            </a:r>
            <a:endParaRPr lang="en-ID" sz="4400" dirty="0"/>
          </a:p>
        </p:txBody>
      </p:sp>
    </p:spTree>
    <p:extLst>
      <p:ext uri="{BB962C8B-B14F-4D97-AF65-F5344CB8AC3E}">
        <p14:creationId xmlns:p14="http://schemas.microsoft.com/office/powerpoint/2010/main" val="373004424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{C20982E8-279D-4E82-BAFD-0FACE9743C83}TF319cfb39-eeba-4af5-a5a2-03d53d0375160e3309b2-0adf682d390f</Template>
  <TotalTime>32</TotalTime>
  <Words>79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Gill Sans MT</vt:lpstr>
      <vt:lpstr>Wingdings 2</vt:lpstr>
      <vt:lpstr>Dividend</vt:lpstr>
      <vt:lpstr>Proyek Teknologi informasi</vt:lpstr>
      <vt:lpstr>Manajemen proyek</vt:lpstr>
      <vt:lpstr>Organisasi  dan manajemen proyek</vt:lpstr>
      <vt:lpstr>Pembahasan</vt:lpstr>
      <vt:lpstr>Keuntungan manajemen Proyek</vt:lpstr>
      <vt:lpstr>Atribut proyek</vt:lpstr>
      <vt:lpstr>Kendala Proyek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2026-05-07T01:28:20Z</dcterms:created>
  <dcterms:modified xsi:type="dcterms:W3CDTF">2026-05-07T02:01:18Z</dcterms:modified>
</cp:coreProperties>
</file>