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8" r:id="rId1"/>
  </p:sldMasterIdLst>
  <p:notesMasterIdLst>
    <p:notesMasterId r:id="rId19"/>
  </p:notesMasterIdLst>
  <p:sldIdLst>
    <p:sldId id="256" r:id="rId2"/>
    <p:sldId id="258" r:id="rId3"/>
    <p:sldId id="317" r:id="rId4"/>
    <p:sldId id="318" r:id="rId5"/>
    <p:sldId id="319" r:id="rId6"/>
    <p:sldId id="320" r:id="rId7"/>
    <p:sldId id="272" r:id="rId8"/>
    <p:sldId id="321" r:id="rId9"/>
    <p:sldId id="302" r:id="rId10"/>
    <p:sldId id="322" r:id="rId11"/>
    <p:sldId id="323" r:id="rId12"/>
    <p:sldId id="324" r:id="rId13"/>
    <p:sldId id="325" r:id="rId14"/>
    <p:sldId id="326" r:id="rId15"/>
    <p:sldId id="327" r:id="rId16"/>
    <p:sldId id="328" r:id="rId17"/>
    <p:sldId id="279"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C28692A-273B-47B1-8F96-B8F1594EBD2F}">
  <a:tblStyle styleId="{EC28692A-273B-47B1-8F96-B8F1594EBD2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68"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7965352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gec13231a9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2" name="Google Shape;302;gec13231a9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eb856e698b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eb856e698b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785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Google Shape;383;gec17fd1298_5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4" name="Google Shape;384;gec17fd1298_5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35592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eb856e698b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eb856e698b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087494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eb856e698b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eb856e698b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64694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eb856e698b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eb856e698b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6704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eb856e698b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eb856e698b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6429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3"/>
        <p:cNvGrpSpPr/>
        <p:nvPr/>
      </p:nvGrpSpPr>
      <p:grpSpPr>
        <a:xfrm>
          <a:off x="0" y="0"/>
          <a:ext cx="0" cy="0"/>
          <a:chOff x="0" y="0"/>
          <a:chExt cx="0" cy="0"/>
        </a:xfrm>
      </p:grpSpPr>
      <p:sp>
        <p:nvSpPr>
          <p:cNvPr id="774" name="Google Shape;774;geb856e698b_2_7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5" name="Google Shape;775;geb856e698b_2_7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eb856e698b_2_7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 name="Google Shape;325;geb856e698b_2_7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geb856e698b_1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1" name="Google Shape;331;geb856e698b_1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86790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8"/>
        <p:cNvGrpSpPr/>
        <p:nvPr/>
      </p:nvGrpSpPr>
      <p:grpSpPr>
        <a:xfrm>
          <a:off x="0" y="0"/>
          <a:ext cx="0" cy="0"/>
          <a:chOff x="0" y="0"/>
          <a:chExt cx="0" cy="0"/>
        </a:xfrm>
      </p:grpSpPr>
      <p:sp>
        <p:nvSpPr>
          <p:cNvPr id="589" name="Google Shape;589;geb856e698b_2_5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0" name="Google Shape;590;geb856e698b_2_5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21994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8"/>
        <p:cNvGrpSpPr/>
        <p:nvPr/>
      </p:nvGrpSpPr>
      <p:grpSpPr>
        <a:xfrm>
          <a:off x="0" y="0"/>
          <a:ext cx="0" cy="0"/>
          <a:chOff x="0" y="0"/>
          <a:chExt cx="0" cy="0"/>
        </a:xfrm>
      </p:grpSpPr>
      <p:sp>
        <p:nvSpPr>
          <p:cNvPr id="589" name="Google Shape;589;geb856e698b_2_5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0" name="Google Shape;590;geb856e698b_2_5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6416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9"/>
        <p:cNvGrpSpPr/>
        <p:nvPr/>
      </p:nvGrpSpPr>
      <p:grpSpPr>
        <a:xfrm>
          <a:off x="0" y="0"/>
          <a:ext cx="0" cy="0"/>
          <a:chOff x="0" y="0"/>
          <a:chExt cx="0" cy="0"/>
        </a:xfrm>
      </p:grpSpPr>
      <p:sp>
        <p:nvSpPr>
          <p:cNvPr id="650" name="Google Shape;650;geb856e698b_2_5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1" name="Google Shape;651;geb856e698b_2_5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geb856e698b_1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1" name="Google Shape;331;geb856e698b_1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40908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eb856e698b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eb856e698b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24753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eb856e698b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eb856e698b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84006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bit.ly/2Tynxth"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hyperlink" Target="http://bit.ly/2TtBDfr" TargetMode="External"/><Relationship Id="rId4" Type="http://schemas.openxmlformats.org/officeDocument/2006/relationships/hyperlink" Target="http://bit.ly/2TyoMsr" TargetMode="Externa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bit.ly/2Tynxth"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hyperlink" Target="http://bit.ly/2TtBDfr" TargetMode="External"/><Relationship Id="rId4" Type="http://schemas.openxmlformats.org/officeDocument/2006/relationships/hyperlink" Target="http://bit.ly/2TyoMsr"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15100" y="808800"/>
            <a:ext cx="6963000" cy="1344600"/>
          </a:xfrm>
          <a:prstGeom prst="rect">
            <a:avLst/>
          </a:prstGeom>
        </p:spPr>
        <p:txBody>
          <a:bodyPr spcFirstLastPara="1" wrap="square" lIns="91425" tIns="91425" rIns="91425" bIns="91425" anchor="ctr" anchorCtr="0">
            <a:noAutofit/>
          </a:bodyPr>
          <a:lstStyle>
            <a:lvl1pPr lvl="0" algn="l">
              <a:lnSpc>
                <a:spcPct val="100000"/>
              </a:lnSpc>
              <a:spcBef>
                <a:spcPts val="0"/>
              </a:spcBef>
              <a:spcAft>
                <a:spcPts val="0"/>
              </a:spcAft>
              <a:buClr>
                <a:schemeClr val="accent1"/>
              </a:buClr>
              <a:buSzPts val="5200"/>
              <a:buNone/>
              <a:defRPr sz="4200" b="0">
                <a:solidFill>
                  <a:schemeClr val="accent1"/>
                </a:solidFill>
                <a:latin typeface="Montserrat ExtraBold"/>
                <a:ea typeface="Montserrat ExtraBold"/>
                <a:cs typeface="Montserrat ExtraBold"/>
                <a:sym typeface="Montserrat ExtraBold"/>
              </a:defRPr>
            </a:lvl1pPr>
            <a:lvl2pPr lvl="1" algn="ctr">
              <a:lnSpc>
                <a:spcPct val="100000"/>
              </a:lnSpc>
              <a:spcBef>
                <a:spcPts val="0"/>
              </a:spcBef>
              <a:spcAft>
                <a:spcPts val="0"/>
              </a:spcAft>
              <a:buClr>
                <a:schemeClr val="accent1"/>
              </a:buClr>
              <a:buSzPts val="5200"/>
              <a:buNone/>
              <a:defRPr sz="5200">
                <a:solidFill>
                  <a:schemeClr val="accent1"/>
                </a:solidFill>
              </a:defRPr>
            </a:lvl2pPr>
            <a:lvl3pPr lvl="2" algn="ctr">
              <a:lnSpc>
                <a:spcPct val="100000"/>
              </a:lnSpc>
              <a:spcBef>
                <a:spcPts val="0"/>
              </a:spcBef>
              <a:spcAft>
                <a:spcPts val="0"/>
              </a:spcAft>
              <a:buClr>
                <a:schemeClr val="accent1"/>
              </a:buClr>
              <a:buSzPts val="5200"/>
              <a:buNone/>
              <a:defRPr sz="5200">
                <a:solidFill>
                  <a:schemeClr val="accent1"/>
                </a:solidFill>
              </a:defRPr>
            </a:lvl3pPr>
            <a:lvl4pPr lvl="3" algn="ctr">
              <a:lnSpc>
                <a:spcPct val="100000"/>
              </a:lnSpc>
              <a:spcBef>
                <a:spcPts val="0"/>
              </a:spcBef>
              <a:spcAft>
                <a:spcPts val="0"/>
              </a:spcAft>
              <a:buClr>
                <a:schemeClr val="accent1"/>
              </a:buClr>
              <a:buSzPts val="5200"/>
              <a:buNone/>
              <a:defRPr sz="5200">
                <a:solidFill>
                  <a:schemeClr val="accent1"/>
                </a:solidFill>
              </a:defRPr>
            </a:lvl4pPr>
            <a:lvl5pPr lvl="4" algn="ctr">
              <a:lnSpc>
                <a:spcPct val="100000"/>
              </a:lnSpc>
              <a:spcBef>
                <a:spcPts val="0"/>
              </a:spcBef>
              <a:spcAft>
                <a:spcPts val="0"/>
              </a:spcAft>
              <a:buClr>
                <a:schemeClr val="accent1"/>
              </a:buClr>
              <a:buSzPts val="5200"/>
              <a:buNone/>
              <a:defRPr sz="5200">
                <a:solidFill>
                  <a:schemeClr val="accent1"/>
                </a:solidFill>
              </a:defRPr>
            </a:lvl5pPr>
            <a:lvl6pPr lvl="5" algn="ctr">
              <a:lnSpc>
                <a:spcPct val="100000"/>
              </a:lnSpc>
              <a:spcBef>
                <a:spcPts val="0"/>
              </a:spcBef>
              <a:spcAft>
                <a:spcPts val="0"/>
              </a:spcAft>
              <a:buClr>
                <a:schemeClr val="accent1"/>
              </a:buClr>
              <a:buSzPts val="5200"/>
              <a:buNone/>
              <a:defRPr sz="5200">
                <a:solidFill>
                  <a:schemeClr val="accent1"/>
                </a:solidFill>
              </a:defRPr>
            </a:lvl6pPr>
            <a:lvl7pPr lvl="6" algn="ctr">
              <a:lnSpc>
                <a:spcPct val="100000"/>
              </a:lnSpc>
              <a:spcBef>
                <a:spcPts val="0"/>
              </a:spcBef>
              <a:spcAft>
                <a:spcPts val="0"/>
              </a:spcAft>
              <a:buClr>
                <a:schemeClr val="accent1"/>
              </a:buClr>
              <a:buSzPts val="5200"/>
              <a:buNone/>
              <a:defRPr sz="5200">
                <a:solidFill>
                  <a:schemeClr val="accent1"/>
                </a:solidFill>
              </a:defRPr>
            </a:lvl7pPr>
            <a:lvl8pPr lvl="7" algn="ctr">
              <a:lnSpc>
                <a:spcPct val="100000"/>
              </a:lnSpc>
              <a:spcBef>
                <a:spcPts val="0"/>
              </a:spcBef>
              <a:spcAft>
                <a:spcPts val="0"/>
              </a:spcAft>
              <a:buClr>
                <a:schemeClr val="accent1"/>
              </a:buClr>
              <a:buSzPts val="5200"/>
              <a:buNone/>
              <a:defRPr sz="5200">
                <a:solidFill>
                  <a:schemeClr val="accent1"/>
                </a:solidFill>
              </a:defRPr>
            </a:lvl8pPr>
            <a:lvl9pPr lvl="8" algn="ctr">
              <a:lnSpc>
                <a:spcPct val="100000"/>
              </a:lnSpc>
              <a:spcBef>
                <a:spcPts val="0"/>
              </a:spcBef>
              <a:spcAft>
                <a:spcPts val="0"/>
              </a:spcAft>
              <a:buClr>
                <a:schemeClr val="accent1"/>
              </a:buClr>
              <a:buSzPts val="5200"/>
              <a:buNone/>
              <a:defRPr sz="5200">
                <a:solidFill>
                  <a:schemeClr val="accent1"/>
                </a:solidFill>
              </a:defRPr>
            </a:lvl9pPr>
          </a:lstStyle>
          <a:p>
            <a:endParaRPr/>
          </a:p>
        </p:txBody>
      </p:sp>
      <p:sp>
        <p:nvSpPr>
          <p:cNvPr id="10" name="Google Shape;10;p2"/>
          <p:cNvSpPr txBox="1">
            <a:spLocks noGrp="1"/>
          </p:cNvSpPr>
          <p:nvPr>
            <p:ph type="subTitle" idx="1"/>
          </p:nvPr>
        </p:nvSpPr>
        <p:spPr>
          <a:xfrm>
            <a:off x="715100" y="2153400"/>
            <a:ext cx="4359000" cy="4095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Clr>
                <a:schemeClr val="accent2"/>
              </a:buClr>
              <a:buSzPts val="1200"/>
              <a:buNone/>
              <a:defRPr sz="1600">
                <a:solidFill>
                  <a:schemeClr val="accent1"/>
                </a:solidFill>
                <a:latin typeface="Raleway Medium"/>
                <a:ea typeface="Raleway Medium"/>
                <a:cs typeface="Raleway Medium"/>
                <a:sym typeface="Raleway Medium"/>
              </a:defRPr>
            </a:lvl1pPr>
            <a:lvl2pPr lvl="1" algn="ctr">
              <a:lnSpc>
                <a:spcPct val="100000"/>
              </a:lnSpc>
              <a:spcBef>
                <a:spcPts val="0"/>
              </a:spcBef>
              <a:spcAft>
                <a:spcPts val="0"/>
              </a:spcAft>
              <a:buClr>
                <a:schemeClr val="accent2"/>
              </a:buClr>
              <a:buSzPts val="1200"/>
              <a:buNone/>
              <a:defRPr>
                <a:solidFill>
                  <a:schemeClr val="accent2"/>
                </a:solidFill>
              </a:defRPr>
            </a:lvl2pPr>
            <a:lvl3pPr lvl="2" algn="ctr">
              <a:lnSpc>
                <a:spcPct val="100000"/>
              </a:lnSpc>
              <a:spcBef>
                <a:spcPts val="0"/>
              </a:spcBef>
              <a:spcAft>
                <a:spcPts val="0"/>
              </a:spcAft>
              <a:buClr>
                <a:schemeClr val="accent2"/>
              </a:buClr>
              <a:buSzPts val="1200"/>
              <a:buNone/>
              <a:defRPr>
                <a:solidFill>
                  <a:schemeClr val="accent2"/>
                </a:solidFill>
              </a:defRPr>
            </a:lvl3pPr>
            <a:lvl4pPr lvl="3" algn="ctr">
              <a:lnSpc>
                <a:spcPct val="100000"/>
              </a:lnSpc>
              <a:spcBef>
                <a:spcPts val="0"/>
              </a:spcBef>
              <a:spcAft>
                <a:spcPts val="0"/>
              </a:spcAft>
              <a:buClr>
                <a:schemeClr val="accent2"/>
              </a:buClr>
              <a:buSzPts val="1200"/>
              <a:buNone/>
              <a:defRPr>
                <a:solidFill>
                  <a:schemeClr val="accent2"/>
                </a:solidFill>
              </a:defRPr>
            </a:lvl4pPr>
            <a:lvl5pPr lvl="4" algn="ctr">
              <a:lnSpc>
                <a:spcPct val="100000"/>
              </a:lnSpc>
              <a:spcBef>
                <a:spcPts val="0"/>
              </a:spcBef>
              <a:spcAft>
                <a:spcPts val="0"/>
              </a:spcAft>
              <a:buClr>
                <a:schemeClr val="accent2"/>
              </a:buClr>
              <a:buSzPts val="1200"/>
              <a:buNone/>
              <a:defRPr>
                <a:solidFill>
                  <a:schemeClr val="accent2"/>
                </a:solidFill>
              </a:defRPr>
            </a:lvl5pPr>
            <a:lvl6pPr lvl="5" algn="ctr">
              <a:lnSpc>
                <a:spcPct val="100000"/>
              </a:lnSpc>
              <a:spcBef>
                <a:spcPts val="0"/>
              </a:spcBef>
              <a:spcAft>
                <a:spcPts val="0"/>
              </a:spcAft>
              <a:buClr>
                <a:schemeClr val="accent2"/>
              </a:buClr>
              <a:buSzPts val="1200"/>
              <a:buNone/>
              <a:defRPr>
                <a:solidFill>
                  <a:schemeClr val="accent2"/>
                </a:solidFill>
              </a:defRPr>
            </a:lvl6pPr>
            <a:lvl7pPr lvl="6" algn="ctr">
              <a:lnSpc>
                <a:spcPct val="100000"/>
              </a:lnSpc>
              <a:spcBef>
                <a:spcPts val="0"/>
              </a:spcBef>
              <a:spcAft>
                <a:spcPts val="0"/>
              </a:spcAft>
              <a:buClr>
                <a:schemeClr val="accent2"/>
              </a:buClr>
              <a:buSzPts val="1200"/>
              <a:buNone/>
              <a:defRPr>
                <a:solidFill>
                  <a:schemeClr val="accent2"/>
                </a:solidFill>
              </a:defRPr>
            </a:lvl7pPr>
            <a:lvl8pPr lvl="7" algn="ctr">
              <a:lnSpc>
                <a:spcPct val="100000"/>
              </a:lnSpc>
              <a:spcBef>
                <a:spcPts val="0"/>
              </a:spcBef>
              <a:spcAft>
                <a:spcPts val="0"/>
              </a:spcAft>
              <a:buClr>
                <a:schemeClr val="accent2"/>
              </a:buClr>
              <a:buSzPts val="1200"/>
              <a:buNone/>
              <a:defRPr>
                <a:solidFill>
                  <a:schemeClr val="accent2"/>
                </a:solidFill>
              </a:defRPr>
            </a:lvl8pPr>
            <a:lvl9pPr lvl="8" algn="ctr">
              <a:lnSpc>
                <a:spcPct val="100000"/>
              </a:lnSpc>
              <a:spcBef>
                <a:spcPts val="0"/>
              </a:spcBef>
              <a:spcAft>
                <a:spcPts val="0"/>
              </a:spcAft>
              <a:buClr>
                <a:schemeClr val="accent2"/>
              </a:buClr>
              <a:buSzPts val="1200"/>
              <a:buNone/>
              <a:defRPr>
                <a:solidFill>
                  <a:schemeClr val="accent2"/>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hanks 1">
  <p:cSld name="BLANK_1_1_1_1_1_1_2_1">
    <p:spTree>
      <p:nvGrpSpPr>
        <p:cNvPr id="1" name="Shape 262"/>
        <p:cNvGrpSpPr/>
        <p:nvPr/>
      </p:nvGrpSpPr>
      <p:grpSpPr>
        <a:xfrm>
          <a:off x="0" y="0"/>
          <a:ext cx="0" cy="0"/>
          <a:chOff x="0" y="0"/>
          <a:chExt cx="0" cy="0"/>
        </a:xfrm>
      </p:grpSpPr>
      <p:grpSp>
        <p:nvGrpSpPr>
          <p:cNvPr id="263" name="Google Shape;263;p28"/>
          <p:cNvGrpSpPr/>
          <p:nvPr/>
        </p:nvGrpSpPr>
        <p:grpSpPr>
          <a:xfrm>
            <a:off x="-2021398" y="-280488"/>
            <a:ext cx="13186853" cy="5587491"/>
            <a:chOff x="-2021398" y="-280488"/>
            <a:chExt cx="13186853" cy="5587491"/>
          </a:xfrm>
        </p:grpSpPr>
        <p:grpSp>
          <p:nvGrpSpPr>
            <p:cNvPr id="264" name="Google Shape;264;p28"/>
            <p:cNvGrpSpPr/>
            <p:nvPr/>
          </p:nvGrpSpPr>
          <p:grpSpPr>
            <a:xfrm>
              <a:off x="-2021398" y="-280488"/>
              <a:ext cx="3285628" cy="5470491"/>
              <a:chOff x="-2021398" y="-280488"/>
              <a:chExt cx="3285628" cy="5470491"/>
            </a:xfrm>
          </p:grpSpPr>
          <p:pic>
            <p:nvPicPr>
              <p:cNvPr id="265" name="Google Shape;265;p28"/>
              <p:cNvPicPr preferRelativeResize="0"/>
              <p:nvPr/>
            </p:nvPicPr>
            <p:blipFill>
              <a:blip r:embed="rId2">
                <a:alphaModFix/>
              </a:blip>
              <a:stretch>
                <a:fillRect/>
              </a:stretch>
            </p:blipFill>
            <p:spPr>
              <a:xfrm rot="5400000">
                <a:off x="-3112423" y="810537"/>
                <a:ext cx="5423976" cy="3241926"/>
              </a:xfrm>
              <a:prstGeom prst="rect">
                <a:avLst/>
              </a:prstGeom>
              <a:noFill/>
              <a:ln>
                <a:noFill/>
              </a:ln>
            </p:spPr>
          </p:pic>
          <p:sp>
            <p:nvSpPr>
              <p:cNvPr id="266" name="Google Shape;266;p28"/>
              <p:cNvSpPr/>
              <p:nvPr/>
            </p:nvSpPr>
            <p:spPr>
              <a:xfrm rot="10800000" flipH="1">
                <a:off x="-980170" y="-153175"/>
                <a:ext cx="1381200" cy="2023500"/>
              </a:xfrm>
              <a:prstGeom prst="round1Rect">
                <a:avLst>
                  <a:gd name="adj" fmla="val 50000"/>
                </a:avLst>
              </a:prstGeom>
              <a:gradFill>
                <a:gsLst>
                  <a:gs pos="0">
                    <a:schemeClr val="accent1"/>
                  </a:gs>
                  <a:gs pos="63000">
                    <a:srgbClr val="194175"/>
                  </a:gs>
                  <a:gs pos="100000">
                    <a:schemeClr val="accent2"/>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28"/>
              <p:cNvSpPr/>
              <p:nvPr/>
            </p:nvSpPr>
            <p:spPr>
              <a:xfrm rot="10800000">
                <a:off x="-980184" y="2606537"/>
                <a:ext cx="2200736" cy="2583466"/>
              </a:xfrm>
              <a:custGeom>
                <a:avLst/>
                <a:gdLst/>
                <a:ahLst/>
                <a:cxnLst/>
                <a:rect l="l" t="t" r="r" b="b"/>
                <a:pathLst>
                  <a:path w="30112" h="35350" extrusionOk="0">
                    <a:moveTo>
                      <a:pt x="30111" y="0"/>
                    </a:moveTo>
                    <a:lnTo>
                      <a:pt x="0" y="0"/>
                    </a:lnTo>
                    <a:lnTo>
                      <a:pt x="17169" y="32016"/>
                    </a:lnTo>
                    <a:cubicBezTo>
                      <a:pt x="18265" y="34064"/>
                      <a:pt x="20408" y="35350"/>
                      <a:pt x="22753" y="35350"/>
                    </a:cubicBezTo>
                    <a:lnTo>
                      <a:pt x="30111" y="35350"/>
                    </a:ln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8"/>
              <p:cNvSpPr/>
              <p:nvPr/>
            </p:nvSpPr>
            <p:spPr>
              <a:xfrm flipH="1">
                <a:off x="-49362" y="3718588"/>
                <a:ext cx="1313592" cy="1462763"/>
              </a:xfrm>
              <a:custGeom>
                <a:avLst/>
                <a:gdLst/>
                <a:ahLst/>
                <a:cxnLst/>
                <a:rect l="l" t="t" r="r" b="b"/>
                <a:pathLst>
                  <a:path w="26004" h="28957" extrusionOk="0">
                    <a:moveTo>
                      <a:pt x="16931" y="1"/>
                    </a:moveTo>
                    <a:cubicBezTo>
                      <a:pt x="16062" y="1"/>
                      <a:pt x="15276" y="477"/>
                      <a:pt x="14871" y="1239"/>
                    </a:cubicBezTo>
                    <a:lnTo>
                      <a:pt x="0" y="28957"/>
                    </a:lnTo>
                    <a:lnTo>
                      <a:pt x="11490" y="28957"/>
                    </a:lnTo>
                    <a:lnTo>
                      <a:pt x="25182" y="3418"/>
                    </a:lnTo>
                    <a:cubicBezTo>
                      <a:pt x="26003" y="1870"/>
                      <a:pt x="24872" y="1"/>
                      <a:pt x="23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69" name="Google Shape;269;p28"/>
              <p:cNvCxnSpPr/>
              <p:nvPr/>
            </p:nvCxnSpPr>
            <p:spPr>
              <a:xfrm rot="10800000">
                <a:off x="-133745" y="2037184"/>
                <a:ext cx="803700" cy="1498500"/>
              </a:xfrm>
              <a:prstGeom prst="straightConnector1">
                <a:avLst/>
              </a:prstGeom>
              <a:noFill/>
              <a:ln w="19050" cap="flat" cmpd="sng">
                <a:solidFill>
                  <a:schemeClr val="accent1"/>
                </a:solidFill>
                <a:prstDash val="solid"/>
                <a:round/>
                <a:headEnd type="none" w="med" len="med"/>
                <a:tailEnd type="none" w="med" len="med"/>
              </a:ln>
            </p:spPr>
          </p:cxnSp>
          <p:sp>
            <p:nvSpPr>
              <p:cNvPr id="270" name="Google Shape;270;p28"/>
              <p:cNvSpPr/>
              <p:nvPr/>
            </p:nvSpPr>
            <p:spPr>
              <a:xfrm>
                <a:off x="341500" y="1930000"/>
                <a:ext cx="747202" cy="831749"/>
              </a:xfrm>
              <a:custGeom>
                <a:avLst/>
                <a:gdLst/>
                <a:ahLst/>
                <a:cxnLst/>
                <a:rect l="l" t="t" r="r" b="b"/>
                <a:pathLst>
                  <a:path w="13884" h="15455" extrusionOk="0">
                    <a:moveTo>
                      <a:pt x="9037" y="15454"/>
                    </a:moveTo>
                    <a:lnTo>
                      <a:pt x="12335" y="15454"/>
                    </a:lnTo>
                    <a:cubicBezTo>
                      <a:pt x="13276" y="15454"/>
                      <a:pt x="13883" y="14454"/>
                      <a:pt x="13443" y="13633"/>
                    </a:cubicBezTo>
                    <a:lnTo>
                      <a:pt x="6132" y="0"/>
                    </a:lnTo>
                    <a:lnTo>
                      <a:pt x="0" y="0"/>
                    </a:lnTo>
                    <a:lnTo>
                      <a:pt x="7930" y="14799"/>
                    </a:lnTo>
                    <a:cubicBezTo>
                      <a:pt x="8144" y="15204"/>
                      <a:pt x="8573" y="15454"/>
                      <a:pt x="9037" y="15454"/>
                    </a:cubicBezTo>
                    <a:close/>
                  </a:path>
                </a:pathLst>
              </a:custGeom>
              <a:gradFill>
                <a:gsLst>
                  <a:gs pos="0">
                    <a:schemeClr val="accent1"/>
                  </a:gs>
                  <a:gs pos="63000">
                    <a:srgbClr val="194175"/>
                  </a:gs>
                  <a:gs pos="100000">
                    <a:schemeClr val="accent2"/>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1" name="Google Shape;271;p28"/>
            <p:cNvGrpSpPr/>
            <p:nvPr/>
          </p:nvGrpSpPr>
          <p:grpSpPr>
            <a:xfrm flipH="1">
              <a:off x="7879827" y="-163488"/>
              <a:ext cx="3285628" cy="5470491"/>
              <a:chOff x="-2021398" y="-280488"/>
              <a:chExt cx="3285628" cy="5470491"/>
            </a:xfrm>
          </p:grpSpPr>
          <p:pic>
            <p:nvPicPr>
              <p:cNvPr id="272" name="Google Shape;272;p28"/>
              <p:cNvPicPr preferRelativeResize="0"/>
              <p:nvPr/>
            </p:nvPicPr>
            <p:blipFill>
              <a:blip r:embed="rId2">
                <a:alphaModFix/>
              </a:blip>
              <a:stretch>
                <a:fillRect/>
              </a:stretch>
            </p:blipFill>
            <p:spPr>
              <a:xfrm rot="5400000">
                <a:off x="-3112423" y="810537"/>
                <a:ext cx="5423976" cy="3241926"/>
              </a:xfrm>
              <a:prstGeom prst="rect">
                <a:avLst/>
              </a:prstGeom>
              <a:noFill/>
              <a:ln>
                <a:noFill/>
              </a:ln>
            </p:spPr>
          </p:pic>
          <p:sp>
            <p:nvSpPr>
              <p:cNvPr id="273" name="Google Shape;273;p28"/>
              <p:cNvSpPr/>
              <p:nvPr/>
            </p:nvSpPr>
            <p:spPr>
              <a:xfrm rot="10800000" flipH="1">
                <a:off x="-980170" y="-153175"/>
                <a:ext cx="1381200" cy="2023500"/>
              </a:xfrm>
              <a:prstGeom prst="round1Rect">
                <a:avLst>
                  <a:gd name="adj" fmla="val 50000"/>
                </a:avLst>
              </a:prstGeom>
              <a:gradFill>
                <a:gsLst>
                  <a:gs pos="0">
                    <a:schemeClr val="accent1"/>
                  </a:gs>
                  <a:gs pos="63000">
                    <a:srgbClr val="194175"/>
                  </a:gs>
                  <a:gs pos="100000">
                    <a:schemeClr val="accent2"/>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8"/>
              <p:cNvSpPr/>
              <p:nvPr/>
            </p:nvSpPr>
            <p:spPr>
              <a:xfrm rot="10800000">
                <a:off x="-980184" y="2606537"/>
                <a:ext cx="2200736" cy="2583466"/>
              </a:xfrm>
              <a:custGeom>
                <a:avLst/>
                <a:gdLst/>
                <a:ahLst/>
                <a:cxnLst/>
                <a:rect l="l" t="t" r="r" b="b"/>
                <a:pathLst>
                  <a:path w="30112" h="35350" extrusionOk="0">
                    <a:moveTo>
                      <a:pt x="30111" y="0"/>
                    </a:moveTo>
                    <a:lnTo>
                      <a:pt x="0" y="0"/>
                    </a:lnTo>
                    <a:lnTo>
                      <a:pt x="17169" y="32016"/>
                    </a:lnTo>
                    <a:cubicBezTo>
                      <a:pt x="18265" y="34064"/>
                      <a:pt x="20408" y="35350"/>
                      <a:pt x="22753" y="35350"/>
                    </a:cubicBezTo>
                    <a:lnTo>
                      <a:pt x="30111" y="35350"/>
                    </a:ln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28"/>
              <p:cNvSpPr/>
              <p:nvPr/>
            </p:nvSpPr>
            <p:spPr>
              <a:xfrm flipH="1">
                <a:off x="-49362" y="3718588"/>
                <a:ext cx="1313592" cy="1462763"/>
              </a:xfrm>
              <a:custGeom>
                <a:avLst/>
                <a:gdLst/>
                <a:ahLst/>
                <a:cxnLst/>
                <a:rect l="l" t="t" r="r" b="b"/>
                <a:pathLst>
                  <a:path w="26004" h="28957" extrusionOk="0">
                    <a:moveTo>
                      <a:pt x="16931" y="1"/>
                    </a:moveTo>
                    <a:cubicBezTo>
                      <a:pt x="16062" y="1"/>
                      <a:pt x="15276" y="477"/>
                      <a:pt x="14871" y="1239"/>
                    </a:cubicBezTo>
                    <a:lnTo>
                      <a:pt x="0" y="28957"/>
                    </a:lnTo>
                    <a:lnTo>
                      <a:pt x="11490" y="28957"/>
                    </a:lnTo>
                    <a:lnTo>
                      <a:pt x="25182" y="3418"/>
                    </a:lnTo>
                    <a:cubicBezTo>
                      <a:pt x="26003" y="1870"/>
                      <a:pt x="24872" y="1"/>
                      <a:pt x="23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76" name="Google Shape;276;p28"/>
              <p:cNvCxnSpPr/>
              <p:nvPr/>
            </p:nvCxnSpPr>
            <p:spPr>
              <a:xfrm rot="10800000">
                <a:off x="-133745" y="2037184"/>
                <a:ext cx="803700" cy="1498500"/>
              </a:xfrm>
              <a:prstGeom prst="straightConnector1">
                <a:avLst/>
              </a:prstGeom>
              <a:noFill/>
              <a:ln w="19050" cap="flat" cmpd="sng">
                <a:solidFill>
                  <a:schemeClr val="accent1"/>
                </a:solidFill>
                <a:prstDash val="solid"/>
                <a:round/>
                <a:headEnd type="none" w="med" len="med"/>
                <a:tailEnd type="none" w="med" len="med"/>
              </a:ln>
            </p:spPr>
          </p:cxnSp>
          <p:sp>
            <p:nvSpPr>
              <p:cNvPr id="277" name="Google Shape;277;p28"/>
              <p:cNvSpPr/>
              <p:nvPr/>
            </p:nvSpPr>
            <p:spPr>
              <a:xfrm>
                <a:off x="341500" y="1930000"/>
                <a:ext cx="747202" cy="831749"/>
              </a:xfrm>
              <a:custGeom>
                <a:avLst/>
                <a:gdLst/>
                <a:ahLst/>
                <a:cxnLst/>
                <a:rect l="l" t="t" r="r" b="b"/>
                <a:pathLst>
                  <a:path w="13884" h="15455" extrusionOk="0">
                    <a:moveTo>
                      <a:pt x="9037" y="15454"/>
                    </a:moveTo>
                    <a:lnTo>
                      <a:pt x="12335" y="15454"/>
                    </a:lnTo>
                    <a:cubicBezTo>
                      <a:pt x="13276" y="15454"/>
                      <a:pt x="13883" y="14454"/>
                      <a:pt x="13443" y="13633"/>
                    </a:cubicBezTo>
                    <a:lnTo>
                      <a:pt x="6132" y="0"/>
                    </a:lnTo>
                    <a:lnTo>
                      <a:pt x="0" y="0"/>
                    </a:lnTo>
                    <a:lnTo>
                      <a:pt x="7930" y="14799"/>
                    </a:lnTo>
                    <a:cubicBezTo>
                      <a:pt x="8144" y="15204"/>
                      <a:pt x="8573" y="15454"/>
                      <a:pt x="9037" y="15454"/>
                    </a:cubicBezTo>
                    <a:close/>
                  </a:path>
                </a:pathLst>
              </a:custGeom>
              <a:gradFill>
                <a:gsLst>
                  <a:gs pos="0">
                    <a:schemeClr val="accent1"/>
                  </a:gs>
                  <a:gs pos="63000">
                    <a:srgbClr val="194175"/>
                  </a:gs>
                  <a:gs pos="100000">
                    <a:schemeClr val="accent2"/>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78" name="Google Shape;278;p28"/>
          <p:cNvSpPr txBox="1">
            <a:spLocks noGrp="1"/>
          </p:cNvSpPr>
          <p:nvPr>
            <p:ph type="ctrTitle"/>
          </p:nvPr>
        </p:nvSpPr>
        <p:spPr>
          <a:xfrm>
            <a:off x="2430025" y="669825"/>
            <a:ext cx="4284000" cy="997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79" name="Google Shape;279;p28"/>
          <p:cNvSpPr txBox="1">
            <a:spLocks noGrp="1"/>
          </p:cNvSpPr>
          <p:nvPr>
            <p:ph type="subTitle" idx="1"/>
          </p:nvPr>
        </p:nvSpPr>
        <p:spPr>
          <a:xfrm>
            <a:off x="2425075" y="1646825"/>
            <a:ext cx="4293900" cy="959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200"/>
              <a:buNone/>
              <a:defRPr sz="16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280" name="Google Shape;280;p28"/>
          <p:cNvSpPr txBox="1"/>
          <p:nvPr/>
        </p:nvSpPr>
        <p:spPr>
          <a:xfrm>
            <a:off x="2122375" y="3363700"/>
            <a:ext cx="4899300" cy="923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1"/>
                </a:solidFill>
                <a:latin typeface="Raleway Medium"/>
                <a:ea typeface="Raleway Medium"/>
                <a:cs typeface="Raleway Medium"/>
                <a:sym typeface="Raleway Medium"/>
              </a:rPr>
              <a:t>CREDITS: This presentation template was created by</a:t>
            </a:r>
            <a:r>
              <a:rPr lang="en">
                <a:solidFill>
                  <a:schemeClr val="accent1"/>
                </a:solidFill>
                <a:latin typeface="Raleway"/>
                <a:ea typeface="Raleway"/>
                <a:cs typeface="Raleway"/>
                <a:sym typeface="Raleway"/>
              </a:rPr>
              <a:t> </a:t>
            </a:r>
            <a:r>
              <a:rPr lang="en" b="1">
                <a:solidFill>
                  <a:schemeClr val="accent1"/>
                </a:solidFill>
                <a:uFill>
                  <a:noFill/>
                </a:uFill>
                <a:latin typeface="Raleway"/>
                <a:ea typeface="Raleway"/>
                <a:cs typeface="Raleway"/>
                <a:sym typeface="Raleway"/>
                <a:hlinkClick r:id="rId3">
                  <a:extLst>
                    <a:ext uri="{A12FA001-AC4F-418D-AE19-62706E023703}">
                      <ahyp:hlinkClr xmlns:ahyp="http://schemas.microsoft.com/office/drawing/2018/hyperlinkcolor" val="tx"/>
                    </a:ext>
                  </a:extLst>
                </a:hlinkClick>
              </a:rPr>
              <a:t>Slidesgo</a:t>
            </a:r>
            <a:r>
              <a:rPr lang="en">
                <a:solidFill>
                  <a:schemeClr val="accent1"/>
                </a:solidFill>
                <a:latin typeface="Raleway Medium"/>
                <a:ea typeface="Raleway Medium"/>
                <a:cs typeface="Raleway Medium"/>
                <a:sym typeface="Raleway Medium"/>
              </a:rPr>
              <a:t>, including icons by</a:t>
            </a:r>
            <a:r>
              <a:rPr lang="en">
                <a:solidFill>
                  <a:schemeClr val="accent1"/>
                </a:solidFill>
                <a:latin typeface="Raleway"/>
                <a:ea typeface="Raleway"/>
                <a:cs typeface="Raleway"/>
                <a:sym typeface="Raleway"/>
              </a:rPr>
              <a:t> </a:t>
            </a:r>
            <a:r>
              <a:rPr lang="en" b="1">
                <a:solidFill>
                  <a:schemeClr val="accent1"/>
                </a:solidFill>
                <a:uFill>
                  <a:noFill/>
                </a:uFill>
                <a:latin typeface="Raleway"/>
                <a:ea typeface="Raleway"/>
                <a:cs typeface="Raleway"/>
                <a:sym typeface="Raleway"/>
                <a:hlinkClick r:id="rId4">
                  <a:extLst>
                    <a:ext uri="{A12FA001-AC4F-418D-AE19-62706E023703}">
                      <ahyp:hlinkClr xmlns:ahyp="http://schemas.microsoft.com/office/drawing/2018/hyperlinkcolor" val="tx"/>
                    </a:ext>
                  </a:extLst>
                </a:hlinkClick>
              </a:rPr>
              <a:t>Flaticon</a:t>
            </a:r>
            <a:r>
              <a:rPr lang="en">
                <a:solidFill>
                  <a:schemeClr val="accent1"/>
                </a:solidFill>
                <a:latin typeface="Raleway Medium"/>
                <a:ea typeface="Raleway Medium"/>
                <a:cs typeface="Raleway Medium"/>
                <a:sym typeface="Raleway Medium"/>
              </a:rPr>
              <a:t>, infographics &amp;</a:t>
            </a:r>
            <a:r>
              <a:rPr lang="en">
                <a:solidFill>
                  <a:schemeClr val="accent1"/>
                </a:solidFill>
                <a:latin typeface="Raleway"/>
                <a:ea typeface="Raleway"/>
                <a:cs typeface="Raleway"/>
                <a:sym typeface="Raleway"/>
              </a:rPr>
              <a:t> </a:t>
            </a:r>
            <a:r>
              <a:rPr lang="en">
                <a:solidFill>
                  <a:schemeClr val="accent1"/>
                </a:solidFill>
                <a:latin typeface="Raleway Medium"/>
                <a:ea typeface="Raleway Medium"/>
                <a:cs typeface="Raleway Medium"/>
                <a:sym typeface="Raleway Medium"/>
              </a:rPr>
              <a:t>images by </a:t>
            </a:r>
            <a:r>
              <a:rPr lang="en" b="1">
                <a:solidFill>
                  <a:schemeClr val="accent1"/>
                </a:solidFill>
                <a:uFill>
                  <a:noFill/>
                </a:uFill>
                <a:latin typeface="Raleway"/>
                <a:ea typeface="Raleway"/>
                <a:cs typeface="Raleway"/>
                <a:sym typeface="Raleway"/>
                <a:hlinkClick r:id="rId5">
                  <a:extLst>
                    <a:ext uri="{A12FA001-AC4F-418D-AE19-62706E023703}">
                      <ahyp:hlinkClr xmlns:ahyp="http://schemas.microsoft.com/office/drawing/2018/hyperlinkcolor" val="tx"/>
                    </a:ext>
                  </a:extLst>
                </a:hlinkClick>
              </a:rPr>
              <a:t>Freepik</a:t>
            </a:r>
            <a:endParaRPr b="1">
              <a:solidFill>
                <a:schemeClr val="accent1"/>
              </a:solidFill>
              <a:latin typeface="Raleway"/>
              <a:ea typeface="Raleway"/>
              <a:cs typeface="Raleway"/>
              <a:sym typeface="Raleway"/>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281"/>
        <p:cNvGrpSpPr/>
        <p:nvPr/>
      </p:nvGrpSpPr>
      <p:grpSpPr>
        <a:xfrm>
          <a:off x="0" y="0"/>
          <a:ext cx="0" cy="0"/>
          <a:chOff x="0" y="0"/>
          <a:chExt cx="0" cy="0"/>
        </a:xfrm>
      </p:grpSpPr>
      <p:grpSp>
        <p:nvGrpSpPr>
          <p:cNvPr id="282" name="Google Shape;282;p29"/>
          <p:cNvGrpSpPr/>
          <p:nvPr/>
        </p:nvGrpSpPr>
        <p:grpSpPr>
          <a:xfrm>
            <a:off x="-289287" y="-577506"/>
            <a:ext cx="10470663" cy="5721007"/>
            <a:chOff x="-289287" y="-577506"/>
            <a:chExt cx="10470663" cy="5721007"/>
          </a:xfrm>
        </p:grpSpPr>
        <p:sp>
          <p:nvSpPr>
            <p:cNvPr id="283" name="Google Shape;283;p29"/>
            <p:cNvSpPr/>
            <p:nvPr/>
          </p:nvSpPr>
          <p:spPr>
            <a:xfrm flipH="1">
              <a:off x="-227693" y="-82087"/>
              <a:ext cx="1585322" cy="1861089"/>
            </a:xfrm>
            <a:custGeom>
              <a:avLst/>
              <a:gdLst/>
              <a:ahLst/>
              <a:cxnLst/>
              <a:rect l="l" t="t" r="r" b="b"/>
              <a:pathLst>
                <a:path w="30112" h="35350" extrusionOk="0">
                  <a:moveTo>
                    <a:pt x="30111" y="0"/>
                  </a:moveTo>
                  <a:lnTo>
                    <a:pt x="0" y="0"/>
                  </a:lnTo>
                  <a:lnTo>
                    <a:pt x="17169" y="32016"/>
                  </a:lnTo>
                  <a:cubicBezTo>
                    <a:pt x="18265" y="34064"/>
                    <a:pt x="20408" y="35350"/>
                    <a:pt x="22753" y="35350"/>
                  </a:cubicBezTo>
                  <a:lnTo>
                    <a:pt x="30111" y="35350"/>
                  </a:ln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9"/>
            <p:cNvSpPr/>
            <p:nvPr/>
          </p:nvSpPr>
          <p:spPr>
            <a:xfrm rot="3397010" flipH="1">
              <a:off x="21768" y="-360169"/>
              <a:ext cx="1298627" cy="1444518"/>
            </a:xfrm>
            <a:custGeom>
              <a:avLst/>
              <a:gdLst/>
              <a:ahLst/>
              <a:cxnLst/>
              <a:rect l="l" t="t" r="r" b="b"/>
              <a:pathLst>
                <a:path w="13895" h="15456" extrusionOk="0">
                  <a:moveTo>
                    <a:pt x="4846" y="15455"/>
                  </a:moveTo>
                  <a:lnTo>
                    <a:pt x="1548" y="15455"/>
                  </a:lnTo>
                  <a:cubicBezTo>
                    <a:pt x="608" y="15455"/>
                    <a:pt x="0" y="14455"/>
                    <a:pt x="453" y="13634"/>
                  </a:cubicBezTo>
                  <a:lnTo>
                    <a:pt x="7763" y="1"/>
                  </a:lnTo>
                  <a:lnTo>
                    <a:pt x="13895" y="1"/>
                  </a:lnTo>
                  <a:lnTo>
                    <a:pt x="5953" y="14800"/>
                  </a:lnTo>
                  <a:cubicBezTo>
                    <a:pt x="5739" y="15205"/>
                    <a:pt x="5311" y="15455"/>
                    <a:pt x="4846" y="15455"/>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9"/>
            <p:cNvSpPr/>
            <p:nvPr/>
          </p:nvSpPr>
          <p:spPr>
            <a:xfrm>
              <a:off x="7613825" y="4684125"/>
              <a:ext cx="1698150" cy="459376"/>
            </a:xfrm>
            <a:custGeom>
              <a:avLst/>
              <a:gdLst/>
              <a:ahLst/>
              <a:cxnLst/>
              <a:rect l="l" t="t" r="r" b="b"/>
              <a:pathLst>
                <a:path w="22361" h="6049" extrusionOk="0">
                  <a:moveTo>
                    <a:pt x="19336" y="6049"/>
                  </a:moveTo>
                  <a:lnTo>
                    <a:pt x="3024" y="6049"/>
                  </a:lnTo>
                  <a:cubicBezTo>
                    <a:pt x="1358" y="6049"/>
                    <a:pt x="0" y="4692"/>
                    <a:pt x="0" y="3025"/>
                  </a:cubicBezTo>
                  <a:lnTo>
                    <a:pt x="0" y="3025"/>
                  </a:lnTo>
                  <a:cubicBezTo>
                    <a:pt x="0" y="1358"/>
                    <a:pt x="1358" y="1"/>
                    <a:pt x="3024" y="1"/>
                  </a:cubicBezTo>
                  <a:lnTo>
                    <a:pt x="19336" y="1"/>
                  </a:lnTo>
                  <a:cubicBezTo>
                    <a:pt x="21003" y="1"/>
                    <a:pt x="22360" y="1358"/>
                    <a:pt x="22360" y="3025"/>
                  </a:cubicBezTo>
                  <a:lnTo>
                    <a:pt x="22360" y="3025"/>
                  </a:lnTo>
                  <a:cubicBezTo>
                    <a:pt x="22360" y="4692"/>
                    <a:pt x="21003" y="6049"/>
                    <a:pt x="19336" y="6049"/>
                  </a:cubicBez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9"/>
            <p:cNvSpPr/>
            <p:nvPr/>
          </p:nvSpPr>
          <p:spPr>
            <a:xfrm>
              <a:off x="8483225" y="0"/>
              <a:ext cx="1698150" cy="459376"/>
            </a:xfrm>
            <a:custGeom>
              <a:avLst/>
              <a:gdLst/>
              <a:ahLst/>
              <a:cxnLst/>
              <a:rect l="l" t="t" r="r" b="b"/>
              <a:pathLst>
                <a:path w="22361" h="6049" extrusionOk="0">
                  <a:moveTo>
                    <a:pt x="19336" y="6049"/>
                  </a:moveTo>
                  <a:lnTo>
                    <a:pt x="3024" y="6049"/>
                  </a:lnTo>
                  <a:cubicBezTo>
                    <a:pt x="1358" y="6049"/>
                    <a:pt x="0" y="4692"/>
                    <a:pt x="0" y="3025"/>
                  </a:cubicBezTo>
                  <a:lnTo>
                    <a:pt x="0" y="3025"/>
                  </a:lnTo>
                  <a:cubicBezTo>
                    <a:pt x="0" y="1358"/>
                    <a:pt x="1358" y="1"/>
                    <a:pt x="3024" y="1"/>
                  </a:cubicBezTo>
                  <a:lnTo>
                    <a:pt x="19336" y="1"/>
                  </a:lnTo>
                  <a:cubicBezTo>
                    <a:pt x="21003" y="1"/>
                    <a:pt x="22360" y="1358"/>
                    <a:pt x="22360" y="3025"/>
                  </a:cubicBezTo>
                  <a:lnTo>
                    <a:pt x="22360" y="3025"/>
                  </a:lnTo>
                  <a:cubicBezTo>
                    <a:pt x="22360" y="4692"/>
                    <a:pt x="21003" y="6049"/>
                    <a:pt x="19336" y="6049"/>
                  </a:cubicBez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2">
  <p:cSld name="CUSTOM_8">
    <p:spTree>
      <p:nvGrpSpPr>
        <p:cNvPr id="1" name="Shape 287"/>
        <p:cNvGrpSpPr/>
        <p:nvPr/>
      </p:nvGrpSpPr>
      <p:grpSpPr>
        <a:xfrm>
          <a:off x="0" y="0"/>
          <a:ext cx="0" cy="0"/>
          <a:chOff x="0" y="0"/>
          <a:chExt cx="0" cy="0"/>
        </a:xfrm>
      </p:grpSpPr>
      <p:grpSp>
        <p:nvGrpSpPr>
          <p:cNvPr id="288" name="Google Shape;288;p30"/>
          <p:cNvGrpSpPr/>
          <p:nvPr/>
        </p:nvGrpSpPr>
        <p:grpSpPr>
          <a:xfrm>
            <a:off x="0" y="12"/>
            <a:ext cx="9144007" cy="5143489"/>
            <a:chOff x="0" y="12"/>
            <a:chExt cx="9144007" cy="5143489"/>
          </a:xfrm>
        </p:grpSpPr>
        <p:grpSp>
          <p:nvGrpSpPr>
            <p:cNvPr id="289" name="Google Shape;289;p30"/>
            <p:cNvGrpSpPr/>
            <p:nvPr/>
          </p:nvGrpSpPr>
          <p:grpSpPr>
            <a:xfrm>
              <a:off x="0" y="3592959"/>
              <a:ext cx="2320507" cy="1550542"/>
              <a:chOff x="0" y="3592959"/>
              <a:chExt cx="2320507" cy="1550542"/>
            </a:xfrm>
          </p:grpSpPr>
          <p:sp>
            <p:nvSpPr>
              <p:cNvPr id="290" name="Google Shape;290;p30"/>
              <p:cNvSpPr/>
              <p:nvPr/>
            </p:nvSpPr>
            <p:spPr>
              <a:xfrm>
                <a:off x="0" y="4661800"/>
                <a:ext cx="2320507" cy="481701"/>
              </a:xfrm>
              <a:custGeom>
                <a:avLst/>
                <a:gdLst/>
                <a:ahLst/>
                <a:cxnLst/>
                <a:rect l="l" t="t" r="r" b="b"/>
                <a:pathLst>
                  <a:path w="40899" h="8490" extrusionOk="0">
                    <a:moveTo>
                      <a:pt x="37386" y="0"/>
                    </a:moveTo>
                    <a:lnTo>
                      <a:pt x="1" y="0"/>
                    </a:lnTo>
                    <a:lnTo>
                      <a:pt x="1" y="8490"/>
                    </a:lnTo>
                    <a:lnTo>
                      <a:pt x="35850" y="8490"/>
                    </a:lnTo>
                    <a:cubicBezTo>
                      <a:pt x="36898" y="8490"/>
                      <a:pt x="37863" y="7918"/>
                      <a:pt x="38363" y="7001"/>
                    </a:cubicBezTo>
                    <a:lnTo>
                      <a:pt x="39887" y="4132"/>
                    </a:lnTo>
                    <a:cubicBezTo>
                      <a:pt x="40899" y="2263"/>
                      <a:pt x="39529" y="0"/>
                      <a:pt x="37386" y="0"/>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0"/>
              <p:cNvSpPr/>
              <p:nvPr/>
            </p:nvSpPr>
            <p:spPr>
              <a:xfrm>
                <a:off x="0" y="3592959"/>
                <a:ext cx="1139773" cy="1550539"/>
              </a:xfrm>
              <a:custGeom>
                <a:avLst/>
                <a:gdLst/>
                <a:ahLst/>
                <a:cxnLst/>
                <a:rect l="l" t="t" r="r" b="b"/>
                <a:pathLst>
                  <a:path w="24576" h="33433" extrusionOk="0">
                    <a:moveTo>
                      <a:pt x="22611" y="83"/>
                    </a:moveTo>
                    <a:lnTo>
                      <a:pt x="1" y="0"/>
                    </a:lnTo>
                    <a:lnTo>
                      <a:pt x="1" y="33433"/>
                    </a:lnTo>
                    <a:lnTo>
                      <a:pt x="7513" y="33433"/>
                    </a:lnTo>
                    <a:lnTo>
                      <a:pt x="24015" y="2405"/>
                    </a:lnTo>
                    <a:cubicBezTo>
                      <a:pt x="24575" y="1357"/>
                      <a:pt x="23813" y="95"/>
                      <a:pt x="22611" y="83"/>
                    </a:cubicBez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0"/>
              <p:cNvSpPr/>
              <p:nvPr/>
            </p:nvSpPr>
            <p:spPr>
              <a:xfrm>
                <a:off x="244913" y="4013000"/>
                <a:ext cx="940363" cy="1046767"/>
              </a:xfrm>
              <a:custGeom>
                <a:avLst/>
                <a:gdLst/>
                <a:ahLst/>
                <a:cxnLst/>
                <a:rect l="l" t="t" r="r" b="b"/>
                <a:pathLst>
                  <a:path w="13884" h="15455" extrusionOk="0">
                    <a:moveTo>
                      <a:pt x="9037" y="15454"/>
                    </a:moveTo>
                    <a:lnTo>
                      <a:pt x="12335" y="15454"/>
                    </a:lnTo>
                    <a:cubicBezTo>
                      <a:pt x="13276" y="15454"/>
                      <a:pt x="13883" y="14454"/>
                      <a:pt x="13443" y="13633"/>
                    </a:cubicBezTo>
                    <a:lnTo>
                      <a:pt x="6132" y="0"/>
                    </a:lnTo>
                    <a:lnTo>
                      <a:pt x="0" y="0"/>
                    </a:lnTo>
                    <a:lnTo>
                      <a:pt x="7930" y="14799"/>
                    </a:lnTo>
                    <a:cubicBezTo>
                      <a:pt x="8144" y="15204"/>
                      <a:pt x="8573" y="15454"/>
                      <a:pt x="9037" y="15454"/>
                    </a:cubicBezTo>
                    <a:close/>
                  </a:path>
                </a:pathLst>
              </a:custGeom>
              <a:gradFill>
                <a:gsLst>
                  <a:gs pos="0">
                    <a:schemeClr val="accent1"/>
                  </a:gs>
                  <a:gs pos="63000">
                    <a:srgbClr val="194175"/>
                  </a:gs>
                  <a:gs pos="100000">
                    <a:schemeClr val="accent2"/>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3" name="Google Shape;293;p30"/>
            <p:cNvGrpSpPr/>
            <p:nvPr/>
          </p:nvGrpSpPr>
          <p:grpSpPr>
            <a:xfrm flipH="1">
              <a:off x="7958731" y="12"/>
              <a:ext cx="1185276" cy="1550539"/>
              <a:chOff x="0" y="3592959"/>
              <a:chExt cx="1185276" cy="1550539"/>
            </a:xfrm>
          </p:grpSpPr>
          <p:sp>
            <p:nvSpPr>
              <p:cNvPr id="294" name="Google Shape;294;p30"/>
              <p:cNvSpPr/>
              <p:nvPr/>
            </p:nvSpPr>
            <p:spPr>
              <a:xfrm>
                <a:off x="0" y="3592959"/>
                <a:ext cx="1139773" cy="1550539"/>
              </a:xfrm>
              <a:custGeom>
                <a:avLst/>
                <a:gdLst/>
                <a:ahLst/>
                <a:cxnLst/>
                <a:rect l="l" t="t" r="r" b="b"/>
                <a:pathLst>
                  <a:path w="24576" h="33433" extrusionOk="0">
                    <a:moveTo>
                      <a:pt x="22611" y="83"/>
                    </a:moveTo>
                    <a:lnTo>
                      <a:pt x="1" y="0"/>
                    </a:lnTo>
                    <a:lnTo>
                      <a:pt x="1" y="33433"/>
                    </a:lnTo>
                    <a:lnTo>
                      <a:pt x="7513" y="33433"/>
                    </a:lnTo>
                    <a:lnTo>
                      <a:pt x="24015" y="2405"/>
                    </a:lnTo>
                    <a:cubicBezTo>
                      <a:pt x="24575" y="1357"/>
                      <a:pt x="23813" y="95"/>
                      <a:pt x="22611" y="83"/>
                    </a:cubicBez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0"/>
              <p:cNvSpPr/>
              <p:nvPr/>
            </p:nvSpPr>
            <p:spPr>
              <a:xfrm>
                <a:off x="244913" y="4013000"/>
                <a:ext cx="940363" cy="1046767"/>
              </a:xfrm>
              <a:custGeom>
                <a:avLst/>
                <a:gdLst/>
                <a:ahLst/>
                <a:cxnLst/>
                <a:rect l="l" t="t" r="r" b="b"/>
                <a:pathLst>
                  <a:path w="13884" h="15455" extrusionOk="0">
                    <a:moveTo>
                      <a:pt x="9037" y="15454"/>
                    </a:moveTo>
                    <a:lnTo>
                      <a:pt x="12335" y="15454"/>
                    </a:lnTo>
                    <a:cubicBezTo>
                      <a:pt x="13276" y="15454"/>
                      <a:pt x="13883" y="14454"/>
                      <a:pt x="13443" y="13633"/>
                    </a:cubicBezTo>
                    <a:lnTo>
                      <a:pt x="6132" y="0"/>
                    </a:lnTo>
                    <a:lnTo>
                      <a:pt x="0" y="0"/>
                    </a:lnTo>
                    <a:lnTo>
                      <a:pt x="7930" y="14799"/>
                    </a:lnTo>
                    <a:cubicBezTo>
                      <a:pt x="8144" y="15204"/>
                      <a:pt x="8573" y="15454"/>
                      <a:pt x="9037" y="15454"/>
                    </a:cubicBezTo>
                    <a:close/>
                  </a:path>
                </a:pathLst>
              </a:custGeom>
              <a:gradFill>
                <a:gsLst>
                  <a:gs pos="0">
                    <a:schemeClr val="accent1"/>
                  </a:gs>
                  <a:gs pos="63000">
                    <a:srgbClr val="194175"/>
                  </a:gs>
                  <a:gs pos="100000">
                    <a:schemeClr val="accent2"/>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grpSp>
        <p:nvGrpSpPr>
          <p:cNvPr id="22" name="Google Shape;22;p4"/>
          <p:cNvGrpSpPr/>
          <p:nvPr/>
        </p:nvGrpSpPr>
        <p:grpSpPr>
          <a:xfrm>
            <a:off x="0" y="247559"/>
            <a:ext cx="9805025" cy="5052141"/>
            <a:chOff x="0" y="247559"/>
            <a:chExt cx="9805025" cy="5052141"/>
          </a:xfrm>
        </p:grpSpPr>
        <p:sp>
          <p:nvSpPr>
            <p:cNvPr id="23" name="Google Shape;23;p4"/>
            <p:cNvSpPr/>
            <p:nvPr/>
          </p:nvSpPr>
          <p:spPr>
            <a:xfrm flipH="1">
              <a:off x="6795125" y="4608500"/>
              <a:ext cx="3009900" cy="691200"/>
            </a:xfrm>
            <a:prstGeom prst="roundRect">
              <a:avLst>
                <a:gd name="adj" fmla="val 50000"/>
              </a:avLst>
            </a:prstGeom>
            <a:gradFill>
              <a:gsLst>
                <a:gs pos="0">
                  <a:schemeClr val="accent6"/>
                </a:gs>
                <a:gs pos="100000">
                  <a:schemeClr val="accent5"/>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4" name="Google Shape;24;p4"/>
            <p:cNvCxnSpPr/>
            <p:nvPr/>
          </p:nvCxnSpPr>
          <p:spPr>
            <a:xfrm>
              <a:off x="0" y="247559"/>
              <a:ext cx="1577700" cy="0"/>
            </a:xfrm>
            <a:prstGeom prst="straightConnector1">
              <a:avLst/>
            </a:prstGeom>
            <a:noFill/>
            <a:ln w="19050" cap="flat" cmpd="sng">
              <a:solidFill>
                <a:schemeClr val="accent2"/>
              </a:solidFill>
              <a:prstDash val="solid"/>
              <a:round/>
              <a:headEnd type="none" w="med" len="med"/>
              <a:tailEnd type="none" w="med" len="med"/>
            </a:ln>
          </p:spPr>
        </p:cxnSp>
        <p:sp>
          <p:nvSpPr>
            <p:cNvPr id="25" name="Google Shape;25;p4"/>
            <p:cNvSpPr/>
            <p:nvPr/>
          </p:nvSpPr>
          <p:spPr>
            <a:xfrm>
              <a:off x="8076775" y="4041350"/>
              <a:ext cx="1623254" cy="771653"/>
            </a:xfrm>
            <a:custGeom>
              <a:avLst/>
              <a:gdLst/>
              <a:ahLst/>
              <a:cxnLst/>
              <a:rect l="l" t="t" r="r" b="b"/>
              <a:pathLst>
                <a:path w="21766" h="10347" extrusionOk="0">
                  <a:moveTo>
                    <a:pt x="4787" y="1417"/>
                  </a:moveTo>
                  <a:lnTo>
                    <a:pt x="1" y="10347"/>
                  </a:lnTo>
                  <a:lnTo>
                    <a:pt x="16217" y="10347"/>
                  </a:lnTo>
                  <a:lnTo>
                    <a:pt x="21765" y="0"/>
                  </a:lnTo>
                  <a:lnTo>
                    <a:pt x="7156" y="0"/>
                  </a:lnTo>
                  <a:cubicBezTo>
                    <a:pt x="6168" y="0"/>
                    <a:pt x="5251" y="548"/>
                    <a:pt x="4787" y="1417"/>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4"/>
          <p:cNvSpPr txBox="1">
            <a:spLocks noGrp="1"/>
          </p:cNvSpPr>
          <p:nvPr>
            <p:ph type="body" idx="1"/>
          </p:nvPr>
        </p:nvSpPr>
        <p:spPr>
          <a:xfrm>
            <a:off x="720000" y="1152475"/>
            <a:ext cx="7704000" cy="3416400"/>
          </a:xfrm>
          <a:prstGeom prst="rect">
            <a:avLst/>
          </a:prstGeom>
        </p:spPr>
        <p:txBody>
          <a:bodyPr spcFirstLastPara="1" wrap="square" lIns="91425" tIns="91425" rIns="91425" bIns="91425" anchor="t" anchorCtr="0">
            <a:noAutofit/>
          </a:bodyPr>
          <a:lstStyle>
            <a:lvl1pPr marL="457200" lvl="0" indent="-259080" rtl="0">
              <a:lnSpc>
                <a:spcPct val="115000"/>
              </a:lnSpc>
              <a:spcBef>
                <a:spcPts val="0"/>
              </a:spcBef>
              <a:spcAft>
                <a:spcPts val="0"/>
              </a:spcAft>
              <a:buClr>
                <a:srgbClr val="434343"/>
              </a:buClr>
              <a:buSzPts val="480"/>
              <a:buAutoNum type="arabicPeriod"/>
              <a:defRPr>
                <a:solidFill>
                  <a:srgbClr val="434343"/>
                </a:solidFill>
              </a:defRPr>
            </a:lvl1pPr>
            <a:lvl2pPr marL="914400" lvl="1" indent="-259080" rtl="0">
              <a:lnSpc>
                <a:spcPct val="115000"/>
              </a:lnSpc>
              <a:spcBef>
                <a:spcPts val="0"/>
              </a:spcBef>
              <a:spcAft>
                <a:spcPts val="0"/>
              </a:spcAft>
              <a:buClr>
                <a:srgbClr val="434343"/>
              </a:buClr>
              <a:buSzPts val="480"/>
              <a:buFont typeface="Roboto Condensed Light"/>
              <a:buAutoNum type="alphaLcPeriod"/>
              <a:defRPr>
                <a:solidFill>
                  <a:srgbClr val="434343"/>
                </a:solidFill>
              </a:defRPr>
            </a:lvl2pPr>
            <a:lvl3pPr marL="1371600" lvl="2" indent="-259080" rtl="0">
              <a:lnSpc>
                <a:spcPct val="115000"/>
              </a:lnSpc>
              <a:spcBef>
                <a:spcPts val="0"/>
              </a:spcBef>
              <a:spcAft>
                <a:spcPts val="0"/>
              </a:spcAft>
              <a:buClr>
                <a:srgbClr val="434343"/>
              </a:buClr>
              <a:buSzPts val="480"/>
              <a:buFont typeface="Roboto Condensed Light"/>
              <a:buAutoNum type="romanLcPeriod"/>
              <a:defRPr>
                <a:solidFill>
                  <a:srgbClr val="434343"/>
                </a:solidFill>
              </a:defRPr>
            </a:lvl3pPr>
            <a:lvl4pPr marL="1828800" lvl="3" indent="-259080" rtl="0">
              <a:lnSpc>
                <a:spcPct val="115000"/>
              </a:lnSpc>
              <a:spcBef>
                <a:spcPts val="0"/>
              </a:spcBef>
              <a:spcAft>
                <a:spcPts val="0"/>
              </a:spcAft>
              <a:buClr>
                <a:srgbClr val="434343"/>
              </a:buClr>
              <a:buSzPts val="480"/>
              <a:buFont typeface="Roboto Condensed Light"/>
              <a:buAutoNum type="arabicPeriod"/>
              <a:defRPr>
                <a:solidFill>
                  <a:srgbClr val="434343"/>
                </a:solidFill>
              </a:defRPr>
            </a:lvl4pPr>
            <a:lvl5pPr marL="2286000" lvl="4" indent="-259079" rtl="0">
              <a:lnSpc>
                <a:spcPct val="115000"/>
              </a:lnSpc>
              <a:spcBef>
                <a:spcPts val="0"/>
              </a:spcBef>
              <a:spcAft>
                <a:spcPts val="0"/>
              </a:spcAft>
              <a:buClr>
                <a:srgbClr val="434343"/>
              </a:buClr>
              <a:buSzPts val="480"/>
              <a:buFont typeface="Roboto Condensed Light"/>
              <a:buAutoNum type="alphaLcPeriod"/>
              <a:defRPr>
                <a:solidFill>
                  <a:srgbClr val="434343"/>
                </a:solidFill>
              </a:defRPr>
            </a:lvl5pPr>
            <a:lvl6pPr marL="2743200" lvl="5" indent="-259079" rtl="0">
              <a:lnSpc>
                <a:spcPct val="115000"/>
              </a:lnSpc>
              <a:spcBef>
                <a:spcPts val="0"/>
              </a:spcBef>
              <a:spcAft>
                <a:spcPts val="0"/>
              </a:spcAft>
              <a:buClr>
                <a:srgbClr val="434343"/>
              </a:buClr>
              <a:buSzPts val="480"/>
              <a:buFont typeface="Roboto Condensed Light"/>
              <a:buAutoNum type="romanLcPeriod"/>
              <a:defRPr>
                <a:solidFill>
                  <a:srgbClr val="434343"/>
                </a:solidFill>
              </a:defRPr>
            </a:lvl6pPr>
            <a:lvl7pPr marL="3200400" lvl="6" indent="-259079" rtl="0">
              <a:lnSpc>
                <a:spcPct val="115000"/>
              </a:lnSpc>
              <a:spcBef>
                <a:spcPts val="0"/>
              </a:spcBef>
              <a:spcAft>
                <a:spcPts val="0"/>
              </a:spcAft>
              <a:buClr>
                <a:srgbClr val="434343"/>
              </a:buClr>
              <a:buSzPts val="480"/>
              <a:buFont typeface="Roboto Condensed Light"/>
              <a:buAutoNum type="arabicPeriod"/>
              <a:defRPr>
                <a:solidFill>
                  <a:srgbClr val="434343"/>
                </a:solidFill>
              </a:defRPr>
            </a:lvl7pPr>
            <a:lvl8pPr marL="3657600" lvl="7" indent="-259079" rtl="0">
              <a:lnSpc>
                <a:spcPct val="115000"/>
              </a:lnSpc>
              <a:spcBef>
                <a:spcPts val="0"/>
              </a:spcBef>
              <a:spcAft>
                <a:spcPts val="0"/>
              </a:spcAft>
              <a:buClr>
                <a:srgbClr val="434343"/>
              </a:buClr>
              <a:buSzPts val="480"/>
              <a:buFont typeface="Roboto Condensed Light"/>
              <a:buAutoNum type="alphaLcPeriod"/>
              <a:defRPr>
                <a:solidFill>
                  <a:srgbClr val="434343"/>
                </a:solidFill>
              </a:defRPr>
            </a:lvl8pPr>
            <a:lvl9pPr marL="4114800" lvl="8" indent="-259079" rtl="0">
              <a:lnSpc>
                <a:spcPct val="115000"/>
              </a:lnSpc>
              <a:spcBef>
                <a:spcPts val="0"/>
              </a:spcBef>
              <a:spcAft>
                <a:spcPts val="0"/>
              </a:spcAft>
              <a:buClr>
                <a:srgbClr val="434343"/>
              </a:buClr>
              <a:buSzPts val="480"/>
              <a:buFont typeface="Roboto Condensed Light"/>
              <a:buAutoNum type="romanLcPeriod"/>
              <a:defRPr>
                <a:solidFill>
                  <a:srgbClr val="434343"/>
                </a:solidFill>
              </a:defRPr>
            </a:lvl9pPr>
          </a:lstStyle>
          <a:p>
            <a:endParaRPr/>
          </a:p>
        </p:txBody>
      </p:sp>
      <p:sp>
        <p:nvSpPr>
          <p:cNvPr id="27" name="Google Shape;27;p4"/>
          <p:cNvSpPr txBox="1">
            <a:spLocks noGrp="1"/>
          </p:cNvSpPr>
          <p:nvPr>
            <p:ph type="title"/>
          </p:nvPr>
        </p:nvSpPr>
        <p:spPr>
          <a:xfrm>
            <a:off x="715050" y="358100"/>
            <a:ext cx="7713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accent1"/>
              </a:buClr>
              <a:buSzPts val="2800"/>
              <a:buFont typeface="Ramabhadra"/>
              <a:buNone/>
              <a:defRPr>
                <a:solidFill>
                  <a:schemeClr val="accent1"/>
                </a:solidFill>
              </a:defRPr>
            </a:lvl1pPr>
            <a:lvl2pPr lvl="1"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2pPr>
            <a:lvl3pPr lvl="2"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3pPr>
            <a:lvl4pPr lvl="3"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4pPr>
            <a:lvl5pPr lvl="4"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5pPr>
            <a:lvl6pPr lvl="5"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6pPr>
            <a:lvl7pPr lvl="6"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7pPr>
            <a:lvl8pPr lvl="7"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8pPr>
            <a:lvl9pPr lvl="8"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pic>
        <p:nvPicPr>
          <p:cNvPr id="62" name="Google Shape;62;p9"/>
          <p:cNvPicPr preferRelativeResize="0"/>
          <p:nvPr/>
        </p:nvPicPr>
        <p:blipFill>
          <a:blip r:embed="rId2">
            <a:alphaModFix/>
          </a:blip>
          <a:stretch>
            <a:fillRect/>
          </a:stretch>
        </p:blipFill>
        <p:spPr>
          <a:xfrm rot="-5400000" flipH="1">
            <a:off x="5185052" y="810537"/>
            <a:ext cx="5423976" cy="3241926"/>
          </a:xfrm>
          <a:prstGeom prst="rect">
            <a:avLst/>
          </a:prstGeom>
          <a:noFill/>
          <a:ln>
            <a:noFill/>
          </a:ln>
        </p:spPr>
      </p:pic>
      <p:sp>
        <p:nvSpPr>
          <p:cNvPr id="63" name="Google Shape;63;p9"/>
          <p:cNvSpPr/>
          <p:nvPr/>
        </p:nvSpPr>
        <p:spPr>
          <a:xfrm rot="10800000">
            <a:off x="7762800" y="-119175"/>
            <a:ext cx="1381200" cy="2023500"/>
          </a:xfrm>
          <a:prstGeom prst="round1Rect">
            <a:avLst>
              <a:gd name="adj" fmla="val 50000"/>
            </a:avLst>
          </a:prstGeom>
          <a:gradFill>
            <a:gsLst>
              <a:gs pos="0">
                <a:schemeClr val="accent1"/>
              </a:gs>
              <a:gs pos="63000">
                <a:srgbClr val="194175"/>
              </a:gs>
              <a:gs pos="100000">
                <a:schemeClr val="accent2"/>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9"/>
          <p:cNvSpPr/>
          <p:nvPr/>
        </p:nvSpPr>
        <p:spPr>
          <a:xfrm rot="10800000" flipH="1">
            <a:off x="6943304" y="2560037"/>
            <a:ext cx="2200736" cy="2583466"/>
          </a:xfrm>
          <a:custGeom>
            <a:avLst/>
            <a:gdLst/>
            <a:ahLst/>
            <a:cxnLst/>
            <a:rect l="l" t="t" r="r" b="b"/>
            <a:pathLst>
              <a:path w="30112" h="35350" extrusionOk="0">
                <a:moveTo>
                  <a:pt x="30111" y="0"/>
                </a:moveTo>
                <a:lnTo>
                  <a:pt x="0" y="0"/>
                </a:lnTo>
                <a:lnTo>
                  <a:pt x="17169" y="32016"/>
                </a:lnTo>
                <a:cubicBezTo>
                  <a:pt x="18265" y="34064"/>
                  <a:pt x="20408" y="35350"/>
                  <a:pt x="22753" y="35350"/>
                </a:cubicBezTo>
                <a:lnTo>
                  <a:pt x="30111" y="35350"/>
                </a:ln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a:off x="6723450" y="3680725"/>
            <a:ext cx="1313592" cy="1462763"/>
          </a:xfrm>
          <a:custGeom>
            <a:avLst/>
            <a:gdLst/>
            <a:ahLst/>
            <a:cxnLst/>
            <a:rect l="l" t="t" r="r" b="b"/>
            <a:pathLst>
              <a:path w="26004" h="28957" extrusionOk="0">
                <a:moveTo>
                  <a:pt x="16931" y="1"/>
                </a:moveTo>
                <a:cubicBezTo>
                  <a:pt x="16062" y="1"/>
                  <a:pt x="15276" y="477"/>
                  <a:pt x="14871" y="1239"/>
                </a:cubicBezTo>
                <a:lnTo>
                  <a:pt x="0" y="28957"/>
                </a:lnTo>
                <a:lnTo>
                  <a:pt x="11490" y="28957"/>
                </a:lnTo>
                <a:lnTo>
                  <a:pt x="25182" y="3418"/>
                </a:lnTo>
                <a:cubicBezTo>
                  <a:pt x="26003" y="1870"/>
                  <a:pt x="24872" y="1"/>
                  <a:pt x="23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6" name="Google Shape;66;p9"/>
          <p:cNvCxnSpPr/>
          <p:nvPr/>
        </p:nvCxnSpPr>
        <p:spPr>
          <a:xfrm rot="10800000" flipH="1">
            <a:off x="7027600" y="2440309"/>
            <a:ext cx="803700" cy="1498500"/>
          </a:xfrm>
          <a:prstGeom prst="straightConnector1">
            <a:avLst/>
          </a:prstGeom>
          <a:noFill/>
          <a:ln w="19050" cap="flat" cmpd="sng">
            <a:solidFill>
              <a:schemeClr val="accent2"/>
            </a:solidFill>
            <a:prstDash val="solid"/>
            <a:round/>
            <a:headEnd type="none" w="med" len="med"/>
            <a:tailEnd type="none" w="med" len="med"/>
          </a:ln>
        </p:spPr>
      </p:cxnSp>
      <p:sp>
        <p:nvSpPr>
          <p:cNvPr id="67" name="Google Shape;67;p9"/>
          <p:cNvSpPr txBox="1">
            <a:spLocks noGrp="1"/>
          </p:cNvSpPr>
          <p:nvPr>
            <p:ph type="title"/>
          </p:nvPr>
        </p:nvSpPr>
        <p:spPr>
          <a:xfrm>
            <a:off x="715100" y="1358400"/>
            <a:ext cx="3838200" cy="1252500"/>
          </a:xfrm>
          <a:prstGeom prst="rect">
            <a:avLst/>
          </a:prstGeom>
        </p:spPr>
        <p:txBody>
          <a:bodyPr spcFirstLastPara="1" wrap="square" lIns="91425" tIns="91425" rIns="91425" bIns="91425" anchor="ctr" anchorCtr="0">
            <a:noAutofit/>
          </a:bodyPr>
          <a:lstStyle>
            <a:lvl1pPr lvl="0" algn="l" rtl="0">
              <a:lnSpc>
                <a:spcPct val="100000"/>
              </a:lnSpc>
              <a:spcBef>
                <a:spcPts val="0"/>
              </a:spcBef>
              <a:spcAft>
                <a:spcPts val="0"/>
              </a:spcAft>
              <a:buClr>
                <a:schemeClr val="accent3"/>
              </a:buClr>
              <a:buSzPts val="3200"/>
              <a:buNone/>
              <a:defRPr sz="4000"/>
            </a:lvl1pPr>
            <a:lvl2pPr lvl="1" algn="l" rtl="0">
              <a:lnSpc>
                <a:spcPct val="100000"/>
              </a:lnSpc>
              <a:spcBef>
                <a:spcPts val="0"/>
              </a:spcBef>
              <a:spcAft>
                <a:spcPts val="0"/>
              </a:spcAft>
              <a:buClr>
                <a:schemeClr val="accent3"/>
              </a:buClr>
              <a:buSzPts val="3200"/>
              <a:buNone/>
              <a:defRPr>
                <a:solidFill>
                  <a:schemeClr val="accent3"/>
                </a:solidFill>
              </a:defRPr>
            </a:lvl2pPr>
            <a:lvl3pPr lvl="2" algn="l" rtl="0">
              <a:lnSpc>
                <a:spcPct val="100000"/>
              </a:lnSpc>
              <a:spcBef>
                <a:spcPts val="0"/>
              </a:spcBef>
              <a:spcAft>
                <a:spcPts val="0"/>
              </a:spcAft>
              <a:buClr>
                <a:schemeClr val="accent3"/>
              </a:buClr>
              <a:buSzPts val="3200"/>
              <a:buNone/>
              <a:defRPr>
                <a:solidFill>
                  <a:schemeClr val="accent3"/>
                </a:solidFill>
              </a:defRPr>
            </a:lvl3pPr>
            <a:lvl4pPr lvl="3" algn="l" rtl="0">
              <a:lnSpc>
                <a:spcPct val="100000"/>
              </a:lnSpc>
              <a:spcBef>
                <a:spcPts val="0"/>
              </a:spcBef>
              <a:spcAft>
                <a:spcPts val="0"/>
              </a:spcAft>
              <a:buClr>
                <a:schemeClr val="accent3"/>
              </a:buClr>
              <a:buSzPts val="3200"/>
              <a:buNone/>
              <a:defRPr>
                <a:solidFill>
                  <a:schemeClr val="accent3"/>
                </a:solidFill>
              </a:defRPr>
            </a:lvl4pPr>
            <a:lvl5pPr lvl="4" algn="l" rtl="0">
              <a:lnSpc>
                <a:spcPct val="100000"/>
              </a:lnSpc>
              <a:spcBef>
                <a:spcPts val="0"/>
              </a:spcBef>
              <a:spcAft>
                <a:spcPts val="0"/>
              </a:spcAft>
              <a:buClr>
                <a:schemeClr val="accent3"/>
              </a:buClr>
              <a:buSzPts val="3200"/>
              <a:buNone/>
              <a:defRPr>
                <a:solidFill>
                  <a:schemeClr val="accent3"/>
                </a:solidFill>
              </a:defRPr>
            </a:lvl5pPr>
            <a:lvl6pPr lvl="5" algn="l" rtl="0">
              <a:lnSpc>
                <a:spcPct val="100000"/>
              </a:lnSpc>
              <a:spcBef>
                <a:spcPts val="0"/>
              </a:spcBef>
              <a:spcAft>
                <a:spcPts val="0"/>
              </a:spcAft>
              <a:buClr>
                <a:schemeClr val="accent3"/>
              </a:buClr>
              <a:buSzPts val="3200"/>
              <a:buNone/>
              <a:defRPr>
                <a:solidFill>
                  <a:schemeClr val="accent3"/>
                </a:solidFill>
              </a:defRPr>
            </a:lvl6pPr>
            <a:lvl7pPr lvl="6" algn="l" rtl="0">
              <a:lnSpc>
                <a:spcPct val="100000"/>
              </a:lnSpc>
              <a:spcBef>
                <a:spcPts val="0"/>
              </a:spcBef>
              <a:spcAft>
                <a:spcPts val="0"/>
              </a:spcAft>
              <a:buClr>
                <a:schemeClr val="accent3"/>
              </a:buClr>
              <a:buSzPts val="3200"/>
              <a:buNone/>
              <a:defRPr>
                <a:solidFill>
                  <a:schemeClr val="accent3"/>
                </a:solidFill>
              </a:defRPr>
            </a:lvl7pPr>
            <a:lvl8pPr lvl="7" algn="l" rtl="0">
              <a:lnSpc>
                <a:spcPct val="100000"/>
              </a:lnSpc>
              <a:spcBef>
                <a:spcPts val="0"/>
              </a:spcBef>
              <a:spcAft>
                <a:spcPts val="0"/>
              </a:spcAft>
              <a:buClr>
                <a:schemeClr val="accent3"/>
              </a:buClr>
              <a:buSzPts val="3200"/>
              <a:buNone/>
              <a:defRPr>
                <a:solidFill>
                  <a:schemeClr val="accent3"/>
                </a:solidFill>
              </a:defRPr>
            </a:lvl8pPr>
            <a:lvl9pPr lvl="8" algn="l" rtl="0">
              <a:lnSpc>
                <a:spcPct val="100000"/>
              </a:lnSpc>
              <a:spcBef>
                <a:spcPts val="0"/>
              </a:spcBef>
              <a:spcAft>
                <a:spcPts val="0"/>
              </a:spcAft>
              <a:buClr>
                <a:schemeClr val="accent3"/>
              </a:buClr>
              <a:buSzPts val="3200"/>
              <a:buNone/>
              <a:defRPr>
                <a:solidFill>
                  <a:schemeClr val="accent3"/>
                </a:solidFill>
              </a:defRPr>
            </a:lvl9pPr>
          </a:lstStyle>
          <a:p>
            <a:endParaRPr/>
          </a:p>
        </p:txBody>
      </p:sp>
      <p:sp>
        <p:nvSpPr>
          <p:cNvPr id="68" name="Google Shape;68;p9"/>
          <p:cNvSpPr txBox="1">
            <a:spLocks noGrp="1"/>
          </p:cNvSpPr>
          <p:nvPr>
            <p:ph type="subTitle" idx="1"/>
          </p:nvPr>
        </p:nvSpPr>
        <p:spPr>
          <a:xfrm>
            <a:off x="715100" y="2610900"/>
            <a:ext cx="3838200" cy="1174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800"/>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82"/>
        <p:cNvGrpSpPr/>
        <p:nvPr/>
      </p:nvGrpSpPr>
      <p:grpSpPr>
        <a:xfrm>
          <a:off x="0" y="0"/>
          <a:ext cx="0" cy="0"/>
          <a:chOff x="0" y="0"/>
          <a:chExt cx="0" cy="0"/>
        </a:xfrm>
      </p:grpSpPr>
      <p:grpSp>
        <p:nvGrpSpPr>
          <p:cNvPr id="83" name="Google Shape;83;p13"/>
          <p:cNvGrpSpPr/>
          <p:nvPr/>
        </p:nvGrpSpPr>
        <p:grpSpPr>
          <a:xfrm>
            <a:off x="0" y="0"/>
            <a:ext cx="9169942" cy="5152382"/>
            <a:chOff x="0" y="0"/>
            <a:chExt cx="9169942" cy="5152382"/>
          </a:xfrm>
        </p:grpSpPr>
        <p:sp>
          <p:nvSpPr>
            <p:cNvPr id="84" name="Google Shape;84;p13"/>
            <p:cNvSpPr/>
            <p:nvPr/>
          </p:nvSpPr>
          <p:spPr>
            <a:xfrm>
              <a:off x="7291225" y="2826975"/>
              <a:ext cx="1852769" cy="2325407"/>
            </a:xfrm>
            <a:custGeom>
              <a:avLst/>
              <a:gdLst/>
              <a:ahLst/>
              <a:cxnLst/>
              <a:rect l="l" t="t" r="r" b="b"/>
              <a:pathLst>
                <a:path w="54234" h="68069" extrusionOk="0">
                  <a:moveTo>
                    <a:pt x="34553" y="2906"/>
                  </a:moveTo>
                  <a:lnTo>
                    <a:pt x="1" y="67866"/>
                  </a:lnTo>
                  <a:lnTo>
                    <a:pt x="54234" y="68068"/>
                  </a:lnTo>
                  <a:lnTo>
                    <a:pt x="54234" y="0"/>
                  </a:lnTo>
                  <a:lnTo>
                    <a:pt x="39399" y="0"/>
                  </a:lnTo>
                  <a:cubicBezTo>
                    <a:pt x="37363" y="0"/>
                    <a:pt x="35505" y="1120"/>
                    <a:pt x="34553" y="2906"/>
                  </a:cubicBez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3"/>
            <p:cNvSpPr/>
            <p:nvPr/>
          </p:nvSpPr>
          <p:spPr>
            <a:xfrm rot="10800000">
              <a:off x="0" y="0"/>
              <a:ext cx="1852769" cy="2325407"/>
            </a:xfrm>
            <a:custGeom>
              <a:avLst/>
              <a:gdLst/>
              <a:ahLst/>
              <a:cxnLst/>
              <a:rect l="l" t="t" r="r" b="b"/>
              <a:pathLst>
                <a:path w="54234" h="68069" extrusionOk="0">
                  <a:moveTo>
                    <a:pt x="34553" y="2906"/>
                  </a:moveTo>
                  <a:lnTo>
                    <a:pt x="1" y="67866"/>
                  </a:lnTo>
                  <a:lnTo>
                    <a:pt x="54234" y="68068"/>
                  </a:lnTo>
                  <a:lnTo>
                    <a:pt x="54234" y="0"/>
                  </a:lnTo>
                  <a:lnTo>
                    <a:pt x="39399" y="0"/>
                  </a:lnTo>
                  <a:cubicBezTo>
                    <a:pt x="37363" y="0"/>
                    <a:pt x="35505" y="1120"/>
                    <a:pt x="34553" y="2906"/>
                  </a:cubicBez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3"/>
            <p:cNvSpPr/>
            <p:nvPr/>
          </p:nvSpPr>
          <p:spPr>
            <a:xfrm>
              <a:off x="0" y="0"/>
              <a:ext cx="839392" cy="934332"/>
            </a:xfrm>
            <a:custGeom>
              <a:avLst/>
              <a:gdLst/>
              <a:ahLst/>
              <a:cxnLst/>
              <a:rect l="l" t="t" r="r" b="b"/>
              <a:pathLst>
                <a:path w="13884" h="15455" extrusionOk="0">
                  <a:moveTo>
                    <a:pt x="9037" y="15454"/>
                  </a:moveTo>
                  <a:lnTo>
                    <a:pt x="12335" y="15454"/>
                  </a:lnTo>
                  <a:cubicBezTo>
                    <a:pt x="13276" y="15454"/>
                    <a:pt x="13883" y="14454"/>
                    <a:pt x="13443" y="13633"/>
                  </a:cubicBezTo>
                  <a:lnTo>
                    <a:pt x="6132" y="0"/>
                  </a:lnTo>
                  <a:lnTo>
                    <a:pt x="0" y="0"/>
                  </a:lnTo>
                  <a:lnTo>
                    <a:pt x="7930" y="14799"/>
                  </a:lnTo>
                  <a:cubicBezTo>
                    <a:pt x="8144" y="15204"/>
                    <a:pt x="8573" y="15454"/>
                    <a:pt x="9037" y="15454"/>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13"/>
            <p:cNvSpPr/>
            <p:nvPr/>
          </p:nvSpPr>
          <p:spPr>
            <a:xfrm rot="10800000">
              <a:off x="8330550" y="4218050"/>
              <a:ext cx="839392" cy="934332"/>
            </a:xfrm>
            <a:custGeom>
              <a:avLst/>
              <a:gdLst/>
              <a:ahLst/>
              <a:cxnLst/>
              <a:rect l="l" t="t" r="r" b="b"/>
              <a:pathLst>
                <a:path w="13884" h="15455" extrusionOk="0">
                  <a:moveTo>
                    <a:pt x="9037" y="15454"/>
                  </a:moveTo>
                  <a:lnTo>
                    <a:pt x="12335" y="15454"/>
                  </a:lnTo>
                  <a:cubicBezTo>
                    <a:pt x="13276" y="15454"/>
                    <a:pt x="13883" y="14454"/>
                    <a:pt x="13443" y="13633"/>
                  </a:cubicBezTo>
                  <a:lnTo>
                    <a:pt x="6132" y="0"/>
                  </a:lnTo>
                  <a:lnTo>
                    <a:pt x="0" y="0"/>
                  </a:lnTo>
                  <a:lnTo>
                    <a:pt x="7930" y="14799"/>
                  </a:lnTo>
                  <a:cubicBezTo>
                    <a:pt x="8144" y="15204"/>
                    <a:pt x="8573" y="15454"/>
                    <a:pt x="9037" y="15454"/>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8" name="Google Shape;88;p13"/>
            <p:cNvCxnSpPr/>
            <p:nvPr/>
          </p:nvCxnSpPr>
          <p:spPr>
            <a:xfrm rot="10800000" flipH="1">
              <a:off x="456175" y="677234"/>
              <a:ext cx="803700" cy="1498500"/>
            </a:xfrm>
            <a:prstGeom prst="straightConnector1">
              <a:avLst/>
            </a:prstGeom>
            <a:noFill/>
            <a:ln w="19050" cap="flat" cmpd="sng">
              <a:solidFill>
                <a:schemeClr val="lt1"/>
              </a:solidFill>
              <a:prstDash val="solid"/>
              <a:round/>
              <a:headEnd type="none" w="med" len="med"/>
              <a:tailEnd type="none" w="med" len="med"/>
            </a:ln>
          </p:spPr>
        </p:cxnSp>
        <p:cxnSp>
          <p:nvCxnSpPr>
            <p:cNvPr id="89" name="Google Shape;89;p13"/>
            <p:cNvCxnSpPr/>
            <p:nvPr/>
          </p:nvCxnSpPr>
          <p:spPr>
            <a:xfrm rot="10800000" flipH="1">
              <a:off x="7900850" y="2989309"/>
              <a:ext cx="803700" cy="1498500"/>
            </a:xfrm>
            <a:prstGeom prst="straightConnector1">
              <a:avLst/>
            </a:prstGeom>
            <a:noFill/>
            <a:ln w="19050" cap="flat" cmpd="sng">
              <a:solidFill>
                <a:schemeClr val="lt1"/>
              </a:solidFill>
              <a:prstDash val="solid"/>
              <a:round/>
              <a:headEnd type="none" w="med" len="med"/>
              <a:tailEnd type="none" w="med" len="med"/>
            </a:ln>
          </p:spPr>
        </p:cxnSp>
      </p:grpSp>
      <p:sp>
        <p:nvSpPr>
          <p:cNvPr id="90" name="Google Shape;90;p13"/>
          <p:cNvSpPr txBox="1">
            <a:spLocks noGrp="1"/>
          </p:cNvSpPr>
          <p:nvPr>
            <p:ph type="title"/>
          </p:nvPr>
        </p:nvSpPr>
        <p:spPr>
          <a:xfrm>
            <a:off x="2751500" y="3088700"/>
            <a:ext cx="3640500" cy="53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91" name="Google Shape;91;p13"/>
          <p:cNvSpPr txBox="1">
            <a:spLocks noGrp="1"/>
          </p:cNvSpPr>
          <p:nvPr>
            <p:ph type="subTitle" idx="1"/>
          </p:nvPr>
        </p:nvSpPr>
        <p:spPr>
          <a:xfrm>
            <a:off x="837600" y="1522900"/>
            <a:ext cx="7468800" cy="1530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500"/>
              <a:buNone/>
              <a:defRPr sz="30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BLANK_1_1_1_1">
    <p:spTree>
      <p:nvGrpSpPr>
        <p:cNvPr id="1" name="Shape 130"/>
        <p:cNvGrpSpPr/>
        <p:nvPr/>
      </p:nvGrpSpPr>
      <p:grpSpPr>
        <a:xfrm>
          <a:off x="0" y="0"/>
          <a:ext cx="0" cy="0"/>
          <a:chOff x="0" y="0"/>
          <a:chExt cx="0" cy="0"/>
        </a:xfrm>
      </p:grpSpPr>
      <p:grpSp>
        <p:nvGrpSpPr>
          <p:cNvPr id="131" name="Google Shape;131;p17"/>
          <p:cNvGrpSpPr/>
          <p:nvPr/>
        </p:nvGrpSpPr>
        <p:grpSpPr>
          <a:xfrm>
            <a:off x="-21600" y="-472925"/>
            <a:ext cx="9728200" cy="6002555"/>
            <a:chOff x="-21600" y="-472925"/>
            <a:chExt cx="9728200" cy="6002555"/>
          </a:xfrm>
        </p:grpSpPr>
        <p:sp>
          <p:nvSpPr>
            <p:cNvPr id="132" name="Google Shape;132;p17"/>
            <p:cNvSpPr/>
            <p:nvPr/>
          </p:nvSpPr>
          <p:spPr>
            <a:xfrm>
              <a:off x="7617098" y="4237818"/>
              <a:ext cx="2089501" cy="1291812"/>
            </a:xfrm>
            <a:custGeom>
              <a:avLst/>
              <a:gdLst/>
              <a:ahLst/>
              <a:cxnLst/>
              <a:rect l="l" t="t" r="r" b="b"/>
              <a:pathLst>
                <a:path w="56317" h="33350" extrusionOk="0">
                  <a:moveTo>
                    <a:pt x="56317" y="33350"/>
                  </a:moveTo>
                  <a:lnTo>
                    <a:pt x="56317" y="0"/>
                  </a:lnTo>
                  <a:lnTo>
                    <a:pt x="20074" y="0"/>
                  </a:lnTo>
                  <a:cubicBezTo>
                    <a:pt x="18741" y="0"/>
                    <a:pt x="17514" y="739"/>
                    <a:pt x="16883" y="1905"/>
                  </a:cubicBezTo>
                  <a:lnTo>
                    <a:pt x="0" y="33350"/>
                  </a:lnTo>
                  <a:cubicBezTo>
                    <a:pt x="0" y="33350"/>
                    <a:pt x="53412" y="33326"/>
                    <a:pt x="56317" y="33350"/>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3" name="Google Shape;133;p17"/>
            <p:cNvGrpSpPr/>
            <p:nvPr/>
          </p:nvGrpSpPr>
          <p:grpSpPr>
            <a:xfrm>
              <a:off x="-21600" y="-472925"/>
              <a:ext cx="1218325" cy="1833575"/>
              <a:chOff x="-21600" y="-472925"/>
              <a:chExt cx="1218325" cy="1833575"/>
            </a:xfrm>
          </p:grpSpPr>
          <p:sp>
            <p:nvSpPr>
              <p:cNvPr id="134" name="Google Shape;134;p17"/>
              <p:cNvSpPr/>
              <p:nvPr/>
            </p:nvSpPr>
            <p:spPr>
              <a:xfrm rot="10800000" flipH="1">
                <a:off x="-21600" y="-472925"/>
                <a:ext cx="1218325" cy="1833575"/>
              </a:xfrm>
              <a:custGeom>
                <a:avLst/>
                <a:gdLst/>
                <a:ahLst/>
                <a:cxnLst/>
                <a:rect l="l" t="t" r="r" b="b"/>
                <a:pathLst>
                  <a:path w="48733" h="73343" extrusionOk="0">
                    <a:moveTo>
                      <a:pt x="48732" y="73342"/>
                    </a:moveTo>
                    <a:lnTo>
                      <a:pt x="0" y="73342"/>
                    </a:lnTo>
                    <a:lnTo>
                      <a:pt x="0" y="0"/>
                    </a:lnTo>
                    <a:lnTo>
                      <a:pt x="45399" y="23932"/>
                    </a:lnTo>
                    <a:cubicBezTo>
                      <a:pt x="47447" y="25015"/>
                      <a:pt x="48732" y="27134"/>
                      <a:pt x="48732" y="29432"/>
                    </a:cubicBezTo>
                    <a:lnTo>
                      <a:pt x="48732" y="73342"/>
                    </a:lnTo>
                    <a:close/>
                  </a:path>
                </a:pathLst>
              </a:custGeom>
              <a:gradFill>
                <a:gsLst>
                  <a:gs pos="0">
                    <a:schemeClr val="accent1"/>
                  </a:gs>
                  <a:gs pos="63000">
                    <a:srgbClr val="194175"/>
                  </a:gs>
                  <a:gs pos="100000">
                    <a:schemeClr val="accent2"/>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7"/>
              <p:cNvSpPr/>
              <p:nvPr/>
            </p:nvSpPr>
            <p:spPr>
              <a:xfrm rot="5400000" flipH="1">
                <a:off x="-290306" y="-195780"/>
                <a:ext cx="1407925" cy="870435"/>
              </a:xfrm>
              <a:custGeom>
                <a:avLst/>
                <a:gdLst/>
                <a:ahLst/>
                <a:cxnLst/>
                <a:rect l="l" t="t" r="r" b="b"/>
                <a:pathLst>
                  <a:path w="56317" h="33350" extrusionOk="0">
                    <a:moveTo>
                      <a:pt x="56317" y="33350"/>
                    </a:moveTo>
                    <a:lnTo>
                      <a:pt x="56317" y="0"/>
                    </a:lnTo>
                    <a:lnTo>
                      <a:pt x="20074" y="0"/>
                    </a:lnTo>
                    <a:cubicBezTo>
                      <a:pt x="18741" y="0"/>
                      <a:pt x="17514" y="739"/>
                      <a:pt x="16883" y="1905"/>
                    </a:cubicBezTo>
                    <a:lnTo>
                      <a:pt x="0" y="33350"/>
                    </a:lnTo>
                    <a:cubicBezTo>
                      <a:pt x="0" y="33350"/>
                      <a:pt x="53412" y="33326"/>
                      <a:pt x="56317" y="33350"/>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36" name="Google Shape;136;p17"/>
            <p:cNvCxnSpPr/>
            <p:nvPr/>
          </p:nvCxnSpPr>
          <p:spPr>
            <a:xfrm>
              <a:off x="7566300" y="4827634"/>
              <a:ext cx="1577700" cy="0"/>
            </a:xfrm>
            <a:prstGeom prst="straightConnector1">
              <a:avLst/>
            </a:prstGeom>
            <a:noFill/>
            <a:ln w="19050" cap="flat" cmpd="sng">
              <a:solidFill>
                <a:schemeClr val="accent2"/>
              </a:solidFill>
              <a:prstDash val="solid"/>
              <a:round/>
              <a:headEnd type="none" w="med" len="med"/>
              <a:tailEnd type="none" w="med" len="med"/>
            </a:ln>
          </p:spPr>
        </p:cxnSp>
      </p:grpSp>
      <p:sp>
        <p:nvSpPr>
          <p:cNvPr id="137" name="Google Shape;137;p17"/>
          <p:cNvSpPr txBox="1">
            <a:spLocks noGrp="1"/>
          </p:cNvSpPr>
          <p:nvPr>
            <p:ph type="title"/>
          </p:nvPr>
        </p:nvSpPr>
        <p:spPr>
          <a:xfrm>
            <a:off x="1519323" y="1610525"/>
            <a:ext cx="2328900" cy="527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000"/>
              <a:buNone/>
              <a:defRPr sz="2200" b="1">
                <a:latin typeface="Montserrat"/>
                <a:ea typeface="Montserrat"/>
                <a:cs typeface="Montserrat"/>
                <a:sym typeface="Montserrat"/>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138" name="Google Shape;138;p17"/>
          <p:cNvSpPr txBox="1">
            <a:spLocks noGrp="1"/>
          </p:cNvSpPr>
          <p:nvPr>
            <p:ph type="subTitle" idx="1"/>
          </p:nvPr>
        </p:nvSpPr>
        <p:spPr>
          <a:xfrm>
            <a:off x="1519313" y="2273250"/>
            <a:ext cx="28671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39" name="Google Shape;139;p17"/>
          <p:cNvSpPr txBox="1">
            <a:spLocks noGrp="1"/>
          </p:cNvSpPr>
          <p:nvPr>
            <p:ph type="title" idx="2"/>
          </p:nvPr>
        </p:nvSpPr>
        <p:spPr>
          <a:xfrm>
            <a:off x="5561799" y="1610525"/>
            <a:ext cx="2328900" cy="527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000"/>
              <a:buNone/>
              <a:defRPr sz="2200" b="1">
                <a:latin typeface="Montserrat"/>
                <a:ea typeface="Montserrat"/>
                <a:cs typeface="Montserrat"/>
                <a:sym typeface="Montserrat"/>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140" name="Google Shape;140;p17"/>
          <p:cNvSpPr txBox="1">
            <a:spLocks noGrp="1"/>
          </p:cNvSpPr>
          <p:nvPr>
            <p:ph type="subTitle" idx="3"/>
          </p:nvPr>
        </p:nvSpPr>
        <p:spPr>
          <a:xfrm>
            <a:off x="5561793" y="2273250"/>
            <a:ext cx="28671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41" name="Google Shape;141;p17"/>
          <p:cNvSpPr txBox="1">
            <a:spLocks noGrp="1"/>
          </p:cNvSpPr>
          <p:nvPr>
            <p:ph type="title" idx="4"/>
          </p:nvPr>
        </p:nvSpPr>
        <p:spPr>
          <a:xfrm>
            <a:off x="1519323" y="3196325"/>
            <a:ext cx="2328900" cy="527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000"/>
              <a:buNone/>
              <a:defRPr sz="2200" b="1">
                <a:latin typeface="Montserrat"/>
                <a:ea typeface="Montserrat"/>
                <a:cs typeface="Montserrat"/>
                <a:sym typeface="Montserrat"/>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142" name="Google Shape;142;p17"/>
          <p:cNvSpPr txBox="1">
            <a:spLocks noGrp="1"/>
          </p:cNvSpPr>
          <p:nvPr>
            <p:ph type="subTitle" idx="5"/>
          </p:nvPr>
        </p:nvSpPr>
        <p:spPr>
          <a:xfrm>
            <a:off x="1519313" y="3859050"/>
            <a:ext cx="28671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43" name="Google Shape;143;p17"/>
          <p:cNvSpPr txBox="1">
            <a:spLocks noGrp="1"/>
          </p:cNvSpPr>
          <p:nvPr>
            <p:ph type="title" idx="6"/>
          </p:nvPr>
        </p:nvSpPr>
        <p:spPr>
          <a:xfrm>
            <a:off x="5561799" y="3196325"/>
            <a:ext cx="2328900" cy="527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000"/>
              <a:buNone/>
              <a:defRPr sz="2200" b="1">
                <a:latin typeface="Montserrat"/>
                <a:ea typeface="Montserrat"/>
                <a:cs typeface="Montserrat"/>
                <a:sym typeface="Montserrat"/>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144" name="Google Shape;144;p17"/>
          <p:cNvSpPr txBox="1">
            <a:spLocks noGrp="1"/>
          </p:cNvSpPr>
          <p:nvPr>
            <p:ph type="subTitle" idx="7"/>
          </p:nvPr>
        </p:nvSpPr>
        <p:spPr>
          <a:xfrm>
            <a:off x="5561793" y="3859050"/>
            <a:ext cx="28671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45" name="Google Shape;145;p17"/>
          <p:cNvSpPr txBox="1">
            <a:spLocks noGrp="1"/>
          </p:cNvSpPr>
          <p:nvPr>
            <p:ph type="subTitle" idx="8"/>
          </p:nvPr>
        </p:nvSpPr>
        <p:spPr>
          <a:xfrm>
            <a:off x="715088" y="1646992"/>
            <a:ext cx="695400" cy="527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1"/>
              </a:buClr>
              <a:buSzPts val="2200"/>
              <a:buFont typeface="Ramabhadra"/>
              <a:buNone/>
              <a:defRPr sz="2900" b="1">
                <a:solidFill>
                  <a:schemeClr val="lt1"/>
                </a:solidFill>
                <a:latin typeface="Montserrat"/>
                <a:ea typeface="Montserrat"/>
                <a:cs typeface="Montserrat"/>
                <a:sym typeface="Montserrat"/>
              </a:defRPr>
            </a:lvl1pPr>
            <a:lvl2pPr lvl="1">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2pPr>
            <a:lvl3pPr lvl="2">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3pPr>
            <a:lvl4pPr lvl="3">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4pPr>
            <a:lvl5pPr lvl="4">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5pPr>
            <a:lvl6pPr lvl="5">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6pPr>
            <a:lvl7pPr lvl="6">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7pPr>
            <a:lvl8pPr lvl="7">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8pPr>
            <a:lvl9pPr lvl="8">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9pPr>
          </a:lstStyle>
          <a:p>
            <a:endParaRPr/>
          </a:p>
        </p:txBody>
      </p:sp>
      <p:sp>
        <p:nvSpPr>
          <p:cNvPr id="146" name="Google Shape;146;p17"/>
          <p:cNvSpPr txBox="1">
            <a:spLocks noGrp="1"/>
          </p:cNvSpPr>
          <p:nvPr>
            <p:ph type="subTitle" idx="9"/>
          </p:nvPr>
        </p:nvSpPr>
        <p:spPr>
          <a:xfrm>
            <a:off x="4756588" y="1646992"/>
            <a:ext cx="6954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2200"/>
              <a:buFont typeface="Ramabhadra"/>
              <a:buNone/>
              <a:defRPr sz="2900" b="1">
                <a:solidFill>
                  <a:schemeClr val="lt1"/>
                </a:solidFill>
                <a:latin typeface="Montserrat"/>
                <a:ea typeface="Montserrat"/>
                <a:cs typeface="Montserrat"/>
                <a:sym typeface="Montserrat"/>
              </a:defRPr>
            </a:lvl1pPr>
            <a:lvl2pPr lvl="1"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2pPr>
            <a:lvl3pPr lvl="2"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3pPr>
            <a:lvl4pPr lvl="3"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4pPr>
            <a:lvl5pPr lvl="4"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5pPr>
            <a:lvl6pPr lvl="5"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6pPr>
            <a:lvl7pPr lvl="6"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7pPr>
            <a:lvl8pPr lvl="7"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8pPr>
            <a:lvl9pPr lvl="8"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9pPr>
          </a:lstStyle>
          <a:p>
            <a:endParaRPr/>
          </a:p>
        </p:txBody>
      </p:sp>
      <p:sp>
        <p:nvSpPr>
          <p:cNvPr id="147" name="Google Shape;147;p17"/>
          <p:cNvSpPr txBox="1">
            <a:spLocks noGrp="1"/>
          </p:cNvSpPr>
          <p:nvPr>
            <p:ph type="subTitle" idx="13"/>
          </p:nvPr>
        </p:nvSpPr>
        <p:spPr>
          <a:xfrm>
            <a:off x="715088" y="3239292"/>
            <a:ext cx="6954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2200"/>
              <a:buFont typeface="Ramabhadra"/>
              <a:buNone/>
              <a:defRPr sz="2900" b="1">
                <a:solidFill>
                  <a:schemeClr val="lt1"/>
                </a:solidFill>
                <a:latin typeface="Montserrat"/>
                <a:ea typeface="Montserrat"/>
                <a:cs typeface="Montserrat"/>
                <a:sym typeface="Montserrat"/>
              </a:defRPr>
            </a:lvl1pPr>
            <a:lvl2pPr lvl="1"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2pPr>
            <a:lvl3pPr lvl="2"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3pPr>
            <a:lvl4pPr lvl="3"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4pPr>
            <a:lvl5pPr lvl="4"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5pPr>
            <a:lvl6pPr lvl="5"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6pPr>
            <a:lvl7pPr lvl="6"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7pPr>
            <a:lvl8pPr lvl="7"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8pPr>
            <a:lvl9pPr lvl="8"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9pPr>
          </a:lstStyle>
          <a:p>
            <a:endParaRPr/>
          </a:p>
        </p:txBody>
      </p:sp>
      <p:sp>
        <p:nvSpPr>
          <p:cNvPr id="148" name="Google Shape;148;p17"/>
          <p:cNvSpPr txBox="1">
            <a:spLocks noGrp="1"/>
          </p:cNvSpPr>
          <p:nvPr>
            <p:ph type="subTitle" idx="14"/>
          </p:nvPr>
        </p:nvSpPr>
        <p:spPr>
          <a:xfrm>
            <a:off x="4756588" y="3239292"/>
            <a:ext cx="6954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2200"/>
              <a:buFont typeface="Ramabhadra"/>
              <a:buNone/>
              <a:defRPr sz="2900" b="1">
                <a:solidFill>
                  <a:schemeClr val="lt1"/>
                </a:solidFill>
                <a:latin typeface="Montserrat"/>
                <a:ea typeface="Montserrat"/>
                <a:cs typeface="Montserrat"/>
                <a:sym typeface="Montserrat"/>
              </a:defRPr>
            </a:lvl1pPr>
            <a:lvl2pPr lvl="1"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2pPr>
            <a:lvl3pPr lvl="2"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3pPr>
            <a:lvl4pPr lvl="3"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4pPr>
            <a:lvl5pPr lvl="4"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5pPr>
            <a:lvl6pPr lvl="5"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6pPr>
            <a:lvl7pPr lvl="6"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7pPr>
            <a:lvl8pPr lvl="7"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8pPr>
            <a:lvl9pPr lvl="8" rtl="0">
              <a:spcBef>
                <a:spcPts val="0"/>
              </a:spcBef>
              <a:spcAft>
                <a:spcPts val="0"/>
              </a:spcAft>
              <a:buClr>
                <a:schemeClr val="accent1"/>
              </a:buClr>
              <a:buSzPts val="2200"/>
              <a:buFont typeface="Ramabhadra"/>
              <a:buNone/>
              <a:defRPr sz="2200">
                <a:solidFill>
                  <a:schemeClr val="accent1"/>
                </a:solidFill>
                <a:latin typeface="Ramabhadra"/>
                <a:ea typeface="Ramabhadra"/>
                <a:cs typeface="Ramabhadra"/>
                <a:sym typeface="Ramabhadra"/>
              </a:defRPr>
            </a:lvl9pPr>
          </a:lstStyle>
          <a:p>
            <a:endParaRPr/>
          </a:p>
        </p:txBody>
      </p:sp>
      <p:sp>
        <p:nvSpPr>
          <p:cNvPr id="149" name="Google Shape;149;p17"/>
          <p:cNvSpPr txBox="1">
            <a:spLocks noGrp="1"/>
          </p:cNvSpPr>
          <p:nvPr>
            <p:ph type="title" idx="15"/>
          </p:nvPr>
        </p:nvSpPr>
        <p:spPr>
          <a:xfrm>
            <a:off x="715050" y="358100"/>
            <a:ext cx="7713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accent1"/>
              </a:buClr>
              <a:buSzPts val="2800"/>
              <a:buFont typeface="Ramabhadra"/>
              <a:buNone/>
              <a:defRPr>
                <a:solidFill>
                  <a:schemeClr val="accent1"/>
                </a:solidFill>
              </a:defRPr>
            </a:lvl1pPr>
            <a:lvl2pPr lvl="1"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2pPr>
            <a:lvl3pPr lvl="2"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3pPr>
            <a:lvl4pPr lvl="3"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4pPr>
            <a:lvl5pPr lvl="4"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5pPr>
            <a:lvl6pPr lvl="5"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6pPr>
            <a:lvl7pPr lvl="6"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7pPr>
            <a:lvl8pPr lvl="7"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8pPr>
            <a:lvl9pPr lvl="8"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four columns ">
  <p:cSld name="CUSTOM_4">
    <p:spTree>
      <p:nvGrpSpPr>
        <p:cNvPr id="1" name="Shape 150"/>
        <p:cNvGrpSpPr/>
        <p:nvPr/>
      </p:nvGrpSpPr>
      <p:grpSpPr>
        <a:xfrm>
          <a:off x="0" y="0"/>
          <a:ext cx="0" cy="0"/>
          <a:chOff x="0" y="0"/>
          <a:chExt cx="0" cy="0"/>
        </a:xfrm>
      </p:grpSpPr>
      <p:grpSp>
        <p:nvGrpSpPr>
          <p:cNvPr id="151" name="Google Shape;151;p18"/>
          <p:cNvGrpSpPr/>
          <p:nvPr/>
        </p:nvGrpSpPr>
        <p:grpSpPr>
          <a:xfrm>
            <a:off x="-21600" y="-574925"/>
            <a:ext cx="9165600" cy="1935575"/>
            <a:chOff x="-21600" y="-574925"/>
            <a:chExt cx="9165600" cy="1935575"/>
          </a:xfrm>
        </p:grpSpPr>
        <p:grpSp>
          <p:nvGrpSpPr>
            <p:cNvPr id="152" name="Google Shape;152;p18"/>
            <p:cNvGrpSpPr/>
            <p:nvPr/>
          </p:nvGrpSpPr>
          <p:grpSpPr>
            <a:xfrm>
              <a:off x="-21600" y="-472925"/>
              <a:ext cx="1218325" cy="1833575"/>
              <a:chOff x="-21600" y="-472925"/>
              <a:chExt cx="1218325" cy="1833575"/>
            </a:xfrm>
          </p:grpSpPr>
          <p:sp>
            <p:nvSpPr>
              <p:cNvPr id="153" name="Google Shape;153;p18"/>
              <p:cNvSpPr/>
              <p:nvPr/>
            </p:nvSpPr>
            <p:spPr>
              <a:xfrm rot="10800000" flipH="1">
                <a:off x="-21600" y="-472925"/>
                <a:ext cx="1218325" cy="1833575"/>
              </a:xfrm>
              <a:custGeom>
                <a:avLst/>
                <a:gdLst/>
                <a:ahLst/>
                <a:cxnLst/>
                <a:rect l="l" t="t" r="r" b="b"/>
                <a:pathLst>
                  <a:path w="48733" h="73343" extrusionOk="0">
                    <a:moveTo>
                      <a:pt x="48732" y="73342"/>
                    </a:moveTo>
                    <a:lnTo>
                      <a:pt x="0" y="73342"/>
                    </a:lnTo>
                    <a:lnTo>
                      <a:pt x="0" y="0"/>
                    </a:lnTo>
                    <a:lnTo>
                      <a:pt x="45399" y="23932"/>
                    </a:lnTo>
                    <a:cubicBezTo>
                      <a:pt x="47447" y="25015"/>
                      <a:pt x="48732" y="27134"/>
                      <a:pt x="48732" y="29432"/>
                    </a:cubicBezTo>
                    <a:lnTo>
                      <a:pt x="48732" y="73342"/>
                    </a:lnTo>
                    <a:close/>
                  </a:path>
                </a:pathLst>
              </a:custGeom>
              <a:gradFill>
                <a:gsLst>
                  <a:gs pos="0">
                    <a:schemeClr val="accent1"/>
                  </a:gs>
                  <a:gs pos="63000">
                    <a:srgbClr val="194175"/>
                  </a:gs>
                  <a:gs pos="100000">
                    <a:schemeClr val="accent2"/>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8"/>
              <p:cNvSpPr/>
              <p:nvPr/>
            </p:nvSpPr>
            <p:spPr>
              <a:xfrm rot="5400000" flipH="1">
                <a:off x="-290306" y="-195780"/>
                <a:ext cx="1407925" cy="870435"/>
              </a:xfrm>
              <a:custGeom>
                <a:avLst/>
                <a:gdLst/>
                <a:ahLst/>
                <a:cxnLst/>
                <a:rect l="l" t="t" r="r" b="b"/>
                <a:pathLst>
                  <a:path w="56317" h="33350" extrusionOk="0">
                    <a:moveTo>
                      <a:pt x="56317" y="33350"/>
                    </a:moveTo>
                    <a:lnTo>
                      <a:pt x="56317" y="0"/>
                    </a:lnTo>
                    <a:lnTo>
                      <a:pt x="20074" y="0"/>
                    </a:lnTo>
                    <a:cubicBezTo>
                      <a:pt x="18741" y="0"/>
                      <a:pt x="17514" y="739"/>
                      <a:pt x="16883" y="1905"/>
                    </a:cubicBezTo>
                    <a:lnTo>
                      <a:pt x="0" y="33350"/>
                    </a:lnTo>
                    <a:cubicBezTo>
                      <a:pt x="0" y="33350"/>
                      <a:pt x="53412" y="33326"/>
                      <a:pt x="56317" y="33350"/>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 name="Google Shape;155;p18"/>
            <p:cNvGrpSpPr/>
            <p:nvPr/>
          </p:nvGrpSpPr>
          <p:grpSpPr>
            <a:xfrm flipH="1">
              <a:off x="7925675" y="-574925"/>
              <a:ext cx="1218325" cy="1833575"/>
              <a:chOff x="-21600" y="-472925"/>
              <a:chExt cx="1218325" cy="1833575"/>
            </a:xfrm>
          </p:grpSpPr>
          <p:sp>
            <p:nvSpPr>
              <p:cNvPr id="156" name="Google Shape;156;p18"/>
              <p:cNvSpPr/>
              <p:nvPr/>
            </p:nvSpPr>
            <p:spPr>
              <a:xfrm rot="10800000" flipH="1">
                <a:off x="-21600" y="-472925"/>
                <a:ext cx="1218325" cy="1833575"/>
              </a:xfrm>
              <a:custGeom>
                <a:avLst/>
                <a:gdLst/>
                <a:ahLst/>
                <a:cxnLst/>
                <a:rect l="l" t="t" r="r" b="b"/>
                <a:pathLst>
                  <a:path w="48733" h="73343" extrusionOk="0">
                    <a:moveTo>
                      <a:pt x="48732" y="73342"/>
                    </a:moveTo>
                    <a:lnTo>
                      <a:pt x="0" y="73342"/>
                    </a:lnTo>
                    <a:lnTo>
                      <a:pt x="0" y="0"/>
                    </a:lnTo>
                    <a:lnTo>
                      <a:pt x="45399" y="23932"/>
                    </a:lnTo>
                    <a:cubicBezTo>
                      <a:pt x="47447" y="25015"/>
                      <a:pt x="48732" y="27134"/>
                      <a:pt x="48732" y="29432"/>
                    </a:cubicBezTo>
                    <a:lnTo>
                      <a:pt x="48732" y="73342"/>
                    </a:lnTo>
                    <a:close/>
                  </a:path>
                </a:pathLst>
              </a:custGeom>
              <a:gradFill>
                <a:gsLst>
                  <a:gs pos="0">
                    <a:schemeClr val="accent1"/>
                  </a:gs>
                  <a:gs pos="63000">
                    <a:srgbClr val="194175"/>
                  </a:gs>
                  <a:gs pos="100000">
                    <a:schemeClr val="accent2"/>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8"/>
              <p:cNvSpPr/>
              <p:nvPr/>
            </p:nvSpPr>
            <p:spPr>
              <a:xfrm rot="5400000" flipH="1">
                <a:off x="-290306" y="-195780"/>
                <a:ext cx="1407925" cy="870435"/>
              </a:xfrm>
              <a:custGeom>
                <a:avLst/>
                <a:gdLst/>
                <a:ahLst/>
                <a:cxnLst/>
                <a:rect l="l" t="t" r="r" b="b"/>
                <a:pathLst>
                  <a:path w="56317" h="33350" extrusionOk="0">
                    <a:moveTo>
                      <a:pt x="56317" y="33350"/>
                    </a:moveTo>
                    <a:lnTo>
                      <a:pt x="56317" y="0"/>
                    </a:lnTo>
                    <a:lnTo>
                      <a:pt x="20074" y="0"/>
                    </a:lnTo>
                    <a:cubicBezTo>
                      <a:pt x="18741" y="0"/>
                      <a:pt x="17514" y="739"/>
                      <a:pt x="16883" y="1905"/>
                    </a:cubicBezTo>
                    <a:lnTo>
                      <a:pt x="0" y="33350"/>
                    </a:lnTo>
                    <a:cubicBezTo>
                      <a:pt x="0" y="33350"/>
                      <a:pt x="53412" y="33326"/>
                      <a:pt x="56317" y="33350"/>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58" name="Google Shape;158;p18"/>
          <p:cNvSpPr txBox="1">
            <a:spLocks noGrp="1"/>
          </p:cNvSpPr>
          <p:nvPr>
            <p:ph type="title"/>
          </p:nvPr>
        </p:nvSpPr>
        <p:spPr>
          <a:xfrm>
            <a:off x="1506338" y="1686725"/>
            <a:ext cx="2867100" cy="527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000"/>
              <a:buNone/>
              <a:defRPr sz="2200" b="1">
                <a:latin typeface="Montserrat"/>
                <a:ea typeface="Montserrat"/>
                <a:cs typeface="Montserrat"/>
                <a:sym typeface="Montserrat"/>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159" name="Google Shape;159;p18"/>
          <p:cNvSpPr txBox="1">
            <a:spLocks noGrp="1"/>
          </p:cNvSpPr>
          <p:nvPr>
            <p:ph type="subTitle" idx="1"/>
          </p:nvPr>
        </p:nvSpPr>
        <p:spPr>
          <a:xfrm>
            <a:off x="1506338" y="2120850"/>
            <a:ext cx="28671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60" name="Google Shape;160;p18"/>
          <p:cNvSpPr txBox="1">
            <a:spLocks noGrp="1"/>
          </p:cNvSpPr>
          <p:nvPr>
            <p:ph type="title" idx="2"/>
          </p:nvPr>
        </p:nvSpPr>
        <p:spPr>
          <a:xfrm>
            <a:off x="4790193" y="1686725"/>
            <a:ext cx="2867100" cy="5277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000"/>
              <a:buNone/>
              <a:defRPr sz="2200" b="1">
                <a:latin typeface="Montserrat"/>
                <a:ea typeface="Montserrat"/>
                <a:cs typeface="Montserrat"/>
                <a:sym typeface="Montserrat"/>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161" name="Google Shape;161;p18"/>
          <p:cNvSpPr txBox="1">
            <a:spLocks noGrp="1"/>
          </p:cNvSpPr>
          <p:nvPr>
            <p:ph type="subTitle" idx="3"/>
          </p:nvPr>
        </p:nvSpPr>
        <p:spPr>
          <a:xfrm>
            <a:off x="4790193" y="2120850"/>
            <a:ext cx="2867100" cy="4848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62" name="Google Shape;162;p18"/>
          <p:cNvSpPr txBox="1">
            <a:spLocks noGrp="1"/>
          </p:cNvSpPr>
          <p:nvPr>
            <p:ph type="title" idx="4"/>
          </p:nvPr>
        </p:nvSpPr>
        <p:spPr>
          <a:xfrm>
            <a:off x="1506338" y="3120125"/>
            <a:ext cx="2867100" cy="5277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000"/>
              <a:buNone/>
              <a:defRPr sz="2200" b="1">
                <a:latin typeface="Montserrat"/>
                <a:ea typeface="Montserrat"/>
                <a:cs typeface="Montserrat"/>
                <a:sym typeface="Montserrat"/>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163" name="Google Shape;163;p18"/>
          <p:cNvSpPr txBox="1">
            <a:spLocks noGrp="1"/>
          </p:cNvSpPr>
          <p:nvPr>
            <p:ph type="subTitle" idx="5"/>
          </p:nvPr>
        </p:nvSpPr>
        <p:spPr>
          <a:xfrm>
            <a:off x="1506338" y="3554250"/>
            <a:ext cx="28671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64" name="Google Shape;164;p18"/>
          <p:cNvSpPr txBox="1">
            <a:spLocks noGrp="1"/>
          </p:cNvSpPr>
          <p:nvPr>
            <p:ph type="title" idx="6"/>
          </p:nvPr>
        </p:nvSpPr>
        <p:spPr>
          <a:xfrm>
            <a:off x="4790193" y="3120125"/>
            <a:ext cx="2867100" cy="5277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000"/>
              <a:buNone/>
              <a:defRPr sz="2200" b="1">
                <a:latin typeface="Montserrat"/>
                <a:ea typeface="Montserrat"/>
                <a:cs typeface="Montserrat"/>
                <a:sym typeface="Montserrat"/>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165" name="Google Shape;165;p18"/>
          <p:cNvSpPr txBox="1">
            <a:spLocks noGrp="1"/>
          </p:cNvSpPr>
          <p:nvPr>
            <p:ph type="subTitle" idx="7"/>
          </p:nvPr>
        </p:nvSpPr>
        <p:spPr>
          <a:xfrm>
            <a:off x="4790193" y="3554250"/>
            <a:ext cx="2867100" cy="4848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66" name="Google Shape;166;p18"/>
          <p:cNvSpPr txBox="1">
            <a:spLocks noGrp="1"/>
          </p:cNvSpPr>
          <p:nvPr>
            <p:ph type="title" idx="8"/>
          </p:nvPr>
        </p:nvSpPr>
        <p:spPr>
          <a:xfrm>
            <a:off x="715050" y="358100"/>
            <a:ext cx="7713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accent1"/>
              </a:buClr>
              <a:buSzPts val="2800"/>
              <a:buFont typeface="Ramabhadra"/>
              <a:buNone/>
              <a:defRPr>
                <a:solidFill>
                  <a:schemeClr val="accent1"/>
                </a:solidFill>
              </a:defRPr>
            </a:lvl1pPr>
            <a:lvl2pPr lvl="1"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2pPr>
            <a:lvl3pPr lvl="2"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3pPr>
            <a:lvl4pPr lvl="3"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4pPr>
            <a:lvl5pPr lvl="4"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5pPr>
            <a:lvl6pPr lvl="5"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6pPr>
            <a:lvl7pPr lvl="6"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7pPr>
            <a:lvl8pPr lvl="7"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8pPr>
            <a:lvl9pPr lvl="8" algn="ctr" rtl="0">
              <a:spcBef>
                <a:spcPts val="0"/>
              </a:spcBef>
              <a:spcAft>
                <a:spcPts val="0"/>
              </a:spcAft>
              <a:buClr>
                <a:schemeClr val="accent1"/>
              </a:buClr>
              <a:buSzPts val="2800"/>
              <a:buFont typeface="Ramabhadra"/>
              <a:buNone/>
              <a:defRPr sz="2800" b="1">
                <a:solidFill>
                  <a:schemeClr val="accent1"/>
                </a:solidFill>
                <a:latin typeface="Ramabhadra"/>
                <a:ea typeface="Ramabhadra"/>
                <a:cs typeface="Ramabhadra"/>
                <a:sym typeface="Ramabhadra"/>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six columns">
  <p:cSld name="BLANK_1_1_1_1_1">
    <p:spTree>
      <p:nvGrpSpPr>
        <p:cNvPr id="1" name="Shape 167"/>
        <p:cNvGrpSpPr/>
        <p:nvPr/>
      </p:nvGrpSpPr>
      <p:grpSpPr>
        <a:xfrm>
          <a:off x="0" y="0"/>
          <a:ext cx="0" cy="0"/>
          <a:chOff x="0" y="0"/>
          <a:chExt cx="0" cy="0"/>
        </a:xfrm>
      </p:grpSpPr>
      <p:grpSp>
        <p:nvGrpSpPr>
          <p:cNvPr id="168" name="Google Shape;168;p19"/>
          <p:cNvGrpSpPr/>
          <p:nvPr/>
        </p:nvGrpSpPr>
        <p:grpSpPr>
          <a:xfrm>
            <a:off x="0" y="0"/>
            <a:ext cx="9144000" cy="4924784"/>
            <a:chOff x="0" y="0"/>
            <a:chExt cx="9144000" cy="4924784"/>
          </a:xfrm>
        </p:grpSpPr>
        <p:sp>
          <p:nvSpPr>
            <p:cNvPr id="169" name="Google Shape;169;p19"/>
            <p:cNvSpPr/>
            <p:nvPr/>
          </p:nvSpPr>
          <p:spPr>
            <a:xfrm>
              <a:off x="0" y="0"/>
              <a:ext cx="1895873" cy="393554"/>
            </a:xfrm>
            <a:custGeom>
              <a:avLst/>
              <a:gdLst/>
              <a:ahLst/>
              <a:cxnLst/>
              <a:rect l="l" t="t" r="r" b="b"/>
              <a:pathLst>
                <a:path w="40899" h="8490" extrusionOk="0">
                  <a:moveTo>
                    <a:pt x="37386" y="0"/>
                  </a:moveTo>
                  <a:lnTo>
                    <a:pt x="1" y="0"/>
                  </a:lnTo>
                  <a:lnTo>
                    <a:pt x="1" y="8490"/>
                  </a:lnTo>
                  <a:lnTo>
                    <a:pt x="35850" y="8490"/>
                  </a:lnTo>
                  <a:cubicBezTo>
                    <a:pt x="36898" y="8490"/>
                    <a:pt x="37863" y="7918"/>
                    <a:pt x="38363" y="7001"/>
                  </a:cubicBezTo>
                  <a:lnTo>
                    <a:pt x="39887" y="4132"/>
                  </a:lnTo>
                  <a:cubicBezTo>
                    <a:pt x="40899" y="2263"/>
                    <a:pt x="39529" y="0"/>
                    <a:pt x="37386" y="0"/>
                  </a:cubicBez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9"/>
            <p:cNvSpPr/>
            <p:nvPr/>
          </p:nvSpPr>
          <p:spPr>
            <a:xfrm>
              <a:off x="171000" y="191625"/>
              <a:ext cx="1269322" cy="343371"/>
            </a:xfrm>
            <a:custGeom>
              <a:avLst/>
              <a:gdLst/>
              <a:ahLst/>
              <a:cxnLst/>
              <a:rect l="l" t="t" r="r" b="b"/>
              <a:pathLst>
                <a:path w="22361" h="6049" extrusionOk="0">
                  <a:moveTo>
                    <a:pt x="19336" y="6049"/>
                  </a:moveTo>
                  <a:lnTo>
                    <a:pt x="3024" y="6049"/>
                  </a:lnTo>
                  <a:cubicBezTo>
                    <a:pt x="1358" y="6049"/>
                    <a:pt x="0" y="4692"/>
                    <a:pt x="0" y="3025"/>
                  </a:cubicBezTo>
                  <a:lnTo>
                    <a:pt x="0" y="3025"/>
                  </a:lnTo>
                  <a:cubicBezTo>
                    <a:pt x="0" y="1358"/>
                    <a:pt x="1358" y="1"/>
                    <a:pt x="3024" y="1"/>
                  </a:cubicBezTo>
                  <a:lnTo>
                    <a:pt x="19336" y="1"/>
                  </a:lnTo>
                  <a:cubicBezTo>
                    <a:pt x="21003" y="1"/>
                    <a:pt x="22360" y="1358"/>
                    <a:pt x="22360" y="3025"/>
                  </a:cubicBezTo>
                  <a:lnTo>
                    <a:pt x="22360" y="3025"/>
                  </a:lnTo>
                  <a:cubicBezTo>
                    <a:pt x="22360" y="4692"/>
                    <a:pt x="21003" y="6049"/>
                    <a:pt x="19336" y="6049"/>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71" name="Google Shape;171;p19"/>
            <p:cNvCxnSpPr/>
            <p:nvPr/>
          </p:nvCxnSpPr>
          <p:spPr>
            <a:xfrm>
              <a:off x="7566300" y="4924784"/>
              <a:ext cx="1577700" cy="0"/>
            </a:xfrm>
            <a:prstGeom prst="straightConnector1">
              <a:avLst/>
            </a:prstGeom>
            <a:noFill/>
            <a:ln w="19050" cap="flat" cmpd="sng">
              <a:solidFill>
                <a:schemeClr val="accent2"/>
              </a:solidFill>
              <a:prstDash val="solid"/>
              <a:round/>
              <a:headEnd type="none" w="med" len="med"/>
              <a:tailEnd type="none" w="med" len="med"/>
            </a:ln>
          </p:spPr>
        </p:cxnSp>
      </p:grpSp>
      <p:sp>
        <p:nvSpPr>
          <p:cNvPr id="172" name="Google Shape;172;p19"/>
          <p:cNvSpPr txBox="1">
            <a:spLocks noGrp="1"/>
          </p:cNvSpPr>
          <p:nvPr>
            <p:ph type="title"/>
          </p:nvPr>
        </p:nvSpPr>
        <p:spPr>
          <a:xfrm>
            <a:off x="720000" y="1911450"/>
            <a:ext cx="23055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200" b="1">
                <a:latin typeface="Montserrat"/>
                <a:ea typeface="Montserrat"/>
                <a:cs typeface="Montserrat"/>
                <a:sym typeface="Montserrat"/>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73" name="Google Shape;173;p19"/>
          <p:cNvSpPr txBox="1">
            <a:spLocks noGrp="1"/>
          </p:cNvSpPr>
          <p:nvPr>
            <p:ph type="subTitle" idx="1"/>
          </p:nvPr>
        </p:nvSpPr>
        <p:spPr>
          <a:xfrm>
            <a:off x="719975" y="2383850"/>
            <a:ext cx="23055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74" name="Google Shape;174;p19"/>
          <p:cNvSpPr txBox="1">
            <a:spLocks noGrp="1"/>
          </p:cNvSpPr>
          <p:nvPr>
            <p:ph type="title" idx="2"/>
          </p:nvPr>
        </p:nvSpPr>
        <p:spPr>
          <a:xfrm>
            <a:off x="3419269" y="1911450"/>
            <a:ext cx="23055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200" b="1">
                <a:latin typeface="Montserrat"/>
                <a:ea typeface="Montserrat"/>
                <a:cs typeface="Montserrat"/>
                <a:sym typeface="Montserrat"/>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75" name="Google Shape;175;p19"/>
          <p:cNvSpPr txBox="1">
            <a:spLocks noGrp="1"/>
          </p:cNvSpPr>
          <p:nvPr>
            <p:ph type="subTitle" idx="3"/>
          </p:nvPr>
        </p:nvSpPr>
        <p:spPr>
          <a:xfrm>
            <a:off x="3419244" y="2383850"/>
            <a:ext cx="23055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76" name="Google Shape;176;p19"/>
          <p:cNvSpPr txBox="1">
            <a:spLocks noGrp="1"/>
          </p:cNvSpPr>
          <p:nvPr>
            <p:ph type="title" idx="4"/>
          </p:nvPr>
        </p:nvSpPr>
        <p:spPr>
          <a:xfrm>
            <a:off x="720000" y="3649750"/>
            <a:ext cx="23055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200" b="1">
                <a:latin typeface="Montserrat"/>
                <a:ea typeface="Montserrat"/>
                <a:cs typeface="Montserrat"/>
                <a:sym typeface="Montserrat"/>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77" name="Google Shape;177;p19"/>
          <p:cNvSpPr txBox="1">
            <a:spLocks noGrp="1"/>
          </p:cNvSpPr>
          <p:nvPr>
            <p:ph type="subTitle" idx="5"/>
          </p:nvPr>
        </p:nvSpPr>
        <p:spPr>
          <a:xfrm>
            <a:off x="720000" y="4123700"/>
            <a:ext cx="23055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78" name="Google Shape;178;p19"/>
          <p:cNvSpPr txBox="1">
            <a:spLocks noGrp="1"/>
          </p:cNvSpPr>
          <p:nvPr>
            <p:ph type="title" idx="6"/>
          </p:nvPr>
        </p:nvSpPr>
        <p:spPr>
          <a:xfrm>
            <a:off x="3419269" y="3649750"/>
            <a:ext cx="23055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200" b="1">
                <a:latin typeface="Montserrat"/>
                <a:ea typeface="Montserrat"/>
                <a:cs typeface="Montserrat"/>
                <a:sym typeface="Montserrat"/>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79" name="Google Shape;179;p19"/>
          <p:cNvSpPr txBox="1">
            <a:spLocks noGrp="1"/>
          </p:cNvSpPr>
          <p:nvPr>
            <p:ph type="subTitle" idx="7"/>
          </p:nvPr>
        </p:nvSpPr>
        <p:spPr>
          <a:xfrm>
            <a:off x="3419269" y="4123700"/>
            <a:ext cx="23055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80" name="Google Shape;180;p19"/>
          <p:cNvSpPr txBox="1">
            <a:spLocks noGrp="1"/>
          </p:cNvSpPr>
          <p:nvPr>
            <p:ph type="title" idx="8"/>
          </p:nvPr>
        </p:nvSpPr>
        <p:spPr>
          <a:xfrm>
            <a:off x="6118545" y="1911450"/>
            <a:ext cx="23055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200" b="1">
                <a:latin typeface="Montserrat"/>
                <a:ea typeface="Montserrat"/>
                <a:cs typeface="Montserrat"/>
                <a:sym typeface="Montserrat"/>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81" name="Google Shape;181;p19"/>
          <p:cNvSpPr txBox="1">
            <a:spLocks noGrp="1"/>
          </p:cNvSpPr>
          <p:nvPr>
            <p:ph type="subTitle" idx="9"/>
          </p:nvPr>
        </p:nvSpPr>
        <p:spPr>
          <a:xfrm>
            <a:off x="6118520" y="2383850"/>
            <a:ext cx="23055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82" name="Google Shape;182;p19"/>
          <p:cNvSpPr txBox="1">
            <a:spLocks noGrp="1"/>
          </p:cNvSpPr>
          <p:nvPr>
            <p:ph type="title" idx="13"/>
          </p:nvPr>
        </p:nvSpPr>
        <p:spPr>
          <a:xfrm>
            <a:off x="6118545" y="3649750"/>
            <a:ext cx="23055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200" b="1">
                <a:latin typeface="Montserrat"/>
                <a:ea typeface="Montserrat"/>
                <a:cs typeface="Montserrat"/>
                <a:sym typeface="Montserrat"/>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83" name="Google Shape;183;p19"/>
          <p:cNvSpPr txBox="1">
            <a:spLocks noGrp="1"/>
          </p:cNvSpPr>
          <p:nvPr>
            <p:ph type="subTitle" idx="14"/>
          </p:nvPr>
        </p:nvSpPr>
        <p:spPr>
          <a:xfrm>
            <a:off x="6118545" y="4123700"/>
            <a:ext cx="23055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84" name="Google Shape;184;p19"/>
          <p:cNvSpPr txBox="1">
            <a:spLocks noGrp="1"/>
          </p:cNvSpPr>
          <p:nvPr>
            <p:ph type="title" idx="15"/>
          </p:nvPr>
        </p:nvSpPr>
        <p:spPr>
          <a:xfrm>
            <a:off x="715050" y="358100"/>
            <a:ext cx="7713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1pPr>
            <a:lvl2pPr lvl="1"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2pPr>
            <a:lvl3pPr lvl="2"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3pPr>
            <a:lvl4pPr lvl="3"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4pPr>
            <a:lvl5pPr lvl="4"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5pPr>
            <a:lvl6pPr lvl="5"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6pPr>
            <a:lvl7pPr lvl="6"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7pPr>
            <a:lvl8pPr lvl="7"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8pPr>
            <a:lvl9pPr lvl="8"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hanks">
  <p:cSld name="BLANK_1_1_1_1_1_1_2">
    <p:spTree>
      <p:nvGrpSpPr>
        <p:cNvPr id="1" name="Shape 197"/>
        <p:cNvGrpSpPr/>
        <p:nvPr/>
      </p:nvGrpSpPr>
      <p:grpSpPr>
        <a:xfrm>
          <a:off x="0" y="0"/>
          <a:ext cx="0" cy="0"/>
          <a:chOff x="0" y="0"/>
          <a:chExt cx="0" cy="0"/>
        </a:xfrm>
      </p:grpSpPr>
      <p:grpSp>
        <p:nvGrpSpPr>
          <p:cNvPr id="198" name="Google Shape;198;p21"/>
          <p:cNvGrpSpPr/>
          <p:nvPr/>
        </p:nvGrpSpPr>
        <p:grpSpPr>
          <a:xfrm>
            <a:off x="-2021398" y="-280488"/>
            <a:ext cx="13186853" cy="5587491"/>
            <a:chOff x="-2021398" y="-280488"/>
            <a:chExt cx="13186853" cy="5587491"/>
          </a:xfrm>
        </p:grpSpPr>
        <p:grpSp>
          <p:nvGrpSpPr>
            <p:cNvPr id="199" name="Google Shape;199;p21"/>
            <p:cNvGrpSpPr/>
            <p:nvPr/>
          </p:nvGrpSpPr>
          <p:grpSpPr>
            <a:xfrm>
              <a:off x="-2021398" y="-280488"/>
              <a:ext cx="3285628" cy="5470491"/>
              <a:chOff x="-2021398" y="-280488"/>
              <a:chExt cx="3285628" cy="5470491"/>
            </a:xfrm>
          </p:grpSpPr>
          <p:pic>
            <p:nvPicPr>
              <p:cNvPr id="200" name="Google Shape;200;p21"/>
              <p:cNvPicPr preferRelativeResize="0"/>
              <p:nvPr/>
            </p:nvPicPr>
            <p:blipFill>
              <a:blip r:embed="rId2">
                <a:alphaModFix/>
              </a:blip>
              <a:stretch>
                <a:fillRect/>
              </a:stretch>
            </p:blipFill>
            <p:spPr>
              <a:xfrm rot="5400000">
                <a:off x="-3112423" y="810537"/>
                <a:ext cx="5423976" cy="3241926"/>
              </a:xfrm>
              <a:prstGeom prst="rect">
                <a:avLst/>
              </a:prstGeom>
              <a:noFill/>
              <a:ln>
                <a:noFill/>
              </a:ln>
            </p:spPr>
          </p:pic>
          <p:sp>
            <p:nvSpPr>
              <p:cNvPr id="201" name="Google Shape;201;p21"/>
              <p:cNvSpPr/>
              <p:nvPr/>
            </p:nvSpPr>
            <p:spPr>
              <a:xfrm rot="10800000" flipH="1">
                <a:off x="-980170" y="-153175"/>
                <a:ext cx="1381200" cy="2023500"/>
              </a:xfrm>
              <a:prstGeom prst="round1Rect">
                <a:avLst>
                  <a:gd name="adj" fmla="val 50000"/>
                </a:avLst>
              </a:prstGeom>
              <a:gradFill>
                <a:gsLst>
                  <a:gs pos="0">
                    <a:schemeClr val="accent1"/>
                  </a:gs>
                  <a:gs pos="63000">
                    <a:srgbClr val="194175"/>
                  </a:gs>
                  <a:gs pos="100000">
                    <a:schemeClr val="accent2"/>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1"/>
              <p:cNvSpPr/>
              <p:nvPr/>
            </p:nvSpPr>
            <p:spPr>
              <a:xfrm rot="10800000">
                <a:off x="-980184" y="2606537"/>
                <a:ext cx="2200736" cy="2583466"/>
              </a:xfrm>
              <a:custGeom>
                <a:avLst/>
                <a:gdLst/>
                <a:ahLst/>
                <a:cxnLst/>
                <a:rect l="l" t="t" r="r" b="b"/>
                <a:pathLst>
                  <a:path w="30112" h="35350" extrusionOk="0">
                    <a:moveTo>
                      <a:pt x="30111" y="0"/>
                    </a:moveTo>
                    <a:lnTo>
                      <a:pt x="0" y="0"/>
                    </a:lnTo>
                    <a:lnTo>
                      <a:pt x="17169" y="32016"/>
                    </a:lnTo>
                    <a:cubicBezTo>
                      <a:pt x="18265" y="34064"/>
                      <a:pt x="20408" y="35350"/>
                      <a:pt x="22753" y="35350"/>
                    </a:cubicBezTo>
                    <a:lnTo>
                      <a:pt x="30111" y="35350"/>
                    </a:ln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1"/>
              <p:cNvSpPr/>
              <p:nvPr/>
            </p:nvSpPr>
            <p:spPr>
              <a:xfrm flipH="1">
                <a:off x="-49362" y="3718588"/>
                <a:ext cx="1313592" cy="1462763"/>
              </a:xfrm>
              <a:custGeom>
                <a:avLst/>
                <a:gdLst/>
                <a:ahLst/>
                <a:cxnLst/>
                <a:rect l="l" t="t" r="r" b="b"/>
                <a:pathLst>
                  <a:path w="26004" h="28957" extrusionOk="0">
                    <a:moveTo>
                      <a:pt x="16931" y="1"/>
                    </a:moveTo>
                    <a:cubicBezTo>
                      <a:pt x="16062" y="1"/>
                      <a:pt x="15276" y="477"/>
                      <a:pt x="14871" y="1239"/>
                    </a:cubicBezTo>
                    <a:lnTo>
                      <a:pt x="0" y="28957"/>
                    </a:lnTo>
                    <a:lnTo>
                      <a:pt x="11490" y="28957"/>
                    </a:lnTo>
                    <a:lnTo>
                      <a:pt x="25182" y="3418"/>
                    </a:lnTo>
                    <a:cubicBezTo>
                      <a:pt x="26003" y="1870"/>
                      <a:pt x="24872" y="1"/>
                      <a:pt x="23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4" name="Google Shape;204;p21"/>
              <p:cNvCxnSpPr/>
              <p:nvPr/>
            </p:nvCxnSpPr>
            <p:spPr>
              <a:xfrm rot="10800000">
                <a:off x="-133745" y="2037184"/>
                <a:ext cx="803700" cy="1498500"/>
              </a:xfrm>
              <a:prstGeom prst="straightConnector1">
                <a:avLst/>
              </a:prstGeom>
              <a:noFill/>
              <a:ln w="19050" cap="flat" cmpd="sng">
                <a:solidFill>
                  <a:schemeClr val="accent1"/>
                </a:solidFill>
                <a:prstDash val="solid"/>
                <a:round/>
                <a:headEnd type="none" w="med" len="med"/>
                <a:tailEnd type="none" w="med" len="med"/>
              </a:ln>
            </p:spPr>
          </p:cxnSp>
          <p:sp>
            <p:nvSpPr>
              <p:cNvPr id="205" name="Google Shape;205;p21"/>
              <p:cNvSpPr/>
              <p:nvPr/>
            </p:nvSpPr>
            <p:spPr>
              <a:xfrm>
                <a:off x="341500" y="1930000"/>
                <a:ext cx="747202" cy="831749"/>
              </a:xfrm>
              <a:custGeom>
                <a:avLst/>
                <a:gdLst/>
                <a:ahLst/>
                <a:cxnLst/>
                <a:rect l="l" t="t" r="r" b="b"/>
                <a:pathLst>
                  <a:path w="13884" h="15455" extrusionOk="0">
                    <a:moveTo>
                      <a:pt x="9037" y="15454"/>
                    </a:moveTo>
                    <a:lnTo>
                      <a:pt x="12335" y="15454"/>
                    </a:lnTo>
                    <a:cubicBezTo>
                      <a:pt x="13276" y="15454"/>
                      <a:pt x="13883" y="14454"/>
                      <a:pt x="13443" y="13633"/>
                    </a:cubicBezTo>
                    <a:lnTo>
                      <a:pt x="6132" y="0"/>
                    </a:lnTo>
                    <a:lnTo>
                      <a:pt x="0" y="0"/>
                    </a:lnTo>
                    <a:lnTo>
                      <a:pt x="7930" y="14799"/>
                    </a:lnTo>
                    <a:cubicBezTo>
                      <a:pt x="8144" y="15204"/>
                      <a:pt x="8573" y="15454"/>
                      <a:pt x="9037" y="15454"/>
                    </a:cubicBezTo>
                    <a:close/>
                  </a:path>
                </a:pathLst>
              </a:custGeom>
              <a:gradFill>
                <a:gsLst>
                  <a:gs pos="0">
                    <a:schemeClr val="accent1"/>
                  </a:gs>
                  <a:gs pos="63000">
                    <a:srgbClr val="194175"/>
                  </a:gs>
                  <a:gs pos="100000">
                    <a:schemeClr val="accent2"/>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6" name="Google Shape;206;p21"/>
            <p:cNvGrpSpPr/>
            <p:nvPr/>
          </p:nvGrpSpPr>
          <p:grpSpPr>
            <a:xfrm flipH="1">
              <a:off x="7879827" y="-163488"/>
              <a:ext cx="3285628" cy="5470491"/>
              <a:chOff x="-2021398" y="-280488"/>
              <a:chExt cx="3285628" cy="5470491"/>
            </a:xfrm>
          </p:grpSpPr>
          <p:pic>
            <p:nvPicPr>
              <p:cNvPr id="207" name="Google Shape;207;p21"/>
              <p:cNvPicPr preferRelativeResize="0"/>
              <p:nvPr/>
            </p:nvPicPr>
            <p:blipFill>
              <a:blip r:embed="rId2">
                <a:alphaModFix/>
              </a:blip>
              <a:stretch>
                <a:fillRect/>
              </a:stretch>
            </p:blipFill>
            <p:spPr>
              <a:xfrm rot="5400000">
                <a:off x="-3112423" y="810537"/>
                <a:ext cx="5423976" cy="3241926"/>
              </a:xfrm>
              <a:prstGeom prst="rect">
                <a:avLst/>
              </a:prstGeom>
              <a:noFill/>
              <a:ln>
                <a:noFill/>
              </a:ln>
            </p:spPr>
          </p:pic>
          <p:sp>
            <p:nvSpPr>
              <p:cNvPr id="208" name="Google Shape;208;p21"/>
              <p:cNvSpPr/>
              <p:nvPr/>
            </p:nvSpPr>
            <p:spPr>
              <a:xfrm rot="10800000" flipH="1">
                <a:off x="-980170" y="-153175"/>
                <a:ext cx="1381200" cy="2023500"/>
              </a:xfrm>
              <a:prstGeom prst="round1Rect">
                <a:avLst>
                  <a:gd name="adj" fmla="val 50000"/>
                </a:avLst>
              </a:prstGeom>
              <a:gradFill>
                <a:gsLst>
                  <a:gs pos="0">
                    <a:schemeClr val="accent1"/>
                  </a:gs>
                  <a:gs pos="63000">
                    <a:srgbClr val="194175"/>
                  </a:gs>
                  <a:gs pos="100000">
                    <a:schemeClr val="accent2"/>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1"/>
              <p:cNvSpPr/>
              <p:nvPr/>
            </p:nvSpPr>
            <p:spPr>
              <a:xfrm rot="10800000">
                <a:off x="-980184" y="2606537"/>
                <a:ext cx="2200736" cy="2583466"/>
              </a:xfrm>
              <a:custGeom>
                <a:avLst/>
                <a:gdLst/>
                <a:ahLst/>
                <a:cxnLst/>
                <a:rect l="l" t="t" r="r" b="b"/>
                <a:pathLst>
                  <a:path w="30112" h="35350" extrusionOk="0">
                    <a:moveTo>
                      <a:pt x="30111" y="0"/>
                    </a:moveTo>
                    <a:lnTo>
                      <a:pt x="0" y="0"/>
                    </a:lnTo>
                    <a:lnTo>
                      <a:pt x="17169" y="32016"/>
                    </a:lnTo>
                    <a:cubicBezTo>
                      <a:pt x="18265" y="34064"/>
                      <a:pt x="20408" y="35350"/>
                      <a:pt x="22753" y="35350"/>
                    </a:cubicBezTo>
                    <a:lnTo>
                      <a:pt x="30111" y="35350"/>
                    </a:lnTo>
                    <a:close/>
                  </a:path>
                </a:pathLst>
              </a:custGeom>
              <a:gradFill>
                <a:gsLst>
                  <a:gs pos="0">
                    <a:schemeClr val="accent6"/>
                  </a:gs>
                  <a:gs pos="100000">
                    <a:schemeClr val="accent5"/>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1"/>
              <p:cNvSpPr/>
              <p:nvPr/>
            </p:nvSpPr>
            <p:spPr>
              <a:xfrm flipH="1">
                <a:off x="-49362" y="3718588"/>
                <a:ext cx="1313592" cy="1462763"/>
              </a:xfrm>
              <a:custGeom>
                <a:avLst/>
                <a:gdLst/>
                <a:ahLst/>
                <a:cxnLst/>
                <a:rect l="l" t="t" r="r" b="b"/>
                <a:pathLst>
                  <a:path w="26004" h="28957" extrusionOk="0">
                    <a:moveTo>
                      <a:pt x="16931" y="1"/>
                    </a:moveTo>
                    <a:cubicBezTo>
                      <a:pt x="16062" y="1"/>
                      <a:pt x="15276" y="477"/>
                      <a:pt x="14871" y="1239"/>
                    </a:cubicBezTo>
                    <a:lnTo>
                      <a:pt x="0" y="28957"/>
                    </a:lnTo>
                    <a:lnTo>
                      <a:pt x="11490" y="28957"/>
                    </a:lnTo>
                    <a:lnTo>
                      <a:pt x="25182" y="3418"/>
                    </a:lnTo>
                    <a:cubicBezTo>
                      <a:pt x="26003" y="1870"/>
                      <a:pt x="24872" y="1"/>
                      <a:pt x="23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11" name="Google Shape;211;p21"/>
              <p:cNvCxnSpPr/>
              <p:nvPr/>
            </p:nvCxnSpPr>
            <p:spPr>
              <a:xfrm rot="10800000">
                <a:off x="-133745" y="2037184"/>
                <a:ext cx="803700" cy="1498500"/>
              </a:xfrm>
              <a:prstGeom prst="straightConnector1">
                <a:avLst/>
              </a:prstGeom>
              <a:noFill/>
              <a:ln w="19050" cap="flat" cmpd="sng">
                <a:solidFill>
                  <a:schemeClr val="accent1"/>
                </a:solidFill>
                <a:prstDash val="solid"/>
                <a:round/>
                <a:headEnd type="none" w="med" len="med"/>
                <a:tailEnd type="none" w="med" len="med"/>
              </a:ln>
            </p:spPr>
          </p:cxnSp>
          <p:sp>
            <p:nvSpPr>
              <p:cNvPr id="212" name="Google Shape;212;p21"/>
              <p:cNvSpPr/>
              <p:nvPr/>
            </p:nvSpPr>
            <p:spPr>
              <a:xfrm>
                <a:off x="341500" y="1930000"/>
                <a:ext cx="747202" cy="831749"/>
              </a:xfrm>
              <a:custGeom>
                <a:avLst/>
                <a:gdLst/>
                <a:ahLst/>
                <a:cxnLst/>
                <a:rect l="l" t="t" r="r" b="b"/>
                <a:pathLst>
                  <a:path w="13884" h="15455" extrusionOk="0">
                    <a:moveTo>
                      <a:pt x="9037" y="15454"/>
                    </a:moveTo>
                    <a:lnTo>
                      <a:pt x="12335" y="15454"/>
                    </a:lnTo>
                    <a:cubicBezTo>
                      <a:pt x="13276" y="15454"/>
                      <a:pt x="13883" y="14454"/>
                      <a:pt x="13443" y="13633"/>
                    </a:cubicBezTo>
                    <a:lnTo>
                      <a:pt x="6132" y="0"/>
                    </a:lnTo>
                    <a:lnTo>
                      <a:pt x="0" y="0"/>
                    </a:lnTo>
                    <a:lnTo>
                      <a:pt x="7930" y="14799"/>
                    </a:lnTo>
                    <a:cubicBezTo>
                      <a:pt x="8144" y="15204"/>
                      <a:pt x="8573" y="15454"/>
                      <a:pt x="9037" y="15454"/>
                    </a:cubicBezTo>
                    <a:close/>
                  </a:path>
                </a:pathLst>
              </a:custGeom>
              <a:gradFill>
                <a:gsLst>
                  <a:gs pos="0">
                    <a:schemeClr val="accent1"/>
                  </a:gs>
                  <a:gs pos="63000">
                    <a:srgbClr val="194175"/>
                  </a:gs>
                  <a:gs pos="100000">
                    <a:schemeClr val="accent2"/>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3" name="Google Shape;213;p21"/>
          <p:cNvSpPr txBox="1">
            <a:spLocks noGrp="1"/>
          </p:cNvSpPr>
          <p:nvPr>
            <p:ph type="ctrTitle"/>
          </p:nvPr>
        </p:nvSpPr>
        <p:spPr>
          <a:xfrm>
            <a:off x="2430025" y="669825"/>
            <a:ext cx="4284000" cy="997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14" name="Google Shape;214;p21"/>
          <p:cNvSpPr txBox="1">
            <a:spLocks noGrp="1"/>
          </p:cNvSpPr>
          <p:nvPr>
            <p:ph type="subTitle" idx="1"/>
          </p:nvPr>
        </p:nvSpPr>
        <p:spPr>
          <a:xfrm>
            <a:off x="2425075" y="1646825"/>
            <a:ext cx="4293900" cy="959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200"/>
              <a:buNone/>
              <a:defRPr sz="16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215" name="Google Shape;215;p21"/>
          <p:cNvSpPr txBox="1"/>
          <p:nvPr/>
        </p:nvSpPr>
        <p:spPr>
          <a:xfrm>
            <a:off x="2122375" y="3363700"/>
            <a:ext cx="4899300" cy="923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accent1"/>
                </a:solidFill>
                <a:latin typeface="Raleway Medium"/>
                <a:ea typeface="Raleway Medium"/>
                <a:cs typeface="Raleway Medium"/>
                <a:sym typeface="Raleway Medium"/>
              </a:rPr>
              <a:t>CREDITS: This presentation template was created by</a:t>
            </a:r>
            <a:r>
              <a:rPr lang="en">
                <a:solidFill>
                  <a:schemeClr val="accent1"/>
                </a:solidFill>
                <a:latin typeface="Raleway"/>
                <a:ea typeface="Raleway"/>
                <a:cs typeface="Raleway"/>
                <a:sym typeface="Raleway"/>
              </a:rPr>
              <a:t> </a:t>
            </a:r>
            <a:r>
              <a:rPr lang="en" b="1">
                <a:solidFill>
                  <a:schemeClr val="accent1"/>
                </a:solidFill>
                <a:uFill>
                  <a:noFill/>
                </a:uFill>
                <a:latin typeface="Raleway"/>
                <a:ea typeface="Raleway"/>
                <a:cs typeface="Raleway"/>
                <a:sym typeface="Raleway"/>
                <a:hlinkClick r:id="rId3">
                  <a:extLst>
                    <a:ext uri="{A12FA001-AC4F-418D-AE19-62706E023703}">
                      <ahyp:hlinkClr xmlns:ahyp="http://schemas.microsoft.com/office/drawing/2018/hyperlinkcolor" val="tx"/>
                    </a:ext>
                  </a:extLst>
                </a:hlinkClick>
              </a:rPr>
              <a:t>Slidesgo</a:t>
            </a:r>
            <a:r>
              <a:rPr lang="en">
                <a:solidFill>
                  <a:schemeClr val="accent1"/>
                </a:solidFill>
                <a:latin typeface="Raleway Medium"/>
                <a:ea typeface="Raleway Medium"/>
                <a:cs typeface="Raleway Medium"/>
                <a:sym typeface="Raleway Medium"/>
              </a:rPr>
              <a:t>, including icons by</a:t>
            </a:r>
            <a:r>
              <a:rPr lang="en">
                <a:solidFill>
                  <a:schemeClr val="accent1"/>
                </a:solidFill>
                <a:latin typeface="Raleway"/>
                <a:ea typeface="Raleway"/>
                <a:cs typeface="Raleway"/>
                <a:sym typeface="Raleway"/>
              </a:rPr>
              <a:t> </a:t>
            </a:r>
            <a:r>
              <a:rPr lang="en" b="1">
                <a:solidFill>
                  <a:schemeClr val="accent1"/>
                </a:solidFill>
                <a:uFill>
                  <a:noFill/>
                </a:uFill>
                <a:latin typeface="Raleway"/>
                <a:ea typeface="Raleway"/>
                <a:cs typeface="Raleway"/>
                <a:sym typeface="Raleway"/>
                <a:hlinkClick r:id="rId4">
                  <a:extLst>
                    <a:ext uri="{A12FA001-AC4F-418D-AE19-62706E023703}">
                      <ahyp:hlinkClr xmlns:ahyp="http://schemas.microsoft.com/office/drawing/2018/hyperlinkcolor" val="tx"/>
                    </a:ext>
                  </a:extLst>
                </a:hlinkClick>
              </a:rPr>
              <a:t>Flaticon</a:t>
            </a:r>
            <a:r>
              <a:rPr lang="en">
                <a:solidFill>
                  <a:schemeClr val="accent1"/>
                </a:solidFill>
                <a:latin typeface="Raleway Medium"/>
                <a:ea typeface="Raleway Medium"/>
                <a:cs typeface="Raleway Medium"/>
                <a:sym typeface="Raleway Medium"/>
              </a:rPr>
              <a:t>, infographics &amp;</a:t>
            </a:r>
            <a:r>
              <a:rPr lang="en">
                <a:solidFill>
                  <a:schemeClr val="accent1"/>
                </a:solidFill>
                <a:latin typeface="Raleway"/>
                <a:ea typeface="Raleway"/>
                <a:cs typeface="Raleway"/>
                <a:sym typeface="Raleway"/>
              </a:rPr>
              <a:t> </a:t>
            </a:r>
            <a:r>
              <a:rPr lang="en">
                <a:solidFill>
                  <a:schemeClr val="accent1"/>
                </a:solidFill>
                <a:latin typeface="Raleway Medium"/>
                <a:ea typeface="Raleway Medium"/>
                <a:cs typeface="Raleway Medium"/>
                <a:sym typeface="Raleway Medium"/>
              </a:rPr>
              <a:t>images by </a:t>
            </a:r>
            <a:r>
              <a:rPr lang="en" b="1">
                <a:solidFill>
                  <a:schemeClr val="accent1"/>
                </a:solidFill>
                <a:uFill>
                  <a:noFill/>
                </a:uFill>
                <a:latin typeface="Raleway"/>
                <a:ea typeface="Raleway"/>
                <a:cs typeface="Raleway"/>
                <a:sym typeface="Raleway"/>
                <a:hlinkClick r:id="rId5">
                  <a:extLst>
                    <a:ext uri="{A12FA001-AC4F-418D-AE19-62706E023703}">
                      <ahyp:hlinkClr xmlns:ahyp="http://schemas.microsoft.com/office/drawing/2018/hyperlinkcolor" val="tx"/>
                    </a:ext>
                  </a:extLst>
                </a:hlinkClick>
              </a:rPr>
              <a:t>Freepik</a:t>
            </a:r>
            <a:endParaRPr b="1">
              <a:solidFill>
                <a:schemeClr val="accent1"/>
              </a:solidFill>
              <a:latin typeface="Raleway"/>
              <a:ea typeface="Raleway"/>
              <a:cs typeface="Raleway"/>
              <a:sym typeface="Raleway"/>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050" y="358100"/>
            <a:ext cx="7713900" cy="5727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1pPr>
            <a:lvl2pPr lvl="1"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2pPr>
            <a:lvl3pPr lvl="2"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3pPr>
            <a:lvl4pPr lvl="3"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4pPr>
            <a:lvl5pPr lvl="4"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5pPr>
            <a:lvl6pPr lvl="5"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6pPr>
            <a:lvl7pPr lvl="6"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7pPr>
            <a:lvl8pPr lvl="7"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8pPr>
            <a:lvl9pPr lvl="8" algn="ctr" rtl="0">
              <a:spcBef>
                <a:spcPts val="0"/>
              </a:spcBef>
              <a:spcAft>
                <a:spcPts val="0"/>
              </a:spcAft>
              <a:buClr>
                <a:schemeClr val="accent1"/>
              </a:buClr>
              <a:buSzPts val="3200"/>
              <a:buFont typeface="Montserrat ExtraBold"/>
              <a:buNone/>
              <a:defRPr sz="3200">
                <a:solidFill>
                  <a:schemeClr val="accent1"/>
                </a:solidFill>
                <a:latin typeface="Montserrat ExtraBold"/>
                <a:ea typeface="Montserrat ExtraBold"/>
                <a:cs typeface="Montserrat ExtraBold"/>
                <a:sym typeface="Montserrat ExtraBold"/>
              </a:defRPr>
            </a:lvl9pPr>
          </a:lstStyle>
          <a:p>
            <a:endParaRPr/>
          </a:p>
        </p:txBody>
      </p:sp>
      <p:sp>
        <p:nvSpPr>
          <p:cNvPr id="7" name="Google Shape;7;p1"/>
          <p:cNvSpPr txBox="1">
            <a:spLocks noGrp="1"/>
          </p:cNvSpPr>
          <p:nvPr>
            <p:ph type="body" idx="1"/>
          </p:nvPr>
        </p:nvSpPr>
        <p:spPr>
          <a:xfrm>
            <a:off x="715200" y="1152475"/>
            <a:ext cx="7713900" cy="34560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accent1"/>
              </a:buClr>
              <a:buSzPts val="1200"/>
              <a:buFont typeface="Raleway Medium"/>
              <a:buChar char="●"/>
              <a:defRPr sz="1200">
                <a:solidFill>
                  <a:schemeClr val="accent1"/>
                </a:solidFill>
                <a:latin typeface="Raleway Medium"/>
                <a:ea typeface="Raleway Medium"/>
                <a:cs typeface="Raleway Medium"/>
                <a:sym typeface="Raleway Medium"/>
              </a:defRPr>
            </a:lvl1pPr>
            <a:lvl2pPr marL="914400" lvl="1" indent="-304800">
              <a:lnSpc>
                <a:spcPct val="100000"/>
              </a:lnSpc>
              <a:spcBef>
                <a:spcPts val="0"/>
              </a:spcBef>
              <a:spcAft>
                <a:spcPts val="0"/>
              </a:spcAft>
              <a:buClr>
                <a:schemeClr val="accent1"/>
              </a:buClr>
              <a:buSzPts val="1200"/>
              <a:buFont typeface="Raleway Medium"/>
              <a:buChar char="○"/>
              <a:defRPr sz="1200">
                <a:solidFill>
                  <a:schemeClr val="accent1"/>
                </a:solidFill>
                <a:latin typeface="Raleway Medium"/>
                <a:ea typeface="Raleway Medium"/>
                <a:cs typeface="Raleway Medium"/>
                <a:sym typeface="Raleway Medium"/>
              </a:defRPr>
            </a:lvl2pPr>
            <a:lvl3pPr marL="1371600" lvl="2" indent="-304800">
              <a:lnSpc>
                <a:spcPct val="100000"/>
              </a:lnSpc>
              <a:spcBef>
                <a:spcPts val="0"/>
              </a:spcBef>
              <a:spcAft>
                <a:spcPts val="0"/>
              </a:spcAft>
              <a:buClr>
                <a:schemeClr val="accent1"/>
              </a:buClr>
              <a:buSzPts val="1200"/>
              <a:buFont typeface="Raleway Medium"/>
              <a:buChar char="■"/>
              <a:defRPr sz="1200">
                <a:solidFill>
                  <a:schemeClr val="accent1"/>
                </a:solidFill>
                <a:latin typeface="Raleway Medium"/>
                <a:ea typeface="Raleway Medium"/>
                <a:cs typeface="Raleway Medium"/>
                <a:sym typeface="Raleway Medium"/>
              </a:defRPr>
            </a:lvl3pPr>
            <a:lvl4pPr marL="1828800" lvl="3" indent="-304800">
              <a:lnSpc>
                <a:spcPct val="100000"/>
              </a:lnSpc>
              <a:spcBef>
                <a:spcPts val="0"/>
              </a:spcBef>
              <a:spcAft>
                <a:spcPts val="0"/>
              </a:spcAft>
              <a:buClr>
                <a:schemeClr val="accent1"/>
              </a:buClr>
              <a:buSzPts val="1200"/>
              <a:buFont typeface="Raleway Medium"/>
              <a:buChar char="●"/>
              <a:defRPr sz="1200">
                <a:solidFill>
                  <a:schemeClr val="accent1"/>
                </a:solidFill>
                <a:latin typeface="Raleway Medium"/>
                <a:ea typeface="Raleway Medium"/>
                <a:cs typeface="Raleway Medium"/>
                <a:sym typeface="Raleway Medium"/>
              </a:defRPr>
            </a:lvl4pPr>
            <a:lvl5pPr marL="2286000" lvl="4" indent="-304800">
              <a:lnSpc>
                <a:spcPct val="100000"/>
              </a:lnSpc>
              <a:spcBef>
                <a:spcPts val="0"/>
              </a:spcBef>
              <a:spcAft>
                <a:spcPts val="0"/>
              </a:spcAft>
              <a:buClr>
                <a:schemeClr val="accent1"/>
              </a:buClr>
              <a:buSzPts val="1200"/>
              <a:buFont typeface="Raleway Medium"/>
              <a:buChar char="○"/>
              <a:defRPr sz="1200">
                <a:solidFill>
                  <a:schemeClr val="accent1"/>
                </a:solidFill>
                <a:latin typeface="Raleway Medium"/>
                <a:ea typeface="Raleway Medium"/>
                <a:cs typeface="Raleway Medium"/>
                <a:sym typeface="Raleway Medium"/>
              </a:defRPr>
            </a:lvl5pPr>
            <a:lvl6pPr marL="2743200" lvl="5" indent="-304800">
              <a:lnSpc>
                <a:spcPct val="100000"/>
              </a:lnSpc>
              <a:spcBef>
                <a:spcPts val="0"/>
              </a:spcBef>
              <a:spcAft>
                <a:spcPts val="0"/>
              </a:spcAft>
              <a:buClr>
                <a:schemeClr val="accent1"/>
              </a:buClr>
              <a:buSzPts val="1200"/>
              <a:buFont typeface="Raleway Medium"/>
              <a:buChar char="■"/>
              <a:defRPr sz="1200">
                <a:solidFill>
                  <a:schemeClr val="accent1"/>
                </a:solidFill>
                <a:latin typeface="Raleway Medium"/>
                <a:ea typeface="Raleway Medium"/>
                <a:cs typeface="Raleway Medium"/>
                <a:sym typeface="Raleway Medium"/>
              </a:defRPr>
            </a:lvl6pPr>
            <a:lvl7pPr marL="3200400" lvl="6" indent="-304800">
              <a:lnSpc>
                <a:spcPct val="100000"/>
              </a:lnSpc>
              <a:spcBef>
                <a:spcPts val="0"/>
              </a:spcBef>
              <a:spcAft>
                <a:spcPts val="0"/>
              </a:spcAft>
              <a:buClr>
                <a:schemeClr val="accent1"/>
              </a:buClr>
              <a:buSzPts val="1200"/>
              <a:buFont typeface="Raleway Medium"/>
              <a:buChar char="●"/>
              <a:defRPr sz="1200">
                <a:solidFill>
                  <a:schemeClr val="accent1"/>
                </a:solidFill>
                <a:latin typeface="Raleway Medium"/>
                <a:ea typeface="Raleway Medium"/>
                <a:cs typeface="Raleway Medium"/>
                <a:sym typeface="Raleway Medium"/>
              </a:defRPr>
            </a:lvl7pPr>
            <a:lvl8pPr marL="3657600" lvl="7" indent="-304800">
              <a:lnSpc>
                <a:spcPct val="100000"/>
              </a:lnSpc>
              <a:spcBef>
                <a:spcPts val="0"/>
              </a:spcBef>
              <a:spcAft>
                <a:spcPts val="0"/>
              </a:spcAft>
              <a:buClr>
                <a:schemeClr val="accent1"/>
              </a:buClr>
              <a:buSzPts val="1200"/>
              <a:buFont typeface="Raleway Medium"/>
              <a:buChar char="○"/>
              <a:defRPr sz="1200">
                <a:solidFill>
                  <a:schemeClr val="accent1"/>
                </a:solidFill>
                <a:latin typeface="Raleway Medium"/>
                <a:ea typeface="Raleway Medium"/>
                <a:cs typeface="Raleway Medium"/>
                <a:sym typeface="Raleway Medium"/>
              </a:defRPr>
            </a:lvl8pPr>
            <a:lvl9pPr marL="4114800" lvl="8" indent="-304800">
              <a:lnSpc>
                <a:spcPct val="100000"/>
              </a:lnSpc>
              <a:spcBef>
                <a:spcPts val="0"/>
              </a:spcBef>
              <a:spcAft>
                <a:spcPts val="0"/>
              </a:spcAft>
              <a:buClr>
                <a:schemeClr val="accent1"/>
              </a:buClr>
              <a:buSzPts val="1200"/>
              <a:buFont typeface="Raleway Medium"/>
              <a:buChar char="■"/>
              <a:defRPr sz="1200">
                <a:solidFill>
                  <a:schemeClr val="accent1"/>
                </a:solidFill>
                <a:latin typeface="Raleway Medium"/>
                <a:ea typeface="Raleway Medium"/>
                <a:cs typeface="Raleway Medium"/>
                <a:sym typeface="Raleway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5" r:id="rId3"/>
    <p:sldLayoutId id="2147483658" r:id="rId4"/>
    <p:sldLayoutId id="2147483659" r:id="rId5"/>
    <p:sldLayoutId id="2147483663" r:id="rId6"/>
    <p:sldLayoutId id="2147483664" r:id="rId7"/>
    <p:sldLayoutId id="2147483665" r:id="rId8"/>
    <p:sldLayoutId id="2147483667" r:id="rId9"/>
    <p:sldLayoutId id="2147483674" r:id="rId10"/>
    <p:sldLayoutId id="2147483675" r:id="rId11"/>
    <p:sldLayoutId id="2147483676"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microsoft.com/office/2007/relationships/hdphoto" Target="../media/hdphoto3.wdp"/><Relationship Id="rId5" Type="http://schemas.openxmlformats.org/officeDocument/2006/relationships/image" Target="../media/image11.png"/><Relationship Id="rId4" Type="http://schemas.microsoft.com/office/2007/relationships/hdphoto" Target="../media/hdphoto2.wdp"/></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pic>
        <p:nvPicPr>
          <p:cNvPr id="5" name="Picture 4">
            <a:extLst>
              <a:ext uri="{FF2B5EF4-FFF2-40B4-BE49-F238E27FC236}">
                <a16:creationId xmlns:a16="http://schemas.microsoft.com/office/drawing/2014/main" id="{0577A2D7-E4B9-B17C-A234-1FD06BAE9C98}"/>
              </a:ext>
            </a:extLst>
          </p:cNvPr>
          <p:cNvPicPr>
            <a:picLocks noChangeAspect="1"/>
          </p:cNvPicPr>
          <p:nvPr/>
        </p:nvPicPr>
        <p:blipFill>
          <a:blip r:embed="rId3"/>
          <a:srcRect/>
          <a:stretch/>
        </p:blipFill>
        <p:spPr>
          <a:xfrm>
            <a:off x="4747989" y="2140427"/>
            <a:ext cx="5380507" cy="3003073"/>
          </a:xfrm>
          <a:prstGeom prst="rect">
            <a:avLst/>
          </a:prstGeom>
        </p:spPr>
      </p:pic>
      <p:sp>
        <p:nvSpPr>
          <p:cNvPr id="304" name="Google Shape;304;p33"/>
          <p:cNvSpPr/>
          <p:nvPr/>
        </p:nvSpPr>
        <p:spPr>
          <a:xfrm rot="10800000">
            <a:off x="-653817" y="-369708"/>
            <a:ext cx="1879929" cy="893670"/>
          </a:xfrm>
          <a:custGeom>
            <a:avLst/>
            <a:gdLst/>
            <a:ahLst/>
            <a:cxnLst/>
            <a:rect l="l" t="t" r="r" b="b"/>
            <a:pathLst>
              <a:path w="21766" h="10347" extrusionOk="0">
                <a:moveTo>
                  <a:pt x="4787" y="1417"/>
                </a:moveTo>
                <a:lnTo>
                  <a:pt x="1" y="10347"/>
                </a:lnTo>
                <a:lnTo>
                  <a:pt x="16217" y="10347"/>
                </a:lnTo>
                <a:lnTo>
                  <a:pt x="21765" y="0"/>
                </a:lnTo>
                <a:lnTo>
                  <a:pt x="7156" y="0"/>
                </a:lnTo>
                <a:cubicBezTo>
                  <a:pt x="6168" y="0"/>
                  <a:pt x="5251" y="548"/>
                  <a:pt x="4787" y="1417"/>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33"/>
          <p:cNvSpPr/>
          <p:nvPr/>
        </p:nvSpPr>
        <p:spPr>
          <a:xfrm flipH="1">
            <a:off x="3633877" y="1549074"/>
            <a:ext cx="6130651" cy="4891421"/>
          </a:xfrm>
          <a:custGeom>
            <a:avLst/>
            <a:gdLst/>
            <a:ahLst/>
            <a:cxnLst/>
            <a:rect l="l" t="t" r="r" b="b"/>
            <a:pathLst>
              <a:path w="262639" h="209550" extrusionOk="0">
                <a:moveTo>
                  <a:pt x="133972" y="15975"/>
                </a:moveTo>
                <a:cubicBezTo>
                  <a:pt x="138745" y="15975"/>
                  <a:pt x="143097" y="18614"/>
                  <a:pt x="145343" y="22825"/>
                </a:cubicBezTo>
                <a:lnTo>
                  <a:pt x="237792" y="195204"/>
                </a:lnTo>
                <a:lnTo>
                  <a:pt x="11819" y="195204"/>
                </a:lnTo>
                <a:lnTo>
                  <a:pt x="11819" y="15975"/>
                </a:lnTo>
                <a:close/>
                <a:moveTo>
                  <a:pt x="0" y="0"/>
                </a:moveTo>
                <a:lnTo>
                  <a:pt x="0" y="209550"/>
                </a:lnTo>
                <a:lnTo>
                  <a:pt x="262639" y="209550"/>
                </a:lnTo>
                <a:lnTo>
                  <a:pt x="26263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7" name="Google Shape;307;p33"/>
          <p:cNvSpPr txBox="1">
            <a:spLocks noGrp="1"/>
          </p:cNvSpPr>
          <p:nvPr>
            <p:ph type="ctrTitle"/>
          </p:nvPr>
        </p:nvSpPr>
        <p:spPr>
          <a:xfrm>
            <a:off x="715100" y="506637"/>
            <a:ext cx="6963000" cy="1344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3600" dirty="0"/>
              <a:t>AUDIT SISTEM DATABASE</a:t>
            </a:r>
            <a:endParaRPr sz="3600" dirty="0">
              <a:solidFill>
                <a:schemeClr val="accent3"/>
              </a:solidFill>
            </a:endParaRPr>
          </a:p>
        </p:txBody>
      </p:sp>
      <p:sp>
        <p:nvSpPr>
          <p:cNvPr id="308" name="Google Shape;308;p33"/>
          <p:cNvSpPr txBox="1">
            <a:spLocks noGrp="1"/>
          </p:cNvSpPr>
          <p:nvPr>
            <p:ph type="subTitle" idx="1"/>
          </p:nvPr>
        </p:nvSpPr>
        <p:spPr>
          <a:xfrm>
            <a:off x="776708" y="1542329"/>
            <a:ext cx="4722251" cy="1749935"/>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sz="2000" b="1" dirty="0">
              <a:latin typeface="+mn-lt"/>
            </a:endParaRPr>
          </a:p>
        </p:txBody>
      </p:sp>
      <p:pic>
        <p:nvPicPr>
          <p:cNvPr id="309" name="Google Shape;309;p33"/>
          <p:cNvPicPr preferRelativeResize="0"/>
          <p:nvPr/>
        </p:nvPicPr>
        <p:blipFill>
          <a:blip r:embed="rId4">
            <a:alphaModFix/>
          </a:blip>
          <a:stretch>
            <a:fillRect/>
          </a:stretch>
        </p:blipFill>
        <p:spPr>
          <a:xfrm rot="5400000">
            <a:off x="8204291" y="275195"/>
            <a:ext cx="1662818" cy="14459"/>
          </a:xfrm>
          <a:prstGeom prst="rect">
            <a:avLst/>
          </a:prstGeom>
          <a:noFill/>
          <a:ln>
            <a:noFill/>
          </a:ln>
        </p:spPr>
      </p:pic>
      <p:sp>
        <p:nvSpPr>
          <p:cNvPr id="310" name="Google Shape;310;p33"/>
          <p:cNvSpPr/>
          <p:nvPr/>
        </p:nvSpPr>
        <p:spPr>
          <a:xfrm rot="10800000">
            <a:off x="8190600" y="-55900"/>
            <a:ext cx="953400" cy="1396800"/>
          </a:xfrm>
          <a:prstGeom prst="round1Rect">
            <a:avLst>
              <a:gd name="adj" fmla="val 50000"/>
            </a:avLst>
          </a:prstGeom>
          <a:gradFill>
            <a:gsLst>
              <a:gs pos="0">
                <a:schemeClr val="accent1"/>
              </a:gs>
              <a:gs pos="63000">
                <a:srgbClr val="194175"/>
              </a:gs>
              <a:gs pos="100000">
                <a:schemeClr val="accent2"/>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33"/>
          <p:cNvSpPr/>
          <p:nvPr/>
        </p:nvSpPr>
        <p:spPr>
          <a:xfrm>
            <a:off x="7774500" y="4558450"/>
            <a:ext cx="2522400" cy="1498500"/>
          </a:xfrm>
          <a:prstGeom prst="round2DiagRect">
            <a:avLst>
              <a:gd name="adj1" fmla="val 50000"/>
              <a:gd name="adj2" fmla="val 0"/>
            </a:avLst>
          </a:prstGeom>
          <a:gradFill>
            <a:gsLst>
              <a:gs pos="0">
                <a:schemeClr val="accent3"/>
              </a:gs>
              <a:gs pos="34000">
                <a:srgbClr val="FAB93C"/>
              </a:gs>
              <a:gs pos="100000">
                <a:schemeClr val="accent4"/>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33"/>
          <p:cNvSpPr/>
          <p:nvPr/>
        </p:nvSpPr>
        <p:spPr>
          <a:xfrm flipH="1">
            <a:off x="-120789" y="3686725"/>
            <a:ext cx="5404039" cy="3200266"/>
          </a:xfrm>
          <a:custGeom>
            <a:avLst/>
            <a:gdLst/>
            <a:ahLst/>
            <a:cxnLst/>
            <a:rect l="l" t="t" r="r" b="b"/>
            <a:pathLst>
              <a:path w="56317" h="33350" extrusionOk="0">
                <a:moveTo>
                  <a:pt x="56317" y="33350"/>
                </a:moveTo>
                <a:lnTo>
                  <a:pt x="56317" y="0"/>
                </a:lnTo>
                <a:lnTo>
                  <a:pt x="20074" y="0"/>
                </a:lnTo>
                <a:cubicBezTo>
                  <a:pt x="18741" y="0"/>
                  <a:pt x="17514" y="739"/>
                  <a:pt x="16883" y="1905"/>
                </a:cubicBezTo>
                <a:lnTo>
                  <a:pt x="0" y="33350"/>
                </a:lnTo>
                <a:cubicBezTo>
                  <a:pt x="0" y="33350"/>
                  <a:pt x="53412" y="33326"/>
                  <a:pt x="56317" y="33350"/>
                </a:cubicBezTo>
                <a:close/>
              </a:path>
            </a:pathLst>
          </a:custGeom>
          <a:gradFill>
            <a:gsLst>
              <a:gs pos="0">
                <a:schemeClr val="accent3"/>
              </a:gs>
              <a:gs pos="34000">
                <a:srgbClr val="FAB93C"/>
              </a:gs>
              <a:gs pos="100000">
                <a:schemeClr val="accent4"/>
              </a:gs>
            </a:gsLst>
            <a:lin ang="108014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33"/>
          <p:cNvSpPr/>
          <p:nvPr/>
        </p:nvSpPr>
        <p:spPr>
          <a:xfrm>
            <a:off x="-456300" y="3531600"/>
            <a:ext cx="3009900" cy="691200"/>
          </a:xfrm>
          <a:prstGeom prst="roundRect">
            <a:avLst>
              <a:gd name="adj" fmla="val 50000"/>
            </a:avLst>
          </a:prstGeom>
          <a:gradFill>
            <a:gsLst>
              <a:gs pos="0">
                <a:schemeClr val="accent6"/>
              </a:gs>
              <a:gs pos="100000">
                <a:schemeClr val="accent5"/>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4" name="Google Shape;314;p33"/>
          <p:cNvGrpSpPr/>
          <p:nvPr/>
        </p:nvGrpSpPr>
        <p:grpSpPr>
          <a:xfrm>
            <a:off x="3851150" y="4608509"/>
            <a:ext cx="1363381" cy="1498500"/>
            <a:chOff x="3851150" y="4608509"/>
            <a:chExt cx="1363381" cy="1498500"/>
          </a:xfrm>
        </p:grpSpPr>
        <p:cxnSp>
          <p:nvCxnSpPr>
            <p:cNvPr id="315" name="Google Shape;315;p33"/>
            <p:cNvCxnSpPr/>
            <p:nvPr/>
          </p:nvCxnSpPr>
          <p:spPr>
            <a:xfrm rot="10800000" flipH="1">
              <a:off x="3851150" y="4608509"/>
              <a:ext cx="803700" cy="1498500"/>
            </a:xfrm>
            <a:prstGeom prst="straightConnector1">
              <a:avLst/>
            </a:prstGeom>
            <a:noFill/>
            <a:ln w="19050" cap="flat" cmpd="sng">
              <a:solidFill>
                <a:schemeClr val="accent2"/>
              </a:solidFill>
              <a:prstDash val="solid"/>
              <a:round/>
              <a:headEnd type="none" w="med" len="med"/>
              <a:tailEnd type="none" w="med" len="med"/>
            </a:ln>
          </p:spPr>
        </p:cxnSp>
        <p:pic>
          <p:nvPicPr>
            <p:cNvPr id="316" name="Google Shape;316;p33"/>
            <p:cNvPicPr preferRelativeResize="0"/>
            <p:nvPr/>
          </p:nvPicPr>
          <p:blipFill>
            <a:blip r:embed="rId5">
              <a:alphaModFix/>
            </a:blip>
            <a:stretch>
              <a:fillRect/>
            </a:stretch>
          </p:blipFill>
          <p:spPr>
            <a:xfrm rot="10800000" flipH="1">
              <a:off x="4024050" y="4721288"/>
              <a:ext cx="1190481" cy="1363981"/>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34"/>
          <p:cNvSpPr txBox="1">
            <a:spLocks noGrp="1"/>
          </p:cNvSpPr>
          <p:nvPr>
            <p:ph type="title"/>
          </p:nvPr>
        </p:nvSpPr>
        <p:spPr>
          <a:xfrm>
            <a:off x="331010" y="289943"/>
            <a:ext cx="6618429" cy="1040394"/>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2. </a:t>
            </a:r>
            <a:r>
              <a:rPr lang="en" dirty="0">
                <a:solidFill>
                  <a:schemeClr val="accent3"/>
                </a:solidFill>
              </a:rPr>
              <a:t>DATABASE TERDISTRIBUSI</a:t>
            </a:r>
            <a:endParaRPr dirty="0">
              <a:solidFill>
                <a:schemeClr val="accent3"/>
              </a:solidFill>
            </a:endParaRPr>
          </a:p>
        </p:txBody>
      </p:sp>
      <p:sp>
        <p:nvSpPr>
          <p:cNvPr id="322" name="Google Shape;322;p34"/>
          <p:cNvSpPr txBox="1">
            <a:spLocks noGrp="1"/>
          </p:cNvSpPr>
          <p:nvPr>
            <p:ph type="body" idx="1"/>
          </p:nvPr>
        </p:nvSpPr>
        <p:spPr>
          <a:xfrm>
            <a:off x="837105" y="1437157"/>
            <a:ext cx="4434141" cy="3416400"/>
          </a:xfrm>
          <a:prstGeom prst="rect">
            <a:avLst/>
          </a:prstGeom>
        </p:spPr>
        <p:txBody>
          <a:bodyPr spcFirstLastPara="1" wrap="square" lIns="91425" tIns="91425" rIns="91425" bIns="91425" anchor="t" anchorCtr="0">
            <a:noAutofit/>
          </a:bodyPr>
          <a:lstStyle/>
          <a:p>
            <a:pPr marL="152400" lvl="0" indent="0" algn="l" rtl="0">
              <a:lnSpc>
                <a:spcPct val="150000"/>
              </a:lnSpc>
              <a:spcBef>
                <a:spcPts val="0"/>
              </a:spcBef>
              <a:spcAft>
                <a:spcPts val="0"/>
              </a:spcAft>
              <a:buClr>
                <a:schemeClr val="accent1"/>
              </a:buClr>
              <a:buSzPts val="1200"/>
              <a:buNone/>
            </a:pPr>
            <a:r>
              <a:rPr lang="sv-SE" sz="1600" dirty="0">
                <a:solidFill>
                  <a:schemeClr val="accent1"/>
                </a:solidFill>
              </a:rPr>
              <a:t>Dalam lingkungan database terdistribusi, data disimpan dan dikelola di beberapa lokasi atau server yang dapat berada di lokasi yang berbeda secara geografis. Ini memungkinkan untuk mengelola data secara terdistribusi, memfasilitasi akses dan ketersediaan data yang lebih baik.</a:t>
            </a:r>
          </a:p>
        </p:txBody>
      </p:sp>
      <p:pic>
        <p:nvPicPr>
          <p:cNvPr id="3" name="Picture 2">
            <a:extLst>
              <a:ext uri="{FF2B5EF4-FFF2-40B4-BE49-F238E27FC236}">
                <a16:creationId xmlns:a16="http://schemas.microsoft.com/office/drawing/2014/main" id="{AF2F8C67-F9D3-511F-5014-49CC53E873BA}"/>
              </a:ext>
            </a:extLst>
          </p:cNvPr>
          <p:cNvPicPr>
            <a:picLocks noChangeAspect="1"/>
          </p:cNvPicPr>
          <p:nvPr/>
        </p:nvPicPr>
        <p:blipFill>
          <a:blip r:embed="rId3"/>
          <a:stretch>
            <a:fillRect/>
          </a:stretch>
        </p:blipFill>
        <p:spPr>
          <a:xfrm>
            <a:off x="5271246" y="1419225"/>
            <a:ext cx="4391025" cy="2305050"/>
          </a:xfrm>
          <a:prstGeom prst="rect">
            <a:avLst/>
          </a:prstGeom>
        </p:spPr>
      </p:pic>
    </p:spTree>
    <p:extLst>
      <p:ext uri="{BB962C8B-B14F-4D97-AF65-F5344CB8AC3E}">
        <p14:creationId xmlns:p14="http://schemas.microsoft.com/office/powerpoint/2010/main" val="3788415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pic>
        <p:nvPicPr>
          <p:cNvPr id="8" name="Picture 7">
            <a:extLst>
              <a:ext uri="{FF2B5EF4-FFF2-40B4-BE49-F238E27FC236}">
                <a16:creationId xmlns:a16="http://schemas.microsoft.com/office/drawing/2014/main" id="{DF5CCC5F-50D7-866A-F71B-A9BBEA800C27}"/>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Lst>
          </a:blip>
          <a:stretch>
            <a:fillRect/>
          </a:stretch>
        </p:blipFill>
        <p:spPr>
          <a:xfrm>
            <a:off x="6015484" y="2425508"/>
            <a:ext cx="2773513" cy="1613545"/>
          </a:xfrm>
          <a:prstGeom prst="rect">
            <a:avLst/>
          </a:prstGeom>
        </p:spPr>
      </p:pic>
      <p:pic>
        <p:nvPicPr>
          <p:cNvPr id="7" name="Picture 6">
            <a:extLst>
              <a:ext uri="{FF2B5EF4-FFF2-40B4-BE49-F238E27FC236}">
                <a16:creationId xmlns:a16="http://schemas.microsoft.com/office/drawing/2014/main" id="{E3955F9B-D93C-D231-DB97-300EBCBF4B60}"/>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50000"/>
                    </a14:imgEffect>
                  </a14:imgLayer>
                </a14:imgProps>
              </a:ext>
            </a:extLst>
          </a:blip>
          <a:stretch>
            <a:fillRect/>
          </a:stretch>
        </p:blipFill>
        <p:spPr>
          <a:xfrm>
            <a:off x="164507" y="392420"/>
            <a:ext cx="3281082" cy="2138262"/>
          </a:xfrm>
          <a:prstGeom prst="rect">
            <a:avLst/>
          </a:prstGeom>
        </p:spPr>
      </p:pic>
      <p:sp>
        <p:nvSpPr>
          <p:cNvPr id="321" name="Google Shape;321;p34"/>
          <p:cNvSpPr txBox="1">
            <a:spLocks noGrp="1"/>
          </p:cNvSpPr>
          <p:nvPr>
            <p:ph type="title"/>
          </p:nvPr>
        </p:nvSpPr>
        <p:spPr>
          <a:xfrm>
            <a:off x="2170568" y="510272"/>
            <a:ext cx="6618429" cy="516881"/>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dirty="0"/>
              <a:t>a. </a:t>
            </a:r>
            <a:r>
              <a:rPr lang="en" sz="2400" dirty="0">
                <a:solidFill>
                  <a:schemeClr val="accent3"/>
                </a:solidFill>
              </a:rPr>
              <a:t>Database yang Dipartisi</a:t>
            </a:r>
            <a:endParaRPr sz="2400" dirty="0">
              <a:solidFill>
                <a:schemeClr val="accent3"/>
              </a:solidFill>
            </a:endParaRPr>
          </a:p>
        </p:txBody>
      </p:sp>
      <p:sp>
        <p:nvSpPr>
          <p:cNvPr id="322" name="Google Shape;322;p34"/>
          <p:cNvSpPr txBox="1">
            <a:spLocks noGrp="1"/>
          </p:cNvSpPr>
          <p:nvPr>
            <p:ph type="body" idx="1"/>
          </p:nvPr>
        </p:nvSpPr>
        <p:spPr>
          <a:xfrm>
            <a:off x="3445589" y="1232155"/>
            <a:ext cx="5537046" cy="1726198"/>
          </a:xfrm>
          <a:prstGeom prst="rect">
            <a:avLst/>
          </a:prstGeom>
        </p:spPr>
        <p:txBody>
          <a:bodyPr spcFirstLastPara="1" wrap="square" lIns="91425" tIns="91425" rIns="91425" bIns="91425" anchor="t" anchorCtr="0">
            <a:noAutofit/>
          </a:bodyPr>
          <a:lstStyle/>
          <a:p>
            <a:pPr marL="438150" lvl="0" indent="-285750" algn="l" rtl="0">
              <a:lnSpc>
                <a:spcPct val="150000"/>
              </a:lnSpc>
              <a:spcBef>
                <a:spcPts val="0"/>
              </a:spcBef>
              <a:spcAft>
                <a:spcPts val="0"/>
              </a:spcAft>
              <a:buClr>
                <a:schemeClr val="accent1"/>
              </a:buClr>
              <a:buSzPct val="100000"/>
              <a:buFont typeface="Wingdings" panose="05000000000000000000" pitchFamily="2" charset="2"/>
              <a:buChar char="q"/>
            </a:pPr>
            <a:r>
              <a:rPr lang="sv-SE" sz="1600" dirty="0">
                <a:solidFill>
                  <a:schemeClr val="accent1"/>
                </a:solidFill>
              </a:rPr>
              <a:t>Pendekatan ini membagi basis data pusat menjadi segmen atau partisi yang didistribusikan ke pengguna utama mereka</a:t>
            </a:r>
          </a:p>
        </p:txBody>
      </p:sp>
      <p:sp>
        <p:nvSpPr>
          <p:cNvPr id="2" name="Google Shape;321;p34">
            <a:extLst>
              <a:ext uri="{FF2B5EF4-FFF2-40B4-BE49-F238E27FC236}">
                <a16:creationId xmlns:a16="http://schemas.microsoft.com/office/drawing/2014/main" id="{7B98400C-3A33-8F6D-F0AB-9CDE51D99338}"/>
              </a:ext>
            </a:extLst>
          </p:cNvPr>
          <p:cNvSpPr txBox="1">
            <a:spLocks/>
          </p:cNvSpPr>
          <p:nvPr/>
        </p:nvSpPr>
        <p:spPr>
          <a:xfrm>
            <a:off x="-292935" y="2869112"/>
            <a:ext cx="6618429" cy="51688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2800"/>
              <a:buFont typeface="Ramabhadra"/>
              <a:buNone/>
              <a:defRPr sz="3200" b="0" i="0" u="none" strike="noStrike" cap="none">
                <a:solidFill>
                  <a:schemeClr val="accent1"/>
                </a:solidFill>
                <a:latin typeface="Montserrat ExtraBold"/>
                <a:ea typeface="Montserrat ExtraBold"/>
                <a:cs typeface="Montserrat ExtraBold"/>
                <a:sym typeface="Montserrat ExtraBold"/>
              </a:defRPr>
            </a:lvl1pPr>
            <a:lvl2pPr marR="0" lvl="1" algn="ctr" rtl="0">
              <a:lnSpc>
                <a:spcPct val="100000"/>
              </a:lnSpc>
              <a:spcBef>
                <a:spcPts val="0"/>
              </a:spcBef>
              <a:spcAft>
                <a:spcPts val="0"/>
              </a:spcAft>
              <a:buClr>
                <a:schemeClr val="accent1"/>
              </a:buClr>
              <a:buSzPts val="2800"/>
              <a:buFont typeface="Ramabhadra"/>
              <a:buNone/>
              <a:defRPr sz="2800" b="1" i="0" u="none" strike="noStrike" cap="none">
                <a:solidFill>
                  <a:schemeClr val="accent1"/>
                </a:solidFill>
                <a:latin typeface="Ramabhadra"/>
                <a:ea typeface="Ramabhadra"/>
                <a:cs typeface="Ramabhadra"/>
                <a:sym typeface="Ramabhadra"/>
              </a:defRPr>
            </a:lvl2pPr>
            <a:lvl3pPr marR="0" lvl="2" algn="ctr" rtl="0">
              <a:lnSpc>
                <a:spcPct val="100000"/>
              </a:lnSpc>
              <a:spcBef>
                <a:spcPts val="0"/>
              </a:spcBef>
              <a:spcAft>
                <a:spcPts val="0"/>
              </a:spcAft>
              <a:buClr>
                <a:schemeClr val="accent1"/>
              </a:buClr>
              <a:buSzPts val="2800"/>
              <a:buFont typeface="Ramabhadra"/>
              <a:buNone/>
              <a:defRPr sz="2800" b="1" i="0" u="none" strike="noStrike" cap="none">
                <a:solidFill>
                  <a:schemeClr val="accent1"/>
                </a:solidFill>
                <a:latin typeface="Ramabhadra"/>
                <a:ea typeface="Ramabhadra"/>
                <a:cs typeface="Ramabhadra"/>
                <a:sym typeface="Ramabhadra"/>
              </a:defRPr>
            </a:lvl3pPr>
            <a:lvl4pPr marR="0" lvl="3" algn="ctr" rtl="0">
              <a:lnSpc>
                <a:spcPct val="100000"/>
              </a:lnSpc>
              <a:spcBef>
                <a:spcPts val="0"/>
              </a:spcBef>
              <a:spcAft>
                <a:spcPts val="0"/>
              </a:spcAft>
              <a:buClr>
                <a:schemeClr val="accent1"/>
              </a:buClr>
              <a:buSzPts val="2800"/>
              <a:buFont typeface="Ramabhadra"/>
              <a:buNone/>
              <a:defRPr sz="2800" b="1" i="0" u="none" strike="noStrike" cap="none">
                <a:solidFill>
                  <a:schemeClr val="accent1"/>
                </a:solidFill>
                <a:latin typeface="Ramabhadra"/>
                <a:ea typeface="Ramabhadra"/>
                <a:cs typeface="Ramabhadra"/>
                <a:sym typeface="Ramabhadra"/>
              </a:defRPr>
            </a:lvl4pPr>
            <a:lvl5pPr marR="0" lvl="4" algn="ctr" rtl="0">
              <a:lnSpc>
                <a:spcPct val="100000"/>
              </a:lnSpc>
              <a:spcBef>
                <a:spcPts val="0"/>
              </a:spcBef>
              <a:spcAft>
                <a:spcPts val="0"/>
              </a:spcAft>
              <a:buClr>
                <a:schemeClr val="accent1"/>
              </a:buClr>
              <a:buSzPts val="2800"/>
              <a:buFont typeface="Ramabhadra"/>
              <a:buNone/>
              <a:defRPr sz="2800" b="1" i="0" u="none" strike="noStrike" cap="none">
                <a:solidFill>
                  <a:schemeClr val="accent1"/>
                </a:solidFill>
                <a:latin typeface="Ramabhadra"/>
                <a:ea typeface="Ramabhadra"/>
                <a:cs typeface="Ramabhadra"/>
                <a:sym typeface="Ramabhadra"/>
              </a:defRPr>
            </a:lvl5pPr>
            <a:lvl6pPr marR="0" lvl="5" algn="ctr" rtl="0">
              <a:lnSpc>
                <a:spcPct val="100000"/>
              </a:lnSpc>
              <a:spcBef>
                <a:spcPts val="0"/>
              </a:spcBef>
              <a:spcAft>
                <a:spcPts val="0"/>
              </a:spcAft>
              <a:buClr>
                <a:schemeClr val="accent1"/>
              </a:buClr>
              <a:buSzPts val="2800"/>
              <a:buFont typeface="Ramabhadra"/>
              <a:buNone/>
              <a:defRPr sz="2800" b="1" i="0" u="none" strike="noStrike" cap="none">
                <a:solidFill>
                  <a:schemeClr val="accent1"/>
                </a:solidFill>
                <a:latin typeface="Ramabhadra"/>
                <a:ea typeface="Ramabhadra"/>
                <a:cs typeface="Ramabhadra"/>
                <a:sym typeface="Ramabhadra"/>
              </a:defRPr>
            </a:lvl6pPr>
            <a:lvl7pPr marR="0" lvl="6" algn="ctr" rtl="0">
              <a:lnSpc>
                <a:spcPct val="100000"/>
              </a:lnSpc>
              <a:spcBef>
                <a:spcPts val="0"/>
              </a:spcBef>
              <a:spcAft>
                <a:spcPts val="0"/>
              </a:spcAft>
              <a:buClr>
                <a:schemeClr val="accent1"/>
              </a:buClr>
              <a:buSzPts val="2800"/>
              <a:buFont typeface="Ramabhadra"/>
              <a:buNone/>
              <a:defRPr sz="2800" b="1" i="0" u="none" strike="noStrike" cap="none">
                <a:solidFill>
                  <a:schemeClr val="accent1"/>
                </a:solidFill>
                <a:latin typeface="Ramabhadra"/>
                <a:ea typeface="Ramabhadra"/>
                <a:cs typeface="Ramabhadra"/>
                <a:sym typeface="Ramabhadra"/>
              </a:defRPr>
            </a:lvl7pPr>
            <a:lvl8pPr marR="0" lvl="7" algn="ctr" rtl="0">
              <a:lnSpc>
                <a:spcPct val="100000"/>
              </a:lnSpc>
              <a:spcBef>
                <a:spcPts val="0"/>
              </a:spcBef>
              <a:spcAft>
                <a:spcPts val="0"/>
              </a:spcAft>
              <a:buClr>
                <a:schemeClr val="accent1"/>
              </a:buClr>
              <a:buSzPts val="2800"/>
              <a:buFont typeface="Ramabhadra"/>
              <a:buNone/>
              <a:defRPr sz="2800" b="1" i="0" u="none" strike="noStrike" cap="none">
                <a:solidFill>
                  <a:schemeClr val="accent1"/>
                </a:solidFill>
                <a:latin typeface="Ramabhadra"/>
                <a:ea typeface="Ramabhadra"/>
                <a:cs typeface="Ramabhadra"/>
                <a:sym typeface="Ramabhadra"/>
              </a:defRPr>
            </a:lvl8pPr>
            <a:lvl9pPr marR="0" lvl="8" algn="ctr" rtl="0">
              <a:lnSpc>
                <a:spcPct val="100000"/>
              </a:lnSpc>
              <a:spcBef>
                <a:spcPts val="0"/>
              </a:spcBef>
              <a:spcAft>
                <a:spcPts val="0"/>
              </a:spcAft>
              <a:buClr>
                <a:schemeClr val="accent1"/>
              </a:buClr>
              <a:buSzPts val="2800"/>
              <a:buFont typeface="Ramabhadra"/>
              <a:buNone/>
              <a:defRPr sz="2800" b="1" i="0" u="none" strike="noStrike" cap="none">
                <a:solidFill>
                  <a:schemeClr val="accent1"/>
                </a:solidFill>
                <a:latin typeface="Ramabhadra"/>
                <a:ea typeface="Ramabhadra"/>
                <a:cs typeface="Ramabhadra"/>
                <a:sym typeface="Ramabhadra"/>
              </a:defRPr>
            </a:lvl9pPr>
          </a:lstStyle>
          <a:p>
            <a:r>
              <a:rPr lang="en-ID" sz="2400" dirty="0"/>
              <a:t>b. </a:t>
            </a:r>
            <a:r>
              <a:rPr lang="en-ID" sz="2400" dirty="0">
                <a:solidFill>
                  <a:schemeClr val="accent3"/>
                </a:solidFill>
              </a:rPr>
              <a:t>Database yang </a:t>
            </a:r>
            <a:r>
              <a:rPr lang="en-ID" sz="2400" dirty="0" err="1">
                <a:solidFill>
                  <a:schemeClr val="accent3"/>
                </a:solidFill>
              </a:rPr>
              <a:t>Direplikasi</a:t>
            </a:r>
            <a:endParaRPr lang="en-ID" sz="2400" dirty="0">
              <a:solidFill>
                <a:schemeClr val="accent3"/>
              </a:solidFill>
            </a:endParaRPr>
          </a:p>
        </p:txBody>
      </p:sp>
      <p:sp>
        <p:nvSpPr>
          <p:cNvPr id="6" name="Google Shape;322;p34">
            <a:extLst>
              <a:ext uri="{FF2B5EF4-FFF2-40B4-BE49-F238E27FC236}">
                <a16:creationId xmlns:a16="http://schemas.microsoft.com/office/drawing/2014/main" id="{DC09DF5C-4537-729E-FCE3-E90E53B823EA}"/>
              </a:ext>
            </a:extLst>
          </p:cNvPr>
          <p:cNvSpPr txBox="1">
            <a:spLocks/>
          </p:cNvSpPr>
          <p:nvPr/>
        </p:nvSpPr>
        <p:spPr>
          <a:xfrm>
            <a:off x="876304" y="3397580"/>
            <a:ext cx="5537046" cy="172619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59080" algn="l" rtl="0">
              <a:lnSpc>
                <a:spcPct val="115000"/>
              </a:lnSpc>
              <a:spcBef>
                <a:spcPts val="0"/>
              </a:spcBef>
              <a:spcAft>
                <a:spcPts val="0"/>
              </a:spcAft>
              <a:buClr>
                <a:srgbClr val="434343"/>
              </a:buClr>
              <a:buSzPts val="480"/>
              <a:buFont typeface="Raleway Medium"/>
              <a:buAutoNum type="arabicPeriod"/>
              <a:defRPr sz="1200" b="0" i="0" u="none" strike="noStrike" cap="none">
                <a:solidFill>
                  <a:srgbClr val="434343"/>
                </a:solidFill>
                <a:latin typeface="Raleway Medium"/>
                <a:ea typeface="Raleway Medium"/>
                <a:cs typeface="Raleway Medium"/>
                <a:sym typeface="Raleway Medium"/>
              </a:defRPr>
            </a:lvl1pPr>
            <a:lvl2pPr marL="914400" marR="0" lvl="1" indent="-259080" algn="l" rtl="0">
              <a:lnSpc>
                <a:spcPct val="115000"/>
              </a:lnSpc>
              <a:spcBef>
                <a:spcPts val="0"/>
              </a:spcBef>
              <a:spcAft>
                <a:spcPts val="0"/>
              </a:spcAft>
              <a:buClr>
                <a:srgbClr val="434343"/>
              </a:buClr>
              <a:buSzPts val="480"/>
              <a:buFont typeface="Roboto Condensed Light"/>
              <a:buAutoNum type="alphaLcPeriod"/>
              <a:defRPr sz="1200" b="0" i="0" u="none" strike="noStrike" cap="none">
                <a:solidFill>
                  <a:srgbClr val="434343"/>
                </a:solidFill>
                <a:latin typeface="Raleway Medium"/>
                <a:ea typeface="Raleway Medium"/>
                <a:cs typeface="Raleway Medium"/>
                <a:sym typeface="Raleway Medium"/>
              </a:defRPr>
            </a:lvl2pPr>
            <a:lvl3pPr marL="1371600" marR="0" lvl="2" indent="-259080" algn="l" rtl="0">
              <a:lnSpc>
                <a:spcPct val="115000"/>
              </a:lnSpc>
              <a:spcBef>
                <a:spcPts val="0"/>
              </a:spcBef>
              <a:spcAft>
                <a:spcPts val="0"/>
              </a:spcAft>
              <a:buClr>
                <a:srgbClr val="434343"/>
              </a:buClr>
              <a:buSzPts val="480"/>
              <a:buFont typeface="Roboto Condensed Light"/>
              <a:buAutoNum type="romanLcPeriod"/>
              <a:defRPr sz="1200" b="0" i="0" u="none" strike="noStrike" cap="none">
                <a:solidFill>
                  <a:srgbClr val="434343"/>
                </a:solidFill>
                <a:latin typeface="Raleway Medium"/>
                <a:ea typeface="Raleway Medium"/>
                <a:cs typeface="Raleway Medium"/>
                <a:sym typeface="Raleway Medium"/>
              </a:defRPr>
            </a:lvl3pPr>
            <a:lvl4pPr marL="1828800" marR="0" lvl="3" indent="-259080" algn="l" rtl="0">
              <a:lnSpc>
                <a:spcPct val="115000"/>
              </a:lnSpc>
              <a:spcBef>
                <a:spcPts val="0"/>
              </a:spcBef>
              <a:spcAft>
                <a:spcPts val="0"/>
              </a:spcAft>
              <a:buClr>
                <a:srgbClr val="434343"/>
              </a:buClr>
              <a:buSzPts val="480"/>
              <a:buFont typeface="Roboto Condensed Light"/>
              <a:buAutoNum type="arabicPeriod"/>
              <a:defRPr sz="1200" b="0" i="0" u="none" strike="noStrike" cap="none">
                <a:solidFill>
                  <a:srgbClr val="434343"/>
                </a:solidFill>
                <a:latin typeface="Raleway Medium"/>
                <a:ea typeface="Raleway Medium"/>
                <a:cs typeface="Raleway Medium"/>
                <a:sym typeface="Raleway Medium"/>
              </a:defRPr>
            </a:lvl4pPr>
            <a:lvl5pPr marL="2286000" marR="0" lvl="4" indent="-259079" algn="l" rtl="0">
              <a:lnSpc>
                <a:spcPct val="115000"/>
              </a:lnSpc>
              <a:spcBef>
                <a:spcPts val="0"/>
              </a:spcBef>
              <a:spcAft>
                <a:spcPts val="0"/>
              </a:spcAft>
              <a:buClr>
                <a:srgbClr val="434343"/>
              </a:buClr>
              <a:buSzPts val="480"/>
              <a:buFont typeface="Roboto Condensed Light"/>
              <a:buAutoNum type="alphaLcPeriod"/>
              <a:defRPr sz="1200" b="0" i="0" u="none" strike="noStrike" cap="none">
                <a:solidFill>
                  <a:srgbClr val="434343"/>
                </a:solidFill>
                <a:latin typeface="Raleway Medium"/>
                <a:ea typeface="Raleway Medium"/>
                <a:cs typeface="Raleway Medium"/>
                <a:sym typeface="Raleway Medium"/>
              </a:defRPr>
            </a:lvl5pPr>
            <a:lvl6pPr marL="2743200" marR="0" lvl="5" indent="-259079" algn="l" rtl="0">
              <a:lnSpc>
                <a:spcPct val="115000"/>
              </a:lnSpc>
              <a:spcBef>
                <a:spcPts val="0"/>
              </a:spcBef>
              <a:spcAft>
                <a:spcPts val="0"/>
              </a:spcAft>
              <a:buClr>
                <a:srgbClr val="434343"/>
              </a:buClr>
              <a:buSzPts val="480"/>
              <a:buFont typeface="Roboto Condensed Light"/>
              <a:buAutoNum type="romanLcPeriod"/>
              <a:defRPr sz="1200" b="0" i="0" u="none" strike="noStrike" cap="none">
                <a:solidFill>
                  <a:srgbClr val="434343"/>
                </a:solidFill>
                <a:latin typeface="Raleway Medium"/>
                <a:ea typeface="Raleway Medium"/>
                <a:cs typeface="Raleway Medium"/>
                <a:sym typeface="Raleway Medium"/>
              </a:defRPr>
            </a:lvl6pPr>
            <a:lvl7pPr marL="3200400" marR="0" lvl="6" indent="-259079" algn="l" rtl="0">
              <a:lnSpc>
                <a:spcPct val="115000"/>
              </a:lnSpc>
              <a:spcBef>
                <a:spcPts val="0"/>
              </a:spcBef>
              <a:spcAft>
                <a:spcPts val="0"/>
              </a:spcAft>
              <a:buClr>
                <a:srgbClr val="434343"/>
              </a:buClr>
              <a:buSzPts val="480"/>
              <a:buFont typeface="Roboto Condensed Light"/>
              <a:buAutoNum type="arabicPeriod"/>
              <a:defRPr sz="1200" b="0" i="0" u="none" strike="noStrike" cap="none">
                <a:solidFill>
                  <a:srgbClr val="434343"/>
                </a:solidFill>
                <a:latin typeface="Raleway Medium"/>
                <a:ea typeface="Raleway Medium"/>
                <a:cs typeface="Raleway Medium"/>
                <a:sym typeface="Raleway Medium"/>
              </a:defRPr>
            </a:lvl7pPr>
            <a:lvl8pPr marL="3657600" marR="0" lvl="7" indent="-259079" algn="l" rtl="0">
              <a:lnSpc>
                <a:spcPct val="115000"/>
              </a:lnSpc>
              <a:spcBef>
                <a:spcPts val="0"/>
              </a:spcBef>
              <a:spcAft>
                <a:spcPts val="0"/>
              </a:spcAft>
              <a:buClr>
                <a:srgbClr val="434343"/>
              </a:buClr>
              <a:buSzPts val="480"/>
              <a:buFont typeface="Roboto Condensed Light"/>
              <a:buAutoNum type="alphaLcPeriod"/>
              <a:defRPr sz="1200" b="0" i="0" u="none" strike="noStrike" cap="none">
                <a:solidFill>
                  <a:srgbClr val="434343"/>
                </a:solidFill>
                <a:latin typeface="Raleway Medium"/>
                <a:ea typeface="Raleway Medium"/>
                <a:cs typeface="Raleway Medium"/>
                <a:sym typeface="Raleway Medium"/>
              </a:defRPr>
            </a:lvl8pPr>
            <a:lvl9pPr marL="4114800" marR="0" lvl="8" indent="-259079" algn="l" rtl="0">
              <a:lnSpc>
                <a:spcPct val="115000"/>
              </a:lnSpc>
              <a:spcBef>
                <a:spcPts val="0"/>
              </a:spcBef>
              <a:spcAft>
                <a:spcPts val="0"/>
              </a:spcAft>
              <a:buClr>
                <a:srgbClr val="434343"/>
              </a:buClr>
              <a:buSzPts val="480"/>
              <a:buFont typeface="Roboto Condensed Light"/>
              <a:buAutoNum type="romanLcPeriod"/>
              <a:defRPr sz="1200" b="0" i="0" u="none" strike="noStrike" cap="none">
                <a:solidFill>
                  <a:srgbClr val="434343"/>
                </a:solidFill>
                <a:latin typeface="Raleway Medium"/>
                <a:ea typeface="Raleway Medium"/>
                <a:cs typeface="Raleway Medium"/>
                <a:sym typeface="Raleway Medium"/>
              </a:defRPr>
            </a:lvl9pPr>
          </a:lstStyle>
          <a:p>
            <a:pPr marL="438150" indent="-285750">
              <a:lnSpc>
                <a:spcPct val="150000"/>
              </a:lnSpc>
              <a:buClr>
                <a:schemeClr val="accent1"/>
              </a:buClr>
              <a:buSzPct val="100000"/>
              <a:buFont typeface="Wingdings" panose="05000000000000000000" pitchFamily="2" charset="2"/>
              <a:buChar char="q"/>
            </a:pPr>
            <a:r>
              <a:rPr lang="en-ID" sz="1600" dirty="0">
                <a:solidFill>
                  <a:schemeClr val="accent1"/>
                </a:solidFill>
              </a:rPr>
              <a:t>Database yang </a:t>
            </a:r>
            <a:r>
              <a:rPr lang="en-ID" sz="1600" dirty="0" err="1">
                <a:solidFill>
                  <a:schemeClr val="accent1"/>
                </a:solidFill>
              </a:rPr>
              <a:t>direplikasi</a:t>
            </a:r>
            <a:r>
              <a:rPr lang="en-ID" sz="1600" dirty="0">
                <a:solidFill>
                  <a:schemeClr val="accent1"/>
                </a:solidFill>
              </a:rPr>
              <a:t> </a:t>
            </a:r>
            <a:r>
              <a:rPr lang="en-ID" sz="1600" dirty="0" err="1">
                <a:solidFill>
                  <a:schemeClr val="accent1"/>
                </a:solidFill>
              </a:rPr>
              <a:t>adalah</a:t>
            </a:r>
            <a:r>
              <a:rPr lang="en-ID" sz="1600" dirty="0">
                <a:solidFill>
                  <a:schemeClr val="accent1"/>
                </a:solidFill>
              </a:rPr>
              <a:t> </a:t>
            </a:r>
            <a:r>
              <a:rPr lang="en-ID" sz="1600" dirty="0" err="1">
                <a:solidFill>
                  <a:schemeClr val="accent1"/>
                </a:solidFill>
              </a:rPr>
              <a:t>sebuah</a:t>
            </a:r>
            <a:r>
              <a:rPr lang="en-ID" sz="1600" dirty="0">
                <a:solidFill>
                  <a:schemeClr val="accent1"/>
                </a:solidFill>
              </a:rPr>
              <a:t> </a:t>
            </a:r>
            <a:r>
              <a:rPr lang="en-ID" sz="1600" dirty="0" err="1">
                <a:solidFill>
                  <a:schemeClr val="accent1"/>
                </a:solidFill>
              </a:rPr>
              <a:t>sistem</a:t>
            </a:r>
            <a:r>
              <a:rPr lang="en-ID" sz="1600" dirty="0">
                <a:solidFill>
                  <a:schemeClr val="accent1"/>
                </a:solidFill>
              </a:rPr>
              <a:t> basis data di mana </a:t>
            </a:r>
            <a:r>
              <a:rPr lang="en-ID" sz="1600" dirty="0" err="1">
                <a:solidFill>
                  <a:schemeClr val="accent1"/>
                </a:solidFill>
              </a:rPr>
              <a:t>salinan</a:t>
            </a:r>
            <a:r>
              <a:rPr lang="en-ID" sz="1600" dirty="0">
                <a:solidFill>
                  <a:schemeClr val="accent1"/>
                </a:solidFill>
              </a:rPr>
              <a:t> data </a:t>
            </a:r>
            <a:r>
              <a:rPr lang="en-ID" sz="1600" dirty="0" err="1">
                <a:solidFill>
                  <a:schemeClr val="accent1"/>
                </a:solidFill>
              </a:rPr>
              <a:t>ditempatkan</a:t>
            </a:r>
            <a:r>
              <a:rPr lang="en-ID" sz="1600" dirty="0">
                <a:solidFill>
                  <a:schemeClr val="accent1"/>
                </a:solidFill>
              </a:rPr>
              <a:t> di </a:t>
            </a:r>
            <a:r>
              <a:rPr lang="en-ID" sz="1600" dirty="0" err="1">
                <a:solidFill>
                  <a:schemeClr val="accent1"/>
                </a:solidFill>
              </a:rPr>
              <a:t>beberapa</a:t>
            </a:r>
            <a:r>
              <a:rPr lang="en-ID" sz="1600" dirty="0">
                <a:solidFill>
                  <a:schemeClr val="accent1"/>
                </a:solidFill>
              </a:rPr>
              <a:t> </a:t>
            </a:r>
            <a:r>
              <a:rPr lang="en-ID" sz="1600" dirty="0" err="1">
                <a:solidFill>
                  <a:schemeClr val="accent1"/>
                </a:solidFill>
              </a:rPr>
              <a:t>lokasi</a:t>
            </a:r>
            <a:r>
              <a:rPr lang="en-ID" sz="1600" dirty="0">
                <a:solidFill>
                  <a:schemeClr val="accent1"/>
                </a:solidFill>
              </a:rPr>
              <a:t> yang </a:t>
            </a:r>
            <a:r>
              <a:rPr lang="en-ID" sz="1600" dirty="0" err="1">
                <a:solidFill>
                  <a:schemeClr val="accent1"/>
                </a:solidFill>
              </a:rPr>
              <a:t>berbeda</a:t>
            </a:r>
            <a:r>
              <a:rPr lang="en-ID" sz="1600" dirty="0">
                <a:solidFill>
                  <a:schemeClr val="accent1"/>
                </a:solidFill>
              </a:rPr>
              <a:t> </a:t>
            </a:r>
            <a:r>
              <a:rPr lang="en-ID" sz="1600" dirty="0" err="1">
                <a:solidFill>
                  <a:schemeClr val="accent1"/>
                </a:solidFill>
              </a:rPr>
              <a:t>secara</a:t>
            </a:r>
            <a:r>
              <a:rPr lang="en-ID" sz="1600" dirty="0">
                <a:solidFill>
                  <a:schemeClr val="accent1"/>
                </a:solidFill>
              </a:rPr>
              <a:t> </a:t>
            </a:r>
            <a:r>
              <a:rPr lang="en-ID" sz="1600" dirty="0" err="1">
                <a:solidFill>
                  <a:schemeClr val="accent1"/>
                </a:solidFill>
              </a:rPr>
              <a:t>terdistribusi</a:t>
            </a:r>
            <a:r>
              <a:rPr lang="en-ID" sz="1600" dirty="0">
                <a:solidFill>
                  <a:schemeClr val="accent1"/>
                </a:solidFill>
              </a:rPr>
              <a:t>. </a:t>
            </a:r>
            <a:endParaRPr lang="sv-SE" sz="1600" dirty="0">
              <a:solidFill>
                <a:schemeClr val="accent1"/>
              </a:solidFill>
            </a:endParaRPr>
          </a:p>
        </p:txBody>
      </p:sp>
    </p:spTree>
    <p:extLst>
      <p:ext uri="{BB962C8B-B14F-4D97-AF65-F5344CB8AC3E}">
        <p14:creationId xmlns:p14="http://schemas.microsoft.com/office/powerpoint/2010/main" val="3013550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7" name="Google Shape;387;p39"/>
          <p:cNvSpPr txBox="1">
            <a:spLocks noGrp="1"/>
          </p:cNvSpPr>
          <p:nvPr>
            <p:ph type="subTitle" idx="1"/>
          </p:nvPr>
        </p:nvSpPr>
        <p:spPr>
          <a:xfrm>
            <a:off x="923661" y="1878861"/>
            <a:ext cx="7468800" cy="2489041"/>
          </a:xfrm>
          <a:prstGeom prst="rect">
            <a:avLst/>
          </a:prstGeom>
        </p:spPr>
        <p:txBody>
          <a:bodyPr spcFirstLastPara="1" wrap="square" lIns="91425" tIns="91425" rIns="91425" bIns="91425" anchor="ctr" anchorCtr="0">
            <a:noAutofit/>
          </a:bodyPr>
          <a:lstStyle/>
          <a:p>
            <a:pPr lvl="0" algn="l" eaLnBrk="1" hangingPunct="1">
              <a:lnSpc>
                <a:spcPct val="150000"/>
              </a:lnSpc>
              <a:spcBef>
                <a:spcPct val="0"/>
              </a:spcBef>
              <a:buSzPct val="100000"/>
              <a:buFont typeface="Wingdings" panose="05000000000000000000" pitchFamily="2" charset="2"/>
              <a:buChar char="q"/>
            </a:pPr>
            <a:r>
              <a:rPr lang="en-GB" sz="1600" dirty="0" err="1"/>
              <a:t>Pengendalian</a:t>
            </a:r>
            <a:r>
              <a:rPr lang="en-GB" sz="1600" dirty="0"/>
              <a:t> </a:t>
            </a:r>
            <a:r>
              <a:rPr lang="en-GB" sz="1600" dirty="0" err="1"/>
              <a:t>sistem</a:t>
            </a:r>
            <a:r>
              <a:rPr lang="en-GB" sz="1600" dirty="0"/>
              <a:t> </a:t>
            </a:r>
            <a:r>
              <a:rPr lang="en-GB" sz="1600" dirty="0" err="1"/>
              <a:t>manajemen</a:t>
            </a:r>
            <a:r>
              <a:rPr lang="en-GB" sz="1600" dirty="0"/>
              <a:t> data </a:t>
            </a:r>
            <a:r>
              <a:rPr lang="en-GB" sz="1600" dirty="0" err="1"/>
              <a:t>merujuk</a:t>
            </a:r>
            <a:r>
              <a:rPr lang="en-GB" sz="1600" dirty="0"/>
              <a:t> pada </a:t>
            </a:r>
            <a:r>
              <a:rPr lang="en-GB" sz="1600" dirty="0" err="1"/>
              <a:t>langkah-langkah</a:t>
            </a:r>
            <a:r>
              <a:rPr lang="en-GB" sz="1600" dirty="0"/>
              <a:t> dan </a:t>
            </a:r>
            <a:r>
              <a:rPr lang="en-GB" sz="1600" dirty="0" err="1"/>
              <a:t>kebijakan</a:t>
            </a:r>
            <a:r>
              <a:rPr lang="en-GB" sz="1600" dirty="0"/>
              <a:t> yang </a:t>
            </a:r>
            <a:r>
              <a:rPr lang="en-GB" sz="1600" dirty="0" err="1"/>
              <a:t>diimplementasikan</a:t>
            </a:r>
            <a:r>
              <a:rPr lang="en-GB" sz="1600" dirty="0"/>
              <a:t> </a:t>
            </a:r>
            <a:r>
              <a:rPr lang="en-GB" sz="1600" dirty="0" err="1"/>
              <a:t>untuk</a:t>
            </a:r>
            <a:r>
              <a:rPr lang="en-GB" sz="1600" dirty="0"/>
              <a:t> </a:t>
            </a:r>
            <a:r>
              <a:rPr lang="en-GB" sz="1600" dirty="0" err="1"/>
              <a:t>memastikan</a:t>
            </a:r>
            <a:r>
              <a:rPr lang="en-GB" sz="1600" dirty="0"/>
              <a:t> </a:t>
            </a:r>
            <a:r>
              <a:rPr lang="en-GB" sz="1600" dirty="0" err="1"/>
              <a:t>keamanan</a:t>
            </a:r>
            <a:r>
              <a:rPr lang="en-GB" sz="1600" dirty="0"/>
              <a:t>, </a:t>
            </a:r>
            <a:r>
              <a:rPr lang="en-GB" sz="1600" dirty="0" err="1"/>
              <a:t>integritas</a:t>
            </a:r>
            <a:r>
              <a:rPr lang="en-GB" sz="1600" dirty="0"/>
              <a:t>, dan </a:t>
            </a:r>
            <a:r>
              <a:rPr lang="en-GB" sz="1600" dirty="0" err="1"/>
              <a:t>ketersediaan</a:t>
            </a:r>
            <a:r>
              <a:rPr lang="en-GB" sz="1600" dirty="0"/>
              <a:t> data </a:t>
            </a:r>
            <a:r>
              <a:rPr lang="en-GB" sz="1600" dirty="0" err="1"/>
              <a:t>dalam</a:t>
            </a:r>
            <a:r>
              <a:rPr lang="en-GB" sz="1600" dirty="0"/>
              <a:t> </a:t>
            </a:r>
            <a:r>
              <a:rPr lang="en-GB" sz="1600" dirty="0" err="1"/>
              <a:t>sistem</a:t>
            </a:r>
            <a:r>
              <a:rPr lang="en-GB" sz="1600" dirty="0"/>
              <a:t> </a:t>
            </a:r>
            <a:r>
              <a:rPr lang="en-GB" sz="1600" dirty="0" err="1"/>
              <a:t>manajemen</a:t>
            </a:r>
            <a:r>
              <a:rPr lang="en-GB" sz="1600" dirty="0"/>
              <a:t> data </a:t>
            </a:r>
            <a:r>
              <a:rPr lang="en-GB" sz="1600" dirty="0" err="1"/>
              <a:t>sebuah</a:t>
            </a:r>
            <a:r>
              <a:rPr lang="en-GB" sz="1600" dirty="0"/>
              <a:t> </a:t>
            </a:r>
            <a:r>
              <a:rPr lang="en-GB" sz="1600" dirty="0" err="1"/>
              <a:t>organisasi</a:t>
            </a:r>
            <a:r>
              <a:rPr lang="en-GB" sz="1600" dirty="0"/>
              <a:t>.</a:t>
            </a:r>
          </a:p>
          <a:p>
            <a:pPr lvl="0" algn="l" eaLnBrk="1" hangingPunct="1">
              <a:lnSpc>
                <a:spcPct val="150000"/>
              </a:lnSpc>
              <a:spcBef>
                <a:spcPct val="0"/>
              </a:spcBef>
              <a:buSzPct val="100000"/>
              <a:buFont typeface="Wingdings" panose="05000000000000000000" pitchFamily="2" charset="2"/>
              <a:buChar char="q"/>
            </a:pPr>
            <a:endParaRPr lang="en-GB" sz="1600" dirty="0"/>
          </a:p>
          <a:p>
            <a:pPr lvl="0" algn="l" eaLnBrk="1" hangingPunct="1">
              <a:lnSpc>
                <a:spcPct val="150000"/>
              </a:lnSpc>
              <a:spcBef>
                <a:spcPct val="0"/>
              </a:spcBef>
              <a:buSzPct val="100000"/>
              <a:buFont typeface="Wingdings" panose="05000000000000000000" pitchFamily="2" charset="2"/>
              <a:buChar char="q"/>
            </a:pPr>
            <a:r>
              <a:rPr lang="en-GB" sz="1600" dirty="0" err="1"/>
              <a:t>Ini</a:t>
            </a:r>
            <a:r>
              <a:rPr lang="en-GB" sz="1600" dirty="0"/>
              <a:t> </a:t>
            </a:r>
            <a:r>
              <a:rPr lang="en-GB" sz="1600" dirty="0" err="1"/>
              <a:t>mencakup</a:t>
            </a:r>
            <a:r>
              <a:rPr lang="en-GB" sz="1600" dirty="0"/>
              <a:t> </a:t>
            </a:r>
            <a:r>
              <a:rPr lang="en-GB" sz="1600" dirty="0" err="1"/>
              <a:t>berbagai</a:t>
            </a:r>
            <a:r>
              <a:rPr lang="en-GB" sz="1600" dirty="0"/>
              <a:t> </a:t>
            </a:r>
            <a:r>
              <a:rPr lang="en-GB" sz="1600" dirty="0" err="1"/>
              <a:t>tindakan</a:t>
            </a:r>
            <a:r>
              <a:rPr lang="en-GB" sz="1600" dirty="0"/>
              <a:t> </a:t>
            </a:r>
            <a:r>
              <a:rPr lang="en-GB" sz="1600" dirty="0" err="1"/>
              <a:t>untuk</a:t>
            </a:r>
            <a:r>
              <a:rPr lang="en-GB" sz="1600" dirty="0"/>
              <a:t> </a:t>
            </a:r>
            <a:r>
              <a:rPr lang="en-GB" sz="1600" dirty="0" err="1"/>
              <a:t>mencegah</a:t>
            </a:r>
            <a:r>
              <a:rPr lang="en-GB" sz="1600" dirty="0"/>
              <a:t> </a:t>
            </a:r>
            <a:r>
              <a:rPr lang="en-GB" sz="1600" dirty="0" err="1"/>
              <a:t>akses</a:t>
            </a:r>
            <a:r>
              <a:rPr lang="en-GB" sz="1600" dirty="0"/>
              <a:t> </a:t>
            </a:r>
            <a:r>
              <a:rPr lang="en-GB" sz="1600" dirty="0" err="1"/>
              <a:t>tidak</a:t>
            </a:r>
            <a:r>
              <a:rPr lang="en-GB" sz="1600" dirty="0"/>
              <a:t> </a:t>
            </a:r>
            <a:r>
              <a:rPr lang="en-GB" sz="1600" dirty="0" err="1"/>
              <a:t>sah</a:t>
            </a:r>
            <a:r>
              <a:rPr lang="en-GB" sz="1600" dirty="0"/>
              <a:t>, </a:t>
            </a:r>
            <a:r>
              <a:rPr lang="en-GB" sz="1600" dirty="0" err="1"/>
              <a:t>melindungi</a:t>
            </a:r>
            <a:r>
              <a:rPr lang="en-GB" sz="1600" dirty="0"/>
              <a:t> data </a:t>
            </a:r>
            <a:r>
              <a:rPr lang="en-GB" sz="1600" dirty="0" err="1"/>
              <a:t>dari</a:t>
            </a:r>
            <a:r>
              <a:rPr lang="en-GB" sz="1600" dirty="0"/>
              <a:t> </a:t>
            </a:r>
            <a:r>
              <a:rPr lang="en-GB" sz="1600" dirty="0" err="1"/>
              <a:t>kerusakan</a:t>
            </a:r>
            <a:r>
              <a:rPr lang="en-GB" sz="1600" dirty="0"/>
              <a:t> </a:t>
            </a:r>
            <a:r>
              <a:rPr lang="en-GB" sz="1600" dirty="0" err="1"/>
              <a:t>atau</a:t>
            </a:r>
            <a:r>
              <a:rPr lang="en-GB" sz="1600" dirty="0"/>
              <a:t> </a:t>
            </a:r>
            <a:r>
              <a:rPr lang="en-GB" sz="1600" dirty="0" err="1"/>
              <a:t>kehilangan</a:t>
            </a:r>
            <a:r>
              <a:rPr lang="en-GB" sz="1600" dirty="0"/>
              <a:t>, </a:t>
            </a:r>
            <a:r>
              <a:rPr lang="en-GB" sz="1600" dirty="0" err="1"/>
              <a:t>serta</a:t>
            </a:r>
            <a:r>
              <a:rPr lang="en-GB" sz="1600" dirty="0"/>
              <a:t> </a:t>
            </a:r>
            <a:r>
              <a:rPr lang="en-GB" sz="1600" dirty="0" err="1"/>
              <a:t>memastikan</a:t>
            </a:r>
            <a:r>
              <a:rPr lang="en-GB" sz="1600" dirty="0"/>
              <a:t> </a:t>
            </a:r>
            <a:r>
              <a:rPr lang="en-GB" sz="1600" dirty="0" err="1"/>
              <a:t>bahwa</a:t>
            </a:r>
            <a:r>
              <a:rPr lang="en-GB" sz="1600" dirty="0"/>
              <a:t> data </a:t>
            </a:r>
            <a:r>
              <a:rPr lang="en-GB" sz="1600" dirty="0" err="1"/>
              <a:t>dapat</a:t>
            </a:r>
            <a:r>
              <a:rPr lang="en-GB" sz="1600" dirty="0"/>
              <a:t> </a:t>
            </a:r>
            <a:r>
              <a:rPr lang="en-GB" sz="1600" dirty="0" err="1"/>
              <a:t>diakses</a:t>
            </a:r>
            <a:r>
              <a:rPr lang="en-GB" sz="1600" dirty="0"/>
              <a:t> dan </a:t>
            </a:r>
            <a:r>
              <a:rPr lang="en-GB" sz="1600" dirty="0" err="1"/>
              <a:t>digunakan</a:t>
            </a:r>
            <a:r>
              <a:rPr lang="en-GB" sz="1600" dirty="0"/>
              <a:t> </a:t>
            </a:r>
            <a:r>
              <a:rPr lang="en-GB" sz="1600" dirty="0" err="1"/>
              <a:t>secara</a:t>
            </a:r>
            <a:r>
              <a:rPr lang="en-GB" sz="1600" dirty="0"/>
              <a:t> </a:t>
            </a:r>
            <a:r>
              <a:rPr lang="en-GB" sz="1600" dirty="0" err="1"/>
              <a:t>efisien</a:t>
            </a:r>
            <a:r>
              <a:rPr lang="en-GB" sz="1600" dirty="0"/>
              <a:t>. </a:t>
            </a:r>
          </a:p>
        </p:txBody>
      </p:sp>
      <p:sp>
        <p:nvSpPr>
          <p:cNvPr id="2" name="Google Shape;327;p35">
            <a:extLst>
              <a:ext uri="{FF2B5EF4-FFF2-40B4-BE49-F238E27FC236}">
                <a16:creationId xmlns:a16="http://schemas.microsoft.com/office/drawing/2014/main" id="{7F001D14-41DC-B884-A168-30DB5CD9F525}"/>
              </a:ext>
            </a:extLst>
          </p:cNvPr>
          <p:cNvSpPr txBox="1">
            <a:spLocks/>
          </p:cNvSpPr>
          <p:nvPr/>
        </p:nvSpPr>
        <p:spPr>
          <a:xfrm>
            <a:off x="1887682" y="270399"/>
            <a:ext cx="6675405" cy="1252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3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1pPr>
            <a:lvl2pPr marR="0" lvl="1" algn="ctr" rtl="0">
              <a:lnSpc>
                <a:spcPct val="100000"/>
              </a:lnSpc>
              <a:spcBef>
                <a:spcPts val="0"/>
              </a:spcBef>
              <a:spcAft>
                <a:spcPts val="0"/>
              </a:spcAft>
              <a:buClr>
                <a:schemeClr val="accent1"/>
              </a:buClr>
              <a:buSzPts val="3000"/>
              <a:buFont typeface="Montserrat ExtraBold"/>
              <a:buNone/>
              <a:defRPr sz="3000" b="0" i="0" u="none" strike="noStrike" cap="none">
                <a:solidFill>
                  <a:schemeClr val="accent1"/>
                </a:solidFill>
                <a:latin typeface="Montserrat ExtraBold"/>
                <a:ea typeface="Montserrat ExtraBold"/>
                <a:cs typeface="Montserrat ExtraBold"/>
                <a:sym typeface="Montserrat ExtraBold"/>
              </a:defRPr>
            </a:lvl2pPr>
            <a:lvl3pPr marR="0" lvl="2" algn="ctr" rtl="0">
              <a:lnSpc>
                <a:spcPct val="100000"/>
              </a:lnSpc>
              <a:spcBef>
                <a:spcPts val="0"/>
              </a:spcBef>
              <a:spcAft>
                <a:spcPts val="0"/>
              </a:spcAft>
              <a:buClr>
                <a:schemeClr val="accent1"/>
              </a:buClr>
              <a:buSzPts val="3000"/>
              <a:buFont typeface="Montserrat ExtraBold"/>
              <a:buNone/>
              <a:defRPr sz="3000" b="0" i="0" u="none" strike="noStrike" cap="none">
                <a:solidFill>
                  <a:schemeClr val="accent1"/>
                </a:solidFill>
                <a:latin typeface="Montserrat ExtraBold"/>
                <a:ea typeface="Montserrat ExtraBold"/>
                <a:cs typeface="Montserrat ExtraBold"/>
                <a:sym typeface="Montserrat ExtraBold"/>
              </a:defRPr>
            </a:lvl3pPr>
            <a:lvl4pPr marR="0" lvl="3" algn="ctr" rtl="0">
              <a:lnSpc>
                <a:spcPct val="100000"/>
              </a:lnSpc>
              <a:spcBef>
                <a:spcPts val="0"/>
              </a:spcBef>
              <a:spcAft>
                <a:spcPts val="0"/>
              </a:spcAft>
              <a:buClr>
                <a:schemeClr val="accent1"/>
              </a:buClr>
              <a:buSzPts val="3000"/>
              <a:buFont typeface="Montserrat ExtraBold"/>
              <a:buNone/>
              <a:defRPr sz="3000" b="0" i="0" u="none" strike="noStrike" cap="none">
                <a:solidFill>
                  <a:schemeClr val="accent1"/>
                </a:solidFill>
                <a:latin typeface="Montserrat ExtraBold"/>
                <a:ea typeface="Montserrat ExtraBold"/>
                <a:cs typeface="Montserrat ExtraBold"/>
                <a:sym typeface="Montserrat ExtraBold"/>
              </a:defRPr>
            </a:lvl4pPr>
            <a:lvl5pPr marR="0" lvl="4" algn="ctr" rtl="0">
              <a:lnSpc>
                <a:spcPct val="100000"/>
              </a:lnSpc>
              <a:spcBef>
                <a:spcPts val="0"/>
              </a:spcBef>
              <a:spcAft>
                <a:spcPts val="0"/>
              </a:spcAft>
              <a:buClr>
                <a:schemeClr val="accent1"/>
              </a:buClr>
              <a:buSzPts val="3000"/>
              <a:buFont typeface="Montserrat ExtraBold"/>
              <a:buNone/>
              <a:defRPr sz="3000" b="0" i="0" u="none" strike="noStrike" cap="none">
                <a:solidFill>
                  <a:schemeClr val="accent1"/>
                </a:solidFill>
                <a:latin typeface="Montserrat ExtraBold"/>
                <a:ea typeface="Montserrat ExtraBold"/>
                <a:cs typeface="Montserrat ExtraBold"/>
                <a:sym typeface="Montserrat ExtraBold"/>
              </a:defRPr>
            </a:lvl5pPr>
            <a:lvl6pPr marR="0" lvl="5" algn="ctr" rtl="0">
              <a:lnSpc>
                <a:spcPct val="100000"/>
              </a:lnSpc>
              <a:spcBef>
                <a:spcPts val="0"/>
              </a:spcBef>
              <a:spcAft>
                <a:spcPts val="0"/>
              </a:spcAft>
              <a:buClr>
                <a:schemeClr val="accent1"/>
              </a:buClr>
              <a:buSzPts val="3000"/>
              <a:buFont typeface="Montserrat ExtraBold"/>
              <a:buNone/>
              <a:defRPr sz="3000" b="0" i="0" u="none" strike="noStrike" cap="none">
                <a:solidFill>
                  <a:schemeClr val="accent1"/>
                </a:solidFill>
                <a:latin typeface="Montserrat ExtraBold"/>
                <a:ea typeface="Montserrat ExtraBold"/>
                <a:cs typeface="Montserrat ExtraBold"/>
                <a:sym typeface="Montserrat ExtraBold"/>
              </a:defRPr>
            </a:lvl6pPr>
            <a:lvl7pPr marR="0" lvl="6" algn="ctr" rtl="0">
              <a:lnSpc>
                <a:spcPct val="100000"/>
              </a:lnSpc>
              <a:spcBef>
                <a:spcPts val="0"/>
              </a:spcBef>
              <a:spcAft>
                <a:spcPts val="0"/>
              </a:spcAft>
              <a:buClr>
                <a:schemeClr val="accent1"/>
              </a:buClr>
              <a:buSzPts val="3000"/>
              <a:buFont typeface="Montserrat ExtraBold"/>
              <a:buNone/>
              <a:defRPr sz="3000" b="0" i="0" u="none" strike="noStrike" cap="none">
                <a:solidFill>
                  <a:schemeClr val="accent1"/>
                </a:solidFill>
                <a:latin typeface="Montserrat ExtraBold"/>
                <a:ea typeface="Montserrat ExtraBold"/>
                <a:cs typeface="Montserrat ExtraBold"/>
                <a:sym typeface="Montserrat ExtraBold"/>
              </a:defRPr>
            </a:lvl7pPr>
            <a:lvl8pPr marR="0" lvl="7" algn="ctr" rtl="0">
              <a:lnSpc>
                <a:spcPct val="100000"/>
              </a:lnSpc>
              <a:spcBef>
                <a:spcPts val="0"/>
              </a:spcBef>
              <a:spcAft>
                <a:spcPts val="0"/>
              </a:spcAft>
              <a:buClr>
                <a:schemeClr val="accent1"/>
              </a:buClr>
              <a:buSzPts val="3000"/>
              <a:buFont typeface="Montserrat ExtraBold"/>
              <a:buNone/>
              <a:defRPr sz="3000" b="0" i="0" u="none" strike="noStrike" cap="none">
                <a:solidFill>
                  <a:schemeClr val="accent1"/>
                </a:solidFill>
                <a:latin typeface="Montserrat ExtraBold"/>
                <a:ea typeface="Montserrat ExtraBold"/>
                <a:cs typeface="Montserrat ExtraBold"/>
                <a:sym typeface="Montserrat ExtraBold"/>
              </a:defRPr>
            </a:lvl8pPr>
            <a:lvl9pPr marR="0" lvl="8" algn="ctr" rtl="0">
              <a:lnSpc>
                <a:spcPct val="100000"/>
              </a:lnSpc>
              <a:spcBef>
                <a:spcPts val="0"/>
              </a:spcBef>
              <a:spcAft>
                <a:spcPts val="0"/>
              </a:spcAft>
              <a:buClr>
                <a:schemeClr val="accent1"/>
              </a:buClr>
              <a:buSzPts val="3000"/>
              <a:buFont typeface="Montserrat ExtraBold"/>
              <a:buNone/>
              <a:defRPr sz="3000" b="0" i="0" u="none" strike="noStrike" cap="none">
                <a:solidFill>
                  <a:schemeClr val="accent1"/>
                </a:solidFill>
                <a:latin typeface="Montserrat ExtraBold"/>
                <a:ea typeface="Montserrat ExtraBold"/>
                <a:cs typeface="Montserrat ExtraBold"/>
                <a:sym typeface="Montserrat ExtraBold"/>
              </a:defRPr>
            </a:lvl9pPr>
          </a:lstStyle>
          <a:p>
            <a:pPr algn="l"/>
            <a:r>
              <a:rPr lang="en-ID" sz="3600" dirty="0"/>
              <a:t>PENGENDALIAN SISTEM </a:t>
            </a:r>
            <a:r>
              <a:rPr lang="en-ID" sz="3600" dirty="0">
                <a:solidFill>
                  <a:schemeClr val="accent3"/>
                </a:solidFill>
              </a:rPr>
              <a:t>MANAJEMEN DATA </a:t>
            </a:r>
          </a:p>
        </p:txBody>
      </p:sp>
    </p:spTree>
    <p:extLst>
      <p:ext uri="{BB962C8B-B14F-4D97-AF65-F5344CB8AC3E}">
        <p14:creationId xmlns:p14="http://schemas.microsoft.com/office/powerpoint/2010/main" val="594967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34"/>
          <p:cNvSpPr txBox="1">
            <a:spLocks noGrp="1"/>
          </p:cNvSpPr>
          <p:nvPr>
            <p:ph type="title"/>
          </p:nvPr>
        </p:nvSpPr>
        <p:spPr>
          <a:xfrm>
            <a:off x="-131568" y="363145"/>
            <a:ext cx="5933176" cy="1040394"/>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1. </a:t>
            </a:r>
            <a:r>
              <a:rPr lang="en" dirty="0">
                <a:solidFill>
                  <a:schemeClr val="accent3"/>
                </a:solidFill>
              </a:rPr>
              <a:t>Pengendalian Akses</a:t>
            </a:r>
            <a:endParaRPr dirty="0">
              <a:solidFill>
                <a:schemeClr val="accent3"/>
              </a:solidFill>
            </a:endParaRPr>
          </a:p>
        </p:txBody>
      </p:sp>
      <p:sp>
        <p:nvSpPr>
          <p:cNvPr id="322" name="Google Shape;322;p34"/>
          <p:cNvSpPr txBox="1">
            <a:spLocks noGrp="1"/>
          </p:cNvSpPr>
          <p:nvPr>
            <p:ph type="body" idx="1"/>
          </p:nvPr>
        </p:nvSpPr>
        <p:spPr>
          <a:xfrm>
            <a:off x="600436" y="1071397"/>
            <a:ext cx="5445361" cy="3416400"/>
          </a:xfrm>
          <a:prstGeom prst="rect">
            <a:avLst/>
          </a:prstGeom>
        </p:spPr>
        <p:txBody>
          <a:bodyPr spcFirstLastPara="1" wrap="square" lIns="91425" tIns="91425" rIns="91425" bIns="91425" anchor="t" anchorCtr="0">
            <a:noAutofit/>
          </a:bodyPr>
          <a:lstStyle/>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sv-SE" sz="1600" dirty="0">
                <a:solidFill>
                  <a:schemeClr val="accent1"/>
                </a:solidFill>
              </a:rPr>
              <a:t>Bertujuan untuk memverifikasi bahwa otoritas dan hak akses basis data diberikan kepada pengguna sesuai dengan kebutuhan yang sah mereka.</a:t>
            </a: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endParaRPr lang="sv-SE" sz="1600" dirty="0">
              <a:solidFill>
                <a:schemeClr val="accent1"/>
              </a:solidFill>
            </a:endParaRP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sv-SE" sz="1600" dirty="0">
                <a:solidFill>
                  <a:schemeClr val="accent1"/>
                </a:solidFill>
              </a:rPr>
              <a:t>Terdiri dari:  tampilan pengguna, tabel otorisasi database, prosedur pendefinisian pengguna, enkripsi data, perangkat biometrik, dan pengendalian inferensi</a:t>
            </a:r>
          </a:p>
        </p:txBody>
      </p:sp>
      <p:pic>
        <p:nvPicPr>
          <p:cNvPr id="4" name="Picture 3">
            <a:extLst>
              <a:ext uri="{FF2B5EF4-FFF2-40B4-BE49-F238E27FC236}">
                <a16:creationId xmlns:a16="http://schemas.microsoft.com/office/drawing/2014/main" id="{45D28BFD-D940-10FC-C8E5-D7434A892FB4}"/>
              </a:ext>
            </a:extLst>
          </p:cNvPr>
          <p:cNvPicPr>
            <a:picLocks noChangeAspect="1"/>
          </p:cNvPicPr>
          <p:nvPr/>
        </p:nvPicPr>
        <p:blipFill>
          <a:blip r:embed="rId3"/>
          <a:stretch>
            <a:fillRect/>
          </a:stretch>
        </p:blipFill>
        <p:spPr>
          <a:xfrm>
            <a:off x="5723739" y="649376"/>
            <a:ext cx="3212619" cy="3212619"/>
          </a:xfrm>
          <a:prstGeom prst="rect">
            <a:avLst/>
          </a:prstGeom>
        </p:spPr>
      </p:pic>
    </p:spTree>
    <p:extLst>
      <p:ext uri="{BB962C8B-B14F-4D97-AF65-F5344CB8AC3E}">
        <p14:creationId xmlns:p14="http://schemas.microsoft.com/office/powerpoint/2010/main" val="2757243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34"/>
          <p:cNvSpPr txBox="1">
            <a:spLocks noGrp="1"/>
          </p:cNvSpPr>
          <p:nvPr>
            <p:ph type="title"/>
          </p:nvPr>
        </p:nvSpPr>
        <p:spPr>
          <a:xfrm>
            <a:off x="352525" y="241111"/>
            <a:ext cx="6865855" cy="1040394"/>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2. </a:t>
            </a:r>
            <a:r>
              <a:rPr lang="en" dirty="0">
                <a:solidFill>
                  <a:schemeClr val="accent3"/>
                </a:solidFill>
              </a:rPr>
              <a:t>Pengendalian Pencadangan</a:t>
            </a:r>
            <a:endParaRPr dirty="0">
              <a:solidFill>
                <a:schemeClr val="accent3"/>
              </a:solidFill>
            </a:endParaRPr>
          </a:p>
        </p:txBody>
      </p:sp>
      <p:sp>
        <p:nvSpPr>
          <p:cNvPr id="322" name="Google Shape;322;p34"/>
          <p:cNvSpPr txBox="1">
            <a:spLocks noGrp="1"/>
          </p:cNvSpPr>
          <p:nvPr>
            <p:ph type="body" idx="1"/>
          </p:nvPr>
        </p:nvSpPr>
        <p:spPr>
          <a:xfrm>
            <a:off x="933923" y="1110962"/>
            <a:ext cx="7857552" cy="1298737"/>
          </a:xfrm>
          <a:prstGeom prst="rect">
            <a:avLst/>
          </a:prstGeom>
        </p:spPr>
        <p:txBody>
          <a:bodyPr spcFirstLastPara="1" wrap="square" lIns="91425" tIns="91425" rIns="91425" bIns="91425" anchor="t" anchorCtr="0">
            <a:noAutofit/>
          </a:bodyPr>
          <a:lstStyle/>
          <a:p>
            <a:pPr marL="457200" lvl="0" indent="-304800" algn="l" rtl="0">
              <a:lnSpc>
                <a:spcPct val="150000"/>
              </a:lnSpc>
              <a:spcBef>
                <a:spcPts val="0"/>
              </a:spcBef>
              <a:spcAft>
                <a:spcPts val="0"/>
              </a:spcAft>
              <a:buClr>
                <a:schemeClr val="accent1"/>
              </a:buClr>
              <a:buSzPct val="100000"/>
              <a:buFont typeface="Wingdings" panose="05000000000000000000" pitchFamily="2" charset="2"/>
              <a:buChar char="q"/>
            </a:pPr>
            <a:r>
              <a:rPr lang="en-ID" sz="1600" dirty="0" err="1">
                <a:solidFill>
                  <a:schemeClr val="accent1"/>
                </a:solidFill>
              </a:rPr>
              <a:t>Pengendalian</a:t>
            </a:r>
            <a:r>
              <a:rPr lang="en-ID" sz="1600" dirty="0">
                <a:solidFill>
                  <a:schemeClr val="accent1"/>
                </a:solidFill>
              </a:rPr>
              <a:t> </a:t>
            </a:r>
            <a:r>
              <a:rPr lang="en-ID" sz="1600" dirty="0" err="1">
                <a:solidFill>
                  <a:schemeClr val="accent1"/>
                </a:solidFill>
              </a:rPr>
              <a:t>pencadangan</a:t>
            </a:r>
            <a:r>
              <a:rPr lang="en-ID" sz="1600" dirty="0">
                <a:solidFill>
                  <a:schemeClr val="accent1"/>
                </a:solidFill>
              </a:rPr>
              <a:t> </a:t>
            </a:r>
            <a:r>
              <a:rPr lang="en-ID" sz="1600" dirty="0" err="1">
                <a:solidFill>
                  <a:schemeClr val="accent1"/>
                </a:solidFill>
              </a:rPr>
              <a:t>adalah</a:t>
            </a:r>
            <a:r>
              <a:rPr lang="en-ID" sz="1600" dirty="0">
                <a:solidFill>
                  <a:schemeClr val="accent1"/>
                </a:solidFill>
              </a:rPr>
              <a:t> </a:t>
            </a:r>
            <a:r>
              <a:rPr lang="en-ID" sz="1600" dirty="0" err="1">
                <a:solidFill>
                  <a:schemeClr val="accent1"/>
                </a:solidFill>
              </a:rPr>
              <a:t>prosedur</a:t>
            </a:r>
            <a:r>
              <a:rPr lang="en-ID" sz="1600" dirty="0">
                <a:solidFill>
                  <a:schemeClr val="accent1"/>
                </a:solidFill>
              </a:rPr>
              <a:t> dan </a:t>
            </a:r>
            <a:r>
              <a:rPr lang="en-ID" sz="1600" dirty="0" err="1">
                <a:solidFill>
                  <a:schemeClr val="accent1"/>
                </a:solidFill>
              </a:rPr>
              <a:t>kebijakan</a:t>
            </a:r>
            <a:r>
              <a:rPr lang="en-ID" sz="1600" dirty="0">
                <a:solidFill>
                  <a:schemeClr val="accent1"/>
                </a:solidFill>
              </a:rPr>
              <a:t> yang </a:t>
            </a:r>
            <a:r>
              <a:rPr lang="en-ID" sz="1600" dirty="0" err="1">
                <a:solidFill>
                  <a:schemeClr val="accent1"/>
                </a:solidFill>
              </a:rPr>
              <a:t>digunakan</a:t>
            </a:r>
            <a:r>
              <a:rPr lang="en-ID" sz="1600" dirty="0">
                <a:solidFill>
                  <a:schemeClr val="accent1"/>
                </a:solidFill>
              </a:rPr>
              <a:t> </a:t>
            </a:r>
            <a:r>
              <a:rPr lang="en-ID" sz="1600" dirty="0" err="1">
                <a:solidFill>
                  <a:schemeClr val="accent1"/>
                </a:solidFill>
              </a:rPr>
              <a:t>untuk</a:t>
            </a:r>
            <a:r>
              <a:rPr lang="en-ID" sz="1600" dirty="0">
                <a:solidFill>
                  <a:schemeClr val="accent1"/>
                </a:solidFill>
              </a:rPr>
              <a:t> </a:t>
            </a:r>
            <a:r>
              <a:rPr lang="en-ID" sz="1600" dirty="0" err="1">
                <a:solidFill>
                  <a:schemeClr val="accent1"/>
                </a:solidFill>
              </a:rPr>
              <a:t>melindungi</a:t>
            </a:r>
            <a:r>
              <a:rPr lang="en-ID" sz="1600" dirty="0">
                <a:solidFill>
                  <a:schemeClr val="accent1"/>
                </a:solidFill>
              </a:rPr>
              <a:t> data </a:t>
            </a:r>
            <a:r>
              <a:rPr lang="en-ID" sz="1600" dirty="0" err="1">
                <a:solidFill>
                  <a:schemeClr val="accent1"/>
                </a:solidFill>
              </a:rPr>
              <a:t>dari</a:t>
            </a:r>
            <a:r>
              <a:rPr lang="en-ID" sz="1600" dirty="0">
                <a:solidFill>
                  <a:schemeClr val="accent1"/>
                </a:solidFill>
              </a:rPr>
              <a:t> </a:t>
            </a:r>
            <a:r>
              <a:rPr lang="en-ID" sz="1600" dirty="0" err="1">
                <a:solidFill>
                  <a:schemeClr val="accent1"/>
                </a:solidFill>
              </a:rPr>
              <a:t>kehilanganatau</a:t>
            </a:r>
            <a:r>
              <a:rPr lang="en-ID" sz="1600" dirty="0">
                <a:solidFill>
                  <a:schemeClr val="accent1"/>
                </a:solidFill>
              </a:rPr>
              <a:t> </a:t>
            </a:r>
            <a:r>
              <a:rPr lang="en-ID" sz="1600" dirty="0" err="1">
                <a:solidFill>
                  <a:schemeClr val="accent1"/>
                </a:solidFill>
              </a:rPr>
              <a:t>kerusakan</a:t>
            </a:r>
            <a:r>
              <a:rPr lang="en-ID" sz="1600" dirty="0">
                <a:solidFill>
                  <a:schemeClr val="accent1"/>
                </a:solidFill>
              </a:rPr>
              <a:t>. </a:t>
            </a:r>
            <a:endParaRPr lang="sv-SE" sz="1600" dirty="0">
              <a:solidFill>
                <a:schemeClr val="accent1"/>
              </a:solidFill>
            </a:endParaRPr>
          </a:p>
        </p:txBody>
      </p:sp>
      <p:pic>
        <p:nvPicPr>
          <p:cNvPr id="3" name="Picture 2">
            <a:extLst>
              <a:ext uri="{FF2B5EF4-FFF2-40B4-BE49-F238E27FC236}">
                <a16:creationId xmlns:a16="http://schemas.microsoft.com/office/drawing/2014/main" id="{25BC2CE7-8E85-1C57-03A6-3FEA059DB5AF}"/>
              </a:ext>
            </a:extLst>
          </p:cNvPr>
          <p:cNvPicPr>
            <a:picLocks noChangeAspect="1"/>
          </p:cNvPicPr>
          <p:nvPr/>
        </p:nvPicPr>
        <p:blipFill>
          <a:blip r:embed="rId3"/>
          <a:stretch>
            <a:fillRect/>
          </a:stretch>
        </p:blipFill>
        <p:spPr>
          <a:xfrm>
            <a:off x="0" y="2259628"/>
            <a:ext cx="3058455" cy="3058455"/>
          </a:xfrm>
          <a:prstGeom prst="rect">
            <a:avLst/>
          </a:prstGeom>
        </p:spPr>
      </p:pic>
      <p:sp>
        <p:nvSpPr>
          <p:cNvPr id="6" name="TextBox 5">
            <a:extLst>
              <a:ext uri="{FF2B5EF4-FFF2-40B4-BE49-F238E27FC236}">
                <a16:creationId xmlns:a16="http://schemas.microsoft.com/office/drawing/2014/main" id="{6AAB2C1B-1946-95C7-E3E0-BF2CC3F9A98F}"/>
              </a:ext>
            </a:extLst>
          </p:cNvPr>
          <p:cNvSpPr txBox="1"/>
          <p:nvPr/>
        </p:nvSpPr>
        <p:spPr>
          <a:xfrm>
            <a:off x="2762025" y="2264848"/>
            <a:ext cx="5919395" cy="1524007"/>
          </a:xfrm>
          <a:prstGeom prst="rect">
            <a:avLst/>
          </a:prstGeom>
          <a:noFill/>
        </p:spPr>
        <p:txBody>
          <a:bodyPr wrap="square">
            <a:spAutoFit/>
          </a:bodyPr>
          <a:lstStyle/>
          <a:p>
            <a:pPr marL="285750" indent="-285750">
              <a:lnSpc>
                <a:spcPct val="150000"/>
              </a:lnSpc>
              <a:buFont typeface="Wingdings" panose="05000000000000000000" pitchFamily="2" charset="2"/>
              <a:buChar char="q"/>
            </a:pPr>
            <a:r>
              <a:rPr lang="en-ID" sz="1600" dirty="0" err="1">
                <a:solidFill>
                  <a:schemeClr val="accent1"/>
                </a:solidFill>
              </a:rPr>
              <a:t>Ini</a:t>
            </a:r>
            <a:r>
              <a:rPr lang="en-ID" sz="1600" dirty="0">
                <a:solidFill>
                  <a:schemeClr val="accent1"/>
                </a:solidFill>
              </a:rPr>
              <a:t> </a:t>
            </a:r>
            <a:r>
              <a:rPr lang="en-ID" sz="1600" dirty="0" err="1">
                <a:solidFill>
                  <a:schemeClr val="accent1"/>
                </a:solidFill>
              </a:rPr>
              <a:t>mencakup</a:t>
            </a:r>
            <a:r>
              <a:rPr lang="en-ID" sz="1600" dirty="0">
                <a:solidFill>
                  <a:schemeClr val="accent1"/>
                </a:solidFill>
              </a:rPr>
              <a:t> </a:t>
            </a:r>
            <a:r>
              <a:rPr lang="en-ID" sz="1600" dirty="0" err="1">
                <a:solidFill>
                  <a:schemeClr val="accent1"/>
                </a:solidFill>
              </a:rPr>
              <a:t>kegiatan</a:t>
            </a:r>
            <a:r>
              <a:rPr lang="en-ID" sz="1600" dirty="0">
                <a:solidFill>
                  <a:schemeClr val="accent1"/>
                </a:solidFill>
              </a:rPr>
              <a:t> </a:t>
            </a:r>
            <a:r>
              <a:rPr lang="en-ID" sz="1600" dirty="0" err="1">
                <a:solidFill>
                  <a:schemeClr val="accent1"/>
                </a:solidFill>
              </a:rPr>
              <a:t>seperti</a:t>
            </a:r>
            <a:r>
              <a:rPr lang="en-ID" sz="1600" dirty="0">
                <a:solidFill>
                  <a:schemeClr val="accent1"/>
                </a:solidFill>
              </a:rPr>
              <a:t> </a:t>
            </a:r>
            <a:r>
              <a:rPr lang="en-ID" sz="1600" dirty="0" err="1">
                <a:solidFill>
                  <a:schemeClr val="accent1"/>
                </a:solidFill>
              </a:rPr>
              <a:t>membuat</a:t>
            </a:r>
            <a:r>
              <a:rPr lang="en-ID" sz="1600" dirty="0">
                <a:solidFill>
                  <a:schemeClr val="accent1"/>
                </a:solidFill>
              </a:rPr>
              <a:t> </a:t>
            </a:r>
            <a:r>
              <a:rPr lang="en-ID" sz="1600" dirty="0" err="1">
                <a:solidFill>
                  <a:schemeClr val="accent1"/>
                </a:solidFill>
              </a:rPr>
              <a:t>salinan</a:t>
            </a:r>
            <a:r>
              <a:rPr lang="en-ID" sz="1600" dirty="0">
                <a:solidFill>
                  <a:schemeClr val="accent1"/>
                </a:solidFill>
              </a:rPr>
              <a:t> </a:t>
            </a:r>
            <a:r>
              <a:rPr lang="en-ID" sz="1600" dirty="0" err="1">
                <a:solidFill>
                  <a:schemeClr val="accent1"/>
                </a:solidFill>
              </a:rPr>
              <a:t>cadangan</a:t>
            </a:r>
            <a:r>
              <a:rPr lang="en-ID" sz="1600" dirty="0">
                <a:solidFill>
                  <a:schemeClr val="accent1"/>
                </a:solidFill>
              </a:rPr>
              <a:t> data </a:t>
            </a:r>
            <a:r>
              <a:rPr lang="en-ID" sz="1600" dirty="0" err="1">
                <a:solidFill>
                  <a:schemeClr val="accent1"/>
                </a:solidFill>
              </a:rPr>
              <a:t>secara</a:t>
            </a:r>
            <a:r>
              <a:rPr lang="en-ID" sz="1600" dirty="0">
                <a:solidFill>
                  <a:schemeClr val="accent1"/>
                </a:solidFill>
              </a:rPr>
              <a:t> </a:t>
            </a:r>
            <a:r>
              <a:rPr lang="en-ID" sz="1600" dirty="0" err="1">
                <a:solidFill>
                  <a:schemeClr val="accent1"/>
                </a:solidFill>
              </a:rPr>
              <a:t>teratur</a:t>
            </a:r>
            <a:r>
              <a:rPr lang="en-ID" sz="1600" dirty="0">
                <a:solidFill>
                  <a:schemeClr val="accent1"/>
                </a:solidFill>
              </a:rPr>
              <a:t>, </a:t>
            </a:r>
            <a:r>
              <a:rPr lang="en-ID" sz="1600" dirty="0" err="1">
                <a:solidFill>
                  <a:schemeClr val="accent1"/>
                </a:solidFill>
              </a:rPr>
              <a:t>menyimpan</a:t>
            </a:r>
            <a:r>
              <a:rPr lang="en-ID" sz="1600" dirty="0">
                <a:solidFill>
                  <a:schemeClr val="accent1"/>
                </a:solidFill>
              </a:rPr>
              <a:t> </a:t>
            </a:r>
            <a:r>
              <a:rPr lang="en-ID" sz="1600" dirty="0" err="1">
                <a:solidFill>
                  <a:schemeClr val="accent1"/>
                </a:solidFill>
              </a:rPr>
              <a:t>salinan</a:t>
            </a:r>
            <a:r>
              <a:rPr lang="en-ID" sz="1600" dirty="0">
                <a:solidFill>
                  <a:schemeClr val="accent1"/>
                </a:solidFill>
              </a:rPr>
              <a:t> </a:t>
            </a:r>
            <a:r>
              <a:rPr lang="en-ID" sz="1600" dirty="0" err="1">
                <a:solidFill>
                  <a:schemeClr val="accent1"/>
                </a:solidFill>
              </a:rPr>
              <a:t>cadangan</a:t>
            </a:r>
            <a:r>
              <a:rPr lang="en-ID" sz="1600" dirty="0">
                <a:solidFill>
                  <a:schemeClr val="accent1"/>
                </a:solidFill>
              </a:rPr>
              <a:t> di </a:t>
            </a:r>
            <a:r>
              <a:rPr lang="en-ID" sz="1600" dirty="0" err="1">
                <a:solidFill>
                  <a:schemeClr val="accent1"/>
                </a:solidFill>
              </a:rPr>
              <a:t>lokasi</a:t>
            </a:r>
            <a:r>
              <a:rPr lang="en-ID" sz="1600" dirty="0">
                <a:solidFill>
                  <a:schemeClr val="accent1"/>
                </a:solidFill>
              </a:rPr>
              <a:t> yang </a:t>
            </a:r>
            <a:r>
              <a:rPr lang="en-ID" sz="1600" dirty="0" err="1">
                <a:solidFill>
                  <a:schemeClr val="accent1"/>
                </a:solidFill>
              </a:rPr>
              <a:t>aman</a:t>
            </a:r>
            <a:r>
              <a:rPr lang="en-ID" sz="1600" dirty="0">
                <a:solidFill>
                  <a:schemeClr val="accent1"/>
                </a:solidFill>
              </a:rPr>
              <a:t>, dan </a:t>
            </a:r>
            <a:r>
              <a:rPr lang="en-ID" sz="1600" dirty="0" err="1">
                <a:solidFill>
                  <a:schemeClr val="accent1"/>
                </a:solidFill>
              </a:rPr>
              <a:t>memastikan</a:t>
            </a:r>
            <a:r>
              <a:rPr lang="en-ID" sz="1600" dirty="0">
                <a:solidFill>
                  <a:schemeClr val="accent1"/>
                </a:solidFill>
              </a:rPr>
              <a:t> </a:t>
            </a:r>
            <a:r>
              <a:rPr lang="en-ID" sz="1600" dirty="0" err="1">
                <a:solidFill>
                  <a:schemeClr val="accent1"/>
                </a:solidFill>
              </a:rPr>
              <a:t>bahwa</a:t>
            </a:r>
            <a:r>
              <a:rPr lang="en-ID" sz="1600" dirty="0">
                <a:solidFill>
                  <a:schemeClr val="accent1"/>
                </a:solidFill>
              </a:rPr>
              <a:t> </a:t>
            </a:r>
            <a:r>
              <a:rPr lang="en-ID" sz="1600" dirty="0" err="1">
                <a:solidFill>
                  <a:schemeClr val="accent1"/>
                </a:solidFill>
              </a:rPr>
              <a:t>prosedur</a:t>
            </a:r>
            <a:r>
              <a:rPr lang="en-ID" sz="1600" dirty="0">
                <a:solidFill>
                  <a:schemeClr val="accent1"/>
                </a:solidFill>
              </a:rPr>
              <a:t> </a:t>
            </a:r>
            <a:r>
              <a:rPr lang="en-ID" sz="1600" dirty="0" err="1">
                <a:solidFill>
                  <a:schemeClr val="accent1"/>
                </a:solidFill>
              </a:rPr>
              <a:t>pemulihan</a:t>
            </a:r>
            <a:r>
              <a:rPr lang="en-ID" sz="1600" dirty="0">
                <a:solidFill>
                  <a:schemeClr val="accent1"/>
                </a:solidFill>
              </a:rPr>
              <a:t> data </a:t>
            </a:r>
            <a:r>
              <a:rPr lang="en-ID" sz="1600" dirty="0" err="1">
                <a:solidFill>
                  <a:schemeClr val="accent1"/>
                </a:solidFill>
              </a:rPr>
              <a:t>tersedia</a:t>
            </a:r>
            <a:r>
              <a:rPr lang="en-ID" sz="1600" dirty="0">
                <a:solidFill>
                  <a:schemeClr val="accent1"/>
                </a:solidFill>
              </a:rPr>
              <a:t> dan </a:t>
            </a:r>
            <a:r>
              <a:rPr lang="en-ID" sz="1600" dirty="0" err="1">
                <a:solidFill>
                  <a:schemeClr val="accent1"/>
                </a:solidFill>
              </a:rPr>
              <a:t>berfungsi</a:t>
            </a:r>
            <a:r>
              <a:rPr lang="en-ID" sz="1600" dirty="0">
                <a:solidFill>
                  <a:schemeClr val="accent1"/>
                </a:solidFill>
              </a:rPr>
              <a:t> </a:t>
            </a:r>
            <a:r>
              <a:rPr lang="en-ID" sz="1600" dirty="0" err="1">
                <a:solidFill>
                  <a:schemeClr val="accent1"/>
                </a:solidFill>
              </a:rPr>
              <a:t>dengan</a:t>
            </a:r>
            <a:r>
              <a:rPr lang="en-ID" sz="1600" dirty="0">
                <a:solidFill>
                  <a:schemeClr val="accent1"/>
                </a:solidFill>
              </a:rPr>
              <a:t> </a:t>
            </a:r>
            <a:r>
              <a:rPr lang="en-ID" sz="1600" dirty="0" err="1">
                <a:solidFill>
                  <a:schemeClr val="accent1"/>
                </a:solidFill>
              </a:rPr>
              <a:t>baik</a:t>
            </a:r>
            <a:r>
              <a:rPr lang="en-ID" sz="1600" dirty="0">
                <a:solidFill>
                  <a:schemeClr val="accent1"/>
                </a:solidFill>
              </a:rPr>
              <a:t> </a:t>
            </a:r>
            <a:r>
              <a:rPr lang="en-ID" sz="1600" dirty="0" err="1">
                <a:solidFill>
                  <a:schemeClr val="accent1"/>
                </a:solidFill>
              </a:rPr>
              <a:t>jika</a:t>
            </a:r>
            <a:r>
              <a:rPr lang="en-ID" sz="1600" dirty="0">
                <a:solidFill>
                  <a:schemeClr val="accent1"/>
                </a:solidFill>
              </a:rPr>
              <a:t> </a:t>
            </a:r>
            <a:r>
              <a:rPr lang="en-ID" sz="1600" dirty="0" err="1">
                <a:solidFill>
                  <a:schemeClr val="accent1"/>
                </a:solidFill>
              </a:rPr>
              <a:t>diperlukan</a:t>
            </a:r>
            <a:r>
              <a:rPr lang="en-ID" sz="1600" dirty="0">
                <a:solidFill>
                  <a:schemeClr val="accent1"/>
                </a:solidFill>
              </a:rPr>
              <a:t>.</a:t>
            </a:r>
            <a:endParaRPr lang="en-ID" sz="1600" dirty="0"/>
          </a:p>
        </p:txBody>
      </p:sp>
    </p:spTree>
    <p:extLst>
      <p:ext uri="{BB962C8B-B14F-4D97-AF65-F5344CB8AC3E}">
        <p14:creationId xmlns:p14="http://schemas.microsoft.com/office/powerpoint/2010/main" val="2537393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pic>
        <p:nvPicPr>
          <p:cNvPr id="3" name="Picture 2">
            <a:extLst>
              <a:ext uri="{FF2B5EF4-FFF2-40B4-BE49-F238E27FC236}">
                <a16:creationId xmlns:a16="http://schemas.microsoft.com/office/drawing/2014/main" id="{E36B2A58-1980-92BB-E9AD-0E9E24FC144E}"/>
              </a:ext>
            </a:extLst>
          </p:cNvPr>
          <p:cNvPicPr>
            <a:picLocks noChangeAspect="1"/>
          </p:cNvPicPr>
          <p:nvPr/>
        </p:nvPicPr>
        <p:blipFill>
          <a:blip r:embed="rId3"/>
          <a:stretch>
            <a:fillRect/>
          </a:stretch>
        </p:blipFill>
        <p:spPr>
          <a:xfrm>
            <a:off x="-1043491" y="-705861"/>
            <a:ext cx="3866634" cy="3866634"/>
          </a:xfrm>
          <a:prstGeom prst="rect">
            <a:avLst/>
          </a:prstGeom>
        </p:spPr>
      </p:pic>
      <p:sp>
        <p:nvSpPr>
          <p:cNvPr id="5" name="Google Shape;321;p34">
            <a:extLst>
              <a:ext uri="{FF2B5EF4-FFF2-40B4-BE49-F238E27FC236}">
                <a16:creationId xmlns:a16="http://schemas.microsoft.com/office/drawing/2014/main" id="{90731F19-4901-B524-6F9D-0CB27A8C84BA}"/>
              </a:ext>
            </a:extLst>
          </p:cNvPr>
          <p:cNvSpPr txBox="1">
            <a:spLocks noGrp="1"/>
          </p:cNvSpPr>
          <p:nvPr>
            <p:ph type="title"/>
          </p:nvPr>
        </p:nvSpPr>
        <p:spPr>
          <a:xfrm>
            <a:off x="1507782" y="187062"/>
            <a:ext cx="7507127" cy="1040394"/>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dirty="0">
                <a:solidFill>
                  <a:schemeClr val="accent3"/>
                </a:solidFill>
              </a:rPr>
              <a:t>Audit Akses Database</a:t>
            </a:r>
            <a:endParaRPr dirty="0">
              <a:solidFill>
                <a:schemeClr val="accent3"/>
              </a:solidFill>
            </a:endParaRPr>
          </a:p>
        </p:txBody>
      </p:sp>
      <p:sp>
        <p:nvSpPr>
          <p:cNvPr id="6" name="Google Shape;322;p34">
            <a:extLst>
              <a:ext uri="{FF2B5EF4-FFF2-40B4-BE49-F238E27FC236}">
                <a16:creationId xmlns:a16="http://schemas.microsoft.com/office/drawing/2014/main" id="{916A0E6C-D82E-AA41-7851-5F67CE38EED3}"/>
              </a:ext>
            </a:extLst>
          </p:cNvPr>
          <p:cNvSpPr txBox="1">
            <a:spLocks noGrp="1"/>
          </p:cNvSpPr>
          <p:nvPr>
            <p:ph type="body" idx="1"/>
          </p:nvPr>
        </p:nvSpPr>
        <p:spPr>
          <a:xfrm>
            <a:off x="2050303" y="1019841"/>
            <a:ext cx="6648226" cy="3416400"/>
          </a:xfrm>
          <a:prstGeom prst="rect">
            <a:avLst/>
          </a:prstGeom>
        </p:spPr>
        <p:txBody>
          <a:bodyPr spcFirstLastPara="1" wrap="square" lIns="91425" tIns="91425" rIns="91425" bIns="91425" anchor="t" anchorCtr="0">
            <a:noAutofit/>
          </a:bodyPr>
          <a:lstStyle/>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sv-SE" sz="1400" dirty="0">
                <a:solidFill>
                  <a:schemeClr val="accent1"/>
                </a:solidFill>
              </a:rPr>
              <a:t>Auditor harus memverifikasi bahwa Database Administrator (DBA) dapat bertanggung jawab untuk membuat tabel otoritas dan merancang tampilan pengguna.</a:t>
            </a: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en-US" sz="1400" dirty="0">
                <a:solidFill>
                  <a:schemeClr val="accent1"/>
                </a:solidFill>
              </a:rPr>
              <a:t>Auditor </a:t>
            </a:r>
            <a:r>
              <a:rPr lang="en-US" sz="1400" dirty="0" err="1">
                <a:solidFill>
                  <a:schemeClr val="accent1"/>
                </a:solidFill>
              </a:rPr>
              <a:t>memilih</a:t>
            </a:r>
            <a:r>
              <a:rPr lang="en-US" sz="1400" dirty="0">
                <a:solidFill>
                  <a:schemeClr val="accent1"/>
                </a:solidFill>
              </a:rPr>
              <a:t> </a:t>
            </a:r>
            <a:r>
              <a:rPr lang="en-US" sz="1400" dirty="0" err="1">
                <a:solidFill>
                  <a:schemeClr val="accent1"/>
                </a:solidFill>
              </a:rPr>
              <a:t>sampel</a:t>
            </a:r>
            <a:r>
              <a:rPr lang="en-US" sz="1400" dirty="0">
                <a:solidFill>
                  <a:schemeClr val="accent1"/>
                </a:solidFill>
              </a:rPr>
              <a:t> </a:t>
            </a:r>
            <a:r>
              <a:rPr lang="en-US" sz="1400" dirty="0" err="1">
                <a:solidFill>
                  <a:schemeClr val="accent1"/>
                </a:solidFill>
              </a:rPr>
              <a:t>pengguna</a:t>
            </a:r>
            <a:r>
              <a:rPr lang="en-US" sz="1400" dirty="0">
                <a:solidFill>
                  <a:schemeClr val="accent1"/>
                </a:solidFill>
              </a:rPr>
              <a:t> dan </a:t>
            </a:r>
            <a:r>
              <a:rPr lang="en-US" sz="1400" dirty="0" err="1">
                <a:solidFill>
                  <a:schemeClr val="accent1"/>
                </a:solidFill>
              </a:rPr>
              <a:t>memverifikasi</a:t>
            </a:r>
            <a:r>
              <a:rPr lang="en-US" sz="1400" dirty="0">
                <a:solidFill>
                  <a:schemeClr val="accent1"/>
                </a:solidFill>
              </a:rPr>
              <a:t> </a:t>
            </a:r>
            <a:r>
              <a:rPr lang="en-US" sz="1400" dirty="0" err="1">
                <a:solidFill>
                  <a:schemeClr val="accent1"/>
                </a:solidFill>
              </a:rPr>
              <a:t>bahwa</a:t>
            </a:r>
            <a:r>
              <a:rPr lang="en-US" sz="1400" dirty="0">
                <a:solidFill>
                  <a:schemeClr val="accent1"/>
                </a:solidFill>
              </a:rPr>
              <a:t> </a:t>
            </a:r>
            <a:r>
              <a:rPr lang="en-US" sz="1400" dirty="0" err="1">
                <a:solidFill>
                  <a:schemeClr val="accent1"/>
                </a:solidFill>
              </a:rPr>
              <a:t>hak</a:t>
            </a:r>
            <a:r>
              <a:rPr lang="en-US" sz="1400" dirty="0">
                <a:solidFill>
                  <a:schemeClr val="accent1"/>
                </a:solidFill>
              </a:rPr>
              <a:t> </a:t>
            </a:r>
            <a:r>
              <a:rPr lang="en-US" sz="1400" dirty="0" err="1">
                <a:solidFill>
                  <a:schemeClr val="accent1"/>
                </a:solidFill>
              </a:rPr>
              <a:t>akses</a:t>
            </a:r>
            <a:r>
              <a:rPr lang="en-US" sz="1400" dirty="0">
                <a:solidFill>
                  <a:schemeClr val="accent1"/>
                </a:solidFill>
              </a:rPr>
              <a:t> yang </a:t>
            </a:r>
            <a:r>
              <a:rPr lang="en-US" sz="1400" dirty="0" err="1">
                <a:solidFill>
                  <a:schemeClr val="accent1"/>
                </a:solidFill>
              </a:rPr>
              <a:t>disimpan</a:t>
            </a:r>
            <a:r>
              <a:rPr lang="en-US" sz="1400" dirty="0">
                <a:solidFill>
                  <a:schemeClr val="accent1"/>
                </a:solidFill>
              </a:rPr>
              <a:t> </a:t>
            </a:r>
            <a:r>
              <a:rPr lang="en-US" sz="1400" dirty="0" err="1">
                <a:solidFill>
                  <a:schemeClr val="accent1"/>
                </a:solidFill>
              </a:rPr>
              <a:t>dalam</a:t>
            </a:r>
            <a:r>
              <a:rPr lang="en-US" sz="1400" dirty="0">
                <a:solidFill>
                  <a:schemeClr val="accent1"/>
                </a:solidFill>
              </a:rPr>
              <a:t> </a:t>
            </a:r>
            <a:r>
              <a:rPr lang="en-US" sz="1400" dirty="0" err="1">
                <a:solidFill>
                  <a:schemeClr val="accent1"/>
                </a:solidFill>
              </a:rPr>
              <a:t>tabel</a:t>
            </a:r>
            <a:r>
              <a:rPr lang="en-US" sz="1400" dirty="0">
                <a:solidFill>
                  <a:schemeClr val="accent1"/>
                </a:solidFill>
              </a:rPr>
              <a:t> </a:t>
            </a:r>
            <a:r>
              <a:rPr lang="en-US" sz="1400" dirty="0" err="1">
                <a:solidFill>
                  <a:schemeClr val="accent1"/>
                </a:solidFill>
              </a:rPr>
              <a:t>otoritas</a:t>
            </a:r>
            <a:r>
              <a:rPr lang="en-US" sz="1400" dirty="0">
                <a:solidFill>
                  <a:schemeClr val="accent1"/>
                </a:solidFill>
              </a:rPr>
              <a:t> </a:t>
            </a:r>
            <a:r>
              <a:rPr lang="en-US" sz="1400" dirty="0" err="1">
                <a:solidFill>
                  <a:schemeClr val="accent1"/>
                </a:solidFill>
              </a:rPr>
              <a:t>konsisten</a:t>
            </a:r>
            <a:r>
              <a:rPr lang="en-US" sz="1400" dirty="0">
                <a:solidFill>
                  <a:schemeClr val="accent1"/>
                </a:solidFill>
              </a:rPr>
              <a:t> </a:t>
            </a:r>
            <a:r>
              <a:rPr lang="en-US" sz="1400" dirty="0" err="1">
                <a:solidFill>
                  <a:schemeClr val="accent1"/>
                </a:solidFill>
              </a:rPr>
              <a:t>dengan</a:t>
            </a:r>
            <a:r>
              <a:rPr lang="en-US" sz="1400" dirty="0">
                <a:solidFill>
                  <a:schemeClr val="accent1"/>
                </a:solidFill>
              </a:rPr>
              <a:t> </a:t>
            </a:r>
            <a:r>
              <a:rPr lang="en-US" sz="1400" dirty="0" err="1">
                <a:solidFill>
                  <a:schemeClr val="accent1"/>
                </a:solidFill>
              </a:rPr>
              <a:t>deskripsi</a:t>
            </a:r>
            <a:r>
              <a:rPr lang="en-US" sz="1400" dirty="0">
                <a:solidFill>
                  <a:schemeClr val="accent1"/>
                </a:solidFill>
              </a:rPr>
              <a:t> </a:t>
            </a:r>
            <a:r>
              <a:rPr lang="en-US" sz="1400" dirty="0" err="1">
                <a:solidFill>
                  <a:schemeClr val="accent1"/>
                </a:solidFill>
              </a:rPr>
              <a:t>pekerjaan</a:t>
            </a:r>
            <a:r>
              <a:rPr lang="en-US" sz="1400" dirty="0">
                <a:solidFill>
                  <a:schemeClr val="accent1"/>
                </a:solidFill>
              </a:rPr>
              <a:t> dan level </a:t>
            </a:r>
            <a:r>
              <a:rPr lang="en-US" sz="1400" dirty="0" err="1">
                <a:solidFill>
                  <a:schemeClr val="accent1"/>
                </a:solidFill>
              </a:rPr>
              <a:t>organisasi</a:t>
            </a:r>
            <a:r>
              <a:rPr lang="en-US" sz="1400" dirty="0">
                <a:solidFill>
                  <a:schemeClr val="accent1"/>
                </a:solidFill>
              </a:rPr>
              <a:t> </a:t>
            </a:r>
            <a:r>
              <a:rPr lang="en-US" sz="1400" dirty="0" err="1">
                <a:solidFill>
                  <a:schemeClr val="accent1"/>
                </a:solidFill>
              </a:rPr>
              <a:t>mereka</a:t>
            </a:r>
            <a:r>
              <a:rPr lang="en-US" sz="1400" dirty="0">
                <a:solidFill>
                  <a:schemeClr val="accent1"/>
                </a:solidFill>
              </a:rPr>
              <a:t>.</a:t>
            </a: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en-US" sz="1400" dirty="0">
                <a:solidFill>
                  <a:schemeClr val="accent1"/>
                </a:solidFill>
              </a:rPr>
              <a:t>Auditor </a:t>
            </a:r>
            <a:r>
              <a:rPr lang="en-US" sz="1400" dirty="0" err="1">
                <a:solidFill>
                  <a:schemeClr val="accent1"/>
                </a:solidFill>
              </a:rPr>
              <a:t>harus</a:t>
            </a:r>
            <a:r>
              <a:rPr lang="en-US" sz="1400" dirty="0">
                <a:solidFill>
                  <a:schemeClr val="accent1"/>
                </a:solidFill>
              </a:rPr>
              <a:t> </a:t>
            </a:r>
            <a:r>
              <a:rPr lang="en-US" sz="1400" dirty="0" err="1">
                <a:solidFill>
                  <a:schemeClr val="accent1"/>
                </a:solidFill>
              </a:rPr>
              <a:t>mengevaluasi</a:t>
            </a:r>
            <a:r>
              <a:rPr lang="en-US" sz="1400" dirty="0">
                <a:solidFill>
                  <a:schemeClr val="accent1"/>
                </a:solidFill>
              </a:rPr>
              <a:t> </a:t>
            </a:r>
            <a:r>
              <a:rPr lang="en-US" sz="1400" dirty="0" err="1">
                <a:solidFill>
                  <a:schemeClr val="accent1"/>
                </a:solidFill>
              </a:rPr>
              <a:t>biaya</a:t>
            </a:r>
            <a:r>
              <a:rPr lang="en-US" sz="1400" dirty="0">
                <a:solidFill>
                  <a:schemeClr val="accent1"/>
                </a:solidFill>
              </a:rPr>
              <a:t> dan </a:t>
            </a:r>
            <a:r>
              <a:rPr lang="en-US" sz="1400" dirty="0" err="1">
                <a:solidFill>
                  <a:schemeClr val="accent1"/>
                </a:solidFill>
              </a:rPr>
              <a:t>manfaat</a:t>
            </a:r>
            <a:r>
              <a:rPr lang="en-US" sz="1400" dirty="0">
                <a:solidFill>
                  <a:schemeClr val="accent1"/>
                </a:solidFill>
              </a:rPr>
              <a:t> </a:t>
            </a:r>
            <a:r>
              <a:rPr lang="en-US" sz="1400" dirty="0" err="1">
                <a:solidFill>
                  <a:schemeClr val="accent1"/>
                </a:solidFill>
              </a:rPr>
              <a:t>dari</a:t>
            </a:r>
            <a:r>
              <a:rPr lang="en-US" sz="1400" dirty="0">
                <a:solidFill>
                  <a:schemeClr val="accent1"/>
                </a:solidFill>
              </a:rPr>
              <a:t> </a:t>
            </a:r>
            <a:r>
              <a:rPr lang="en-US" sz="1400" dirty="0" err="1">
                <a:solidFill>
                  <a:schemeClr val="accent1"/>
                </a:solidFill>
              </a:rPr>
              <a:t>kontrol</a:t>
            </a:r>
            <a:r>
              <a:rPr lang="en-US" sz="1400" dirty="0">
                <a:solidFill>
                  <a:schemeClr val="accent1"/>
                </a:solidFill>
              </a:rPr>
              <a:t> </a:t>
            </a:r>
            <a:r>
              <a:rPr lang="en-US" sz="1400" dirty="0" err="1">
                <a:solidFill>
                  <a:schemeClr val="accent1"/>
                </a:solidFill>
              </a:rPr>
              <a:t>biometrik</a:t>
            </a:r>
            <a:r>
              <a:rPr lang="en-US" sz="1400" dirty="0">
                <a:solidFill>
                  <a:schemeClr val="accent1"/>
                </a:solidFill>
              </a:rPr>
              <a:t>.</a:t>
            </a: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en-US" sz="1400" dirty="0">
                <a:solidFill>
                  <a:schemeClr val="accent1"/>
                </a:solidFill>
              </a:rPr>
              <a:t>Auditor </a:t>
            </a:r>
            <a:r>
              <a:rPr lang="en-US" sz="1400" dirty="0" err="1">
                <a:solidFill>
                  <a:schemeClr val="accent1"/>
                </a:solidFill>
              </a:rPr>
              <a:t>harus</a:t>
            </a:r>
            <a:r>
              <a:rPr lang="en-US" sz="1400" dirty="0">
                <a:solidFill>
                  <a:schemeClr val="accent1"/>
                </a:solidFill>
              </a:rPr>
              <a:t> </a:t>
            </a:r>
            <a:r>
              <a:rPr lang="en-US" sz="1400" dirty="0" err="1">
                <a:solidFill>
                  <a:schemeClr val="accent1"/>
                </a:solidFill>
              </a:rPr>
              <a:t>memverifikasi</a:t>
            </a:r>
            <a:r>
              <a:rPr lang="en-US" sz="1400" dirty="0">
                <a:solidFill>
                  <a:schemeClr val="accent1"/>
                </a:solidFill>
              </a:rPr>
              <a:t> </a:t>
            </a:r>
            <a:r>
              <a:rPr lang="en-US" sz="1400" dirty="0" err="1">
                <a:solidFill>
                  <a:schemeClr val="accent1"/>
                </a:solidFill>
              </a:rPr>
              <a:t>bahwa</a:t>
            </a:r>
            <a:r>
              <a:rPr lang="en-US" sz="1400" dirty="0">
                <a:solidFill>
                  <a:schemeClr val="accent1"/>
                </a:solidFill>
              </a:rPr>
              <a:t> </a:t>
            </a:r>
            <a:r>
              <a:rPr lang="en-US" sz="1400" dirty="0" err="1">
                <a:solidFill>
                  <a:schemeClr val="accent1"/>
                </a:solidFill>
              </a:rPr>
              <a:t>kontrol</a:t>
            </a:r>
            <a:r>
              <a:rPr lang="en-US" sz="1400" dirty="0">
                <a:solidFill>
                  <a:schemeClr val="accent1"/>
                </a:solidFill>
              </a:rPr>
              <a:t> </a:t>
            </a:r>
            <a:r>
              <a:rPr lang="en-US" sz="1400" dirty="0" err="1">
                <a:solidFill>
                  <a:schemeClr val="accent1"/>
                </a:solidFill>
              </a:rPr>
              <a:t>kueri</a:t>
            </a:r>
            <a:r>
              <a:rPr lang="en-US" sz="1400" dirty="0">
                <a:solidFill>
                  <a:schemeClr val="accent1"/>
                </a:solidFill>
              </a:rPr>
              <a:t> basis data </a:t>
            </a:r>
            <a:r>
              <a:rPr lang="en-US" sz="1400" dirty="0" err="1">
                <a:solidFill>
                  <a:schemeClr val="accent1"/>
                </a:solidFill>
              </a:rPr>
              <a:t>ada</a:t>
            </a:r>
            <a:r>
              <a:rPr lang="en-US" sz="1400" dirty="0">
                <a:solidFill>
                  <a:schemeClr val="accent1"/>
                </a:solidFill>
              </a:rPr>
              <a:t> </a:t>
            </a:r>
            <a:r>
              <a:rPr lang="en-US" sz="1400" dirty="0" err="1">
                <a:solidFill>
                  <a:schemeClr val="accent1"/>
                </a:solidFill>
              </a:rPr>
              <a:t>untuk</a:t>
            </a:r>
            <a:r>
              <a:rPr lang="en-US" sz="1400" dirty="0">
                <a:solidFill>
                  <a:schemeClr val="accent1"/>
                </a:solidFill>
              </a:rPr>
              <a:t> </a:t>
            </a:r>
            <a:r>
              <a:rPr lang="en-US" sz="1400" dirty="0" err="1">
                <a:solidFill>
                  <a:schemeClr val="accent1"/>
                </a:solidFill>
              </a:rPr>
              <a:t>mencegah</a:t>
            </a:r>
            <a:r>
              <a:rPr lang="en-US" sz="1400" dirty="0">
                <a:solidFill>
                  <a:schemeClr val="accent1"/>
                </a:solidFill>
              </a:rPr>
              <a:t> </a:t>
            </a:r>
            <a:r>
              <a:rPr lang="en-US" sz="1400" dirty="0" err="1">
                <a:solidFill>
                  <a:schemeClr val="accent1"/>
                </a:solidFill>
              </a:rPr>
              <a:t>akses</a:t>
            </a:r>
            <a:r>
              <a:rPr lang="en-US" sz="1400" dirty="0">
                <a:solidFill>
                  <a:schemeClr val="accent1"/>
                </a:solidFill>
              </a:rPr>
              <a:t> yang </a:t>
            </a:r>
            <a:r>
              <a:rPr lang="en-US" sz="1400" dirty="0" err="1">
                <a:solidFill>
                  <a:schemeClr val="accent1"/>
                </a:solidFill>
              </a:rPr>
              <a:t>tidak</a:t>
            </a:r>
            <a:r>
              <a:rPr lang="en-US" sz="1400" dirty="0">
                <a:solidFill>
                  <a:schemeClr val="accent1"/>
                </a:solidFill>
              </a:rPr>
              <a:t> </a:t>
            </a:r>
            <a:r>
              <a:rPr lang="en-US" sz="1400" dirty="0" err="1">
                <a:solidFill>
                  <a:schemeClr val="accent1"/>
                </a:solidFill>
              </a:rPr>
              <a:t>sah</a:t>
            </a:r>
            <a:r>
              <a:rPr lang="en-US" sz="1400" dirty="0">
                <a:solidFill>
                  <a:schemeClr val="accent1"/>
                </a:solidFill>
              </a:rPr>
              <a:t> </a:t>
            </a:r>
            <a:r>
              <a:rPr lang="en-US" sz="1400" dirty="0" err="1">
                <a:solidFill>
                  <a:schemeClr val="accent1"/>
                </a:solidFill>
              </a:rPr>
              <a:t>melalui</a:t>
            </a:r>
            <a:r>
              <a:rPr lang="en-US" sz="1400" dirty="0">
                <a:solidFill>
                  <a:schemeClr val="accent1"/>
                </a:solidFill>
              </a:rPr>
              <a:t> </a:t>
            </a:r>
            <a:r>
              <a:rPr lang="en-US" sz="1400" dirty="0" err="1">
                <a:solidFill>
                  <a:schemeClr val="accent1"/>
                </a:solidFill>
              </a:rPr>
              <a:t>inferensi</a:t>
            </a:r>
            <a:endParaRPr lang="en-US" sz="1400" dirty="0">
              <a:solidFill>
                <a:schemeClr val="accent1"/>
              </a:solidFill>
            </a:endParaRP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en-US" sz="1400" dirty="0">
                <a:solidFill>
                  <a:schemeClr val="accent1"/>
                </a:solidFill>
              </a:rPr>
              <a:t>Auditor </a:t>
            </a:r>
            <a:r>
              <a:rPr lang="en-US" sz="1400" dirty="0" err="1">
                <a:solidFill>
                  <a:schemeClr val="accent1"/>
                </a:solidFill>
              </a:rPr>
              <a:t>harus</a:t>
            </a:r>
            <a:r>
              <a:rPr lang="en-US" sz="1400" dirty="0">
                <a:solidFill>
                  <a:schemeClr val="accent1"/>
                </a:solidFill>
              </a:rPr>
              <a:t> </a:t>
            </a:r>
            <a:r>
              <a:rPr lang="en-US" sz="1400" dirty="0" err="1">
                <a:solidFill>
                  <a:schemeClr val="accent1"/>
                </a:solidFill>
              </a:rPr>
              <a:t>memverifikasi</a:t>
            </a:r>
            <a:r>
              <a:rPr lang="en-US" sz="1400" dirty="0">
                <a:solidFill>
                  <a:schemeClr val="accent1"/>
                </a:solidFill>
              </a:rPr>
              <a:t> </a:t>
            </a:r>
            <a:r>
              <a:rPr lang="en-US" sz="1400" dirty="0" err="1">
                <a:solidFill>
                  <a:schemeClr val="accent1"/>
                </a:solidFill>
              </a:rPr>
              <a:t>bahwa</a:t>
            </a:r>
            <a:r>
              <a:rPr lang="en-US" sz="1400" dirty="0">
                <a:solidFill>
                  <a:schemeClr val="accent1"/>
                </a:solidFill>
              </a:rPr>
              <a:t> data </a:t>
            </a:r>
            <a:r>
              <a:rPr lang="en-US" sz="1400" dirty="0" err="1">
                <a:solidFill>
                  <a:schemeClr val="accent1"/>
                </a:solidFill>
              </a:rPr>
              <a:t>sensitif</a:t>
            </a:r>
            <a:r>
              <a:rPr lang="en-US" sz="1400" dirty="0">
                <a:solidFill>
                  <a:schemeClr val="accent1"/>
                </a:solidFill>
              </a:rPr>
              <a:t>, </a:t>
            </a:r>
            <a:r>
              <a:rPr lang="en-US" sz="1400" dirty="0" err="1">
                <a:solidFill>
                  <a:schemeClr val="accent1"/>
                </a:solidFill>
              </a:rPr>
              <a:t>seperti</a:t>
            </a:r>
            <a:r>
              <a:rPr lang="en-US" sz="1400" dirty="0">
                <a:solidFill>
                  <a:schemeClr val="accent1"/>
                </a:solidFill>
              </a:rPr>
              <a:t> kata </a:t>
            </a:r>
            <a:r>
              <a:rPr lang="en-US" sz="1400" dirty="0" err="1">
                <a:solidFill>
                  <a:schemeClr val="accent1"/>
                </a:solidFill>
              </a:rPr>
              <a:t>sandi</a:t>
            </a:r>
            <a:r>
              <a:rPr lang="en-US" sz="1400" dirty="0">
                <a:solidFill>
                  <a:schemeClr val="accent1"/>
                </a:solidFill>
              </a:rPr>
              <a:t>, </a:t>
            </a:r>
            <a:r>
              <a:rPr lang="en-US" sz="1400" dirty="0" err="1">
                <a:solidFill>
                  <a:schemeClr val="accent1"/>
                </a:solidFill>
              </a:rPr>
              <a:t>dienkripsi</a:t>
            </a:r>
            <a:r>
              <a:rPr lang="en-US" sz="1400" dirty="0">
                <a:solidFill>
                  <a:schemeClr val="accent1"/>
                </a:solidFill>
              </a:rPr>
              <a:t> </a:t>
            </a:r>
            <a:r>
              <a:rPr lang="en-US" sz="1400" dirty="0" err="1">
                <a:solidFill>
                  <a:schemeClr val="accent1"/>
                </a:solidFill>
              </a:rPr>
              <a:t>dengan</a:t>
            </a:r>
            <a:r>
              <a:rPr lang="en-US" sz="1400" dirty="0">
                <a:solidFill>
                  <a:schemeClr val="accent1"/>
                </a:solidFill>
              </a:rPr>
              <a:t> </a:t>
            </a:r>
            <a:r>
              <a:rPr lang="en-US" sz="1400" dirty="0" err="1">
                <a:solidFill>
                  <a:schemeClr val="accent1"/>
                </a:solidFill>
              </a:rPr>
              <a:t>benar</a:t>
            </a:r>
            <a:endParaRPr lang="en-US" sz="1400" dirty="0">
              <a:solidFill>
                <a:schemeClr val="accent1"/>
              </a:solidFill>
            </a:endParaRP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endParaRPr lang="en-US" sz="1400" dirty="0">
              <a:solidFill>
                <a:schemeClr val="accent1"/>
              </a:solidFill>
            </a:endParaRP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endParaRPr lang="en-US" sz="1400" dirty="0">
              <a:solidFill>
                <a:schemeClr val="accent1"/>
              </a:solidFill>
            </a:endParaRPr>
          </a:p>
        </p:txBody>
      </p:sp>
    </p:spTree>
    <p:extLst>
      <p:ext uri="{BB962C8B-B14F-4D97-AF65-F5344CB8AC3E}">
        <p14:creationId xmlns:p14="http://schemas.microsoft.com/office/powerpoint/2010/main" val="940339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pic>
        <p:nvPicPr>
          <p:cNvPr id="3" name="Picture 2">
            <a:extLst>
              <a:ext uri="{FF2B5EF4-FFF2-40B4-BE49-F238E27FC236}">
                <a16:creationId xmlns:a16="http://schemas.microsoft.com/office/drawing/2014/main" id="{3216FC7F-35B5-EAA2-D4CC-7CFB84FF4322}"/>
              </a:ext>
            </a:extLst>
          </p:cNvPr>
          <p:cNvPicPr>
            <a:picLocks noChangeAspect="1"/>
          </p:cNvPicPr>
          <p:nvPr/>
        </p:nvPicPr>
        <p:blipFill>
          <a:blip r:embed="rId3"/>
          <a:stretch>
            <a:fillRect/>
          </a:stretch>
        </p:blipFill>
        <p:spPr>
          <a:xfrm>
            <a:off x="7115006" y="14959"/>
            <a:ext cx="2143125" cy="2143125"/>
          </a:xfrm>
          <a:prstGeom prst="rect">
            <a:avLst/>
          </a:prstGeom>
        </p:spPr>
      </p:pic>
      <p:sp>
        <p:nvSpPr>
          <p:cNvPr id="321" name="Google Shape;321;p34"/>
          <p:cNvSpPr txBox="1">
            <a:spLocks noGrp="1"/>
          </p:cNvSpPr>
          <p:nvPr>
            <p:ph type="title"/>
          </p:nvPr>
        </p:nvSpPr>
        <p:spPr>
          <a:xfrm>
            <a:off x="176325" y="396763"/>
            <a:ext cx="6769036" cy="1040394"/>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000" dirty="0">
                <a:solidFill>
                  <a:schemeClr val="accent3"/>
                </a:solidFill>
              </a:rPr>
              <a:t>Audit Pencadangan Database</a:t>
            </a:r>
            <a:endParaRPr sz="3000" dirty="0">
              <a:solidFill>
                <a:schemeClr val="accent3"/>
              </a:solidFill>
            </a:endParaRPr>
          </a:p>
        </p:txBody>
      </p:sp>
      <p:sp>
        <p:nvSpPr>
          <p:cNvPr id="322" name="Google Shape;322;p34"/>
          <p:cNvSpPr txBox="1">
            <a:spLocks noGrp="1"/>
          </p:cNvSpPr>
          <p:nvPr>
            <p:ph type="body" idx="1"/>
          </p:nvPr>
        </p:nvSpPr>
        <p:spPr>
          <a:xfrm>
            <a:off x="837105" y="1086522"/>
            <a:ext cx="6876128" cy="3767035"/>
          </a:xfrm>
          <a:prstGeom prst="rect">
            <a:avLst/>
          </a:prstGeom>
        </p:spPr>
        <p:txBody>
          <a:bodyPr spcFirstLastPara="1" wrap="square" lIns="91425" tIns="91425" rIns="91425" bIns="91425" anchor="t" anchorCtr="0">
            <a:noAutofit/>
          </a:bodyPr>
          <a:lstStyle/>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sv-SE" sz="1600" dirty="0">
                <a:solidFill>
                  <a:schemeClr val="accent1"/>
                </a:solidFill>
              </a:rPr>
              <a:t>Auditor harus memilih sampel sistem dan menentukan dari dokumentasi sistem bahwa jumlah file backup GPC yang ditentukan untuk setiap sistem memadai</a:t>
            </a: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sv-SE" sz="1600" dirty="0">
                <a:solidFill>
                  <a:schemeClr val="accent1"/>
                </a:solidFill>
              </a:rPr>
              <a:t>Auditor harus memverifikasi melalui pengamatan fisik bahwa file transaksi yang digunakan untuk merekonstruksi file master juga disimpan</a:t>
            </a: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nn-NO" sz="1600" dirty="0">
                <a:solidFill>
                  <a:schemeClr val="accent1"/>
                </a:solidFill>
              </a:rPr>
              <a:t>Auditor harus memilih sampel aplikasi dan mengidentifikasi file akses langsung yang diperbarui di setiap sistem</a:t>
            </a:r>
          </a:p>
          <a:p>
            <a:pPr marL="457200" lvl="0" indent="-304800" algn="l" rtl="0">
              <a:lnSpc>
                <a:spcPct val="150000"/>
              </a:lnSpc>
              <a:spcBef>
                <a:spcPts val="0"/>
              </a:spcBef>
              <a:spcAft>
                <a:spcPts val="0"/>
              </a:spcAft>
              <a:buClr>
                <a:schemeClr val="accent1"/>
              </a:buClr>
              <a:buSzPts val="1200"/>
              <a:buFont typeface="Wingdings" panose="05000000000000000000" pitchFamily="2" charset="2"/>
              <a:buChar char="q"/>
            </a:pPr>
            <a:r>
              <a:rPr lang="sv-SE" sz="1600" dirty="0">
                <a:solidFill>
                  <a:schemeClr val="accent1"/>
                </a:solidFill>
              </a:rPr>
              <a:t>Auditor harus memverifikasi keberadaan dan kecukupan penyimpanan di lokasi terpisah.</a:t>
            </a:r>
          </a:p>
        </p:txBody>
      </p:sp>
    </p:spTree>
    <p:extLst>
      <p:ext uri="{BB962C8B-B14F-4D97-AF65-F5344CB8AC3E}">
        <p14:creationId xmlns:p14="http://schemas.microsoft.com/office/powerpoint/2010/main" val="1477116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76"/>
        <p:cNvGrpSpPr/>
        <p:nvPr/>
      </p:nvGrpSpPr>
      <p:grpSpPr>
        <a:xfrm>
          <a:off x="0" y="0"/>
          <a:ext cx="0" cy="0"/>
          <a:chOff x="0" y="0"/>
          <a:chExt cx="0" cy="0"/>
        </a:xfrm>
      </p:grpSpPr>
      <p:sp>
        <p:nvSpPr>
          <p:cNvPr id="777" name="Google Shape;777;p56"/>
          <p:cNvSpPr txBox="1">
            <a:spLocks noGrp="1"/>
          </p:cNvSpPr>
          <p:nvPr>
            <p:ph type="ctrTitle"/>
          </p:nvPr>
        </p:nvSpPr>
        <p:spPr>
          <a:xfrm>
            <a:off x="1722393" y="1820437"/>
            <a:ext cx="5699214" cy="997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TERIMA KASIH!</a:t>
            </a:r>
            <a:endParaRPr dirty="0"/>
          </a:p>
        </p:txBody>
      </p:sp>
      <p:sp>
        <p:nvSpPr>
          <p:cNvPr id="4" name="Rectangle 3">
            <a:extLst>
              <a:ext uri="{FF2B5EF4-FFF2-40B4-BE49-F238E27FC236}">
                <a16:creationId xmlns:a16="http://schemas.microsoft.com/office/drawing/2014/main" id="{1D459046-5F47-B832-228A-CAF8F8616754}"/>
              </a:ext>
            </a:extLst>
          </p:cNvPr>
          <p:cNvSpPr/>
          <p:nvPr/>
        </p:nvSpPr>
        <p:spPr>
          <a:xfrm>
            <a:off x="2085278" y="3323063"/>
            <a:ext cx="4928839" cy="9978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35"/>
          <p:cNvSpPr txBox="1">
            <a:spLocks noGrp="1"/>
          </p:cNvSpPr>
          <p:nvPr>
            <p:ph type="title"/>
          </p:nvPr>
        </p:nvSpPr>
        <p:spPr>
          <a:xfrm>
            <a:off x="715100" y="530061"/>
            <a:ext cx="5137060" cy="1252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3600" dirty="0"/>
              <a:t>PENGERTIAN</a:t>
            </a:r>
            <a:endParaRPr sz="3600" dirty="0">
              <a:solidFill>
                <a:schemeClr val="accent3"/>
              </a:solidFill>
            </a:endParaRPr>
          </a:p>
        </p:txBody>
      </p:sp>
      <p:sp>
        <p:nvSpPr>
          <p:cNvPr id="328" name="Google Shape;328;p35"/>
          <p:cNvSpPr txBox="1">
            <a:spLocks noGrp="1"/>
          </p:cNvSpPr>
          <p:nvPr>
            <p:ph type="subTitle" idx="1"/>
          </p:nvPr>
        </p:nvSpPr>
        <p:spPr>
          <a:xfrm>
            <a:off x="715099" y="2173045"/>
            <a:ext cx="4911149" cy="2130014"/>
          </a:xfrm>
          <a:prstGeom prst="rect">
            <a:avLst/>
          </a:prstGeom>
        </p:spPr>
        <p:txBody>
          <a:bodyPr spcFirstLastPara="1" wrap="square" lIns="91425" tIns="91425" rIns="91425" bIns="91425" anchor="ctr" anchorCtr="0">
            <a:noAutofit/>
          </a:bodyPr>
          <a:lstStyle/>
          <a:p>
            <a:pPr marL="0" indent="0" algn="just" eaLnBrk="1" hangingPunct="1">
              <a:spcBef>
                <a:spcPct val="0"/>
              </a:spcBef>
            </a:pPr>
            <a:r>
              <a:rPr lang="en-ID" dirty="0"/>
              <a:t>Audit </a:t>
            </a:r>
            <a:r>
              <a:rPr lang="en-ID" dirty="0" err="1"/>
              <a:t>sistem</a:t>
            </a:r>
            <a:r>
              <a:rPr lang="en-ID" dirty="0"/>
              <a:t> database </a:t>
            </a:r>
            <a:r>
              <a:rPr lang="en-ID" dirty="0" err="1"/>
              <a:t>adalah</a:t>
            </a:r>
            <a:r>
              <a:rPr lang="en-ID" dirty="0"/>
              <a:t> proses </a:t>
            </a:r>
            <a:r>
              <a:rPr lang="en-ID" dirty="0" err="1"/>
              <a:t>pemantauan</a:t>
            </a:r>
            <a:r>
              <a:rPr lang="en-ID" dirty="0"/>
              <a:t>, </a:t>
            </a:r>
            <a:r>
              <a:rPr lang="en-ID" dirty="0" err="1"/>
              <a:t>analisis</a:t>
            </a:r>
            <a:r>
              <a:rPr lang="en-ID" dirty="0"/>
              <a:t>, dan </a:t>
            </a:r>
            <a:r>
              <a:rPr lang="en-ID" dirty="0" err="1"/>
              <a:t>pelaporan</a:t>
            </a:r>
            <a:r>
              <a:rPr lang="en-ID" dirty="0"/>
              <a:t> </a:t>
            </a:r>
            <a:r>
              <a:rPr lang="en-ID" dirty="0" err="1"/>
              <a:t>aktivitas</a:t>
            </a:r>
            <a:r>
              <a:rPr lang="en-ID" dirty="0"/>
              <a:t> yang </a:t>
            </a:r>
            <a:r>
              <a:rPr lang="en-ID" dirty="0" err="1"/>
              <a:t>terjadi</a:t>
            </a:r>
            <a:r>
              <a:rPr lang="en-ID" dirty="0"/>
              <a:t> di </a:t>
            </a:r>
            <a:r>
              <a:rPr lang="en-ID" dirty="0" err="1"/>
              <a:t>dalam</a:t>
            </a:r>
            <a:r>
              <a:rPr lang="en-ID" dirty="0"/>
              <a:t> </a:t>
            </a:r>
            <a:r>
              <a:rPr lang="en-ID" dirty="0" err="1"/>
              <a:t>sebuah</a:t>
            </a:r>
            <a:r>
              <a:rPr lang="en-ID" dirty="0"/>
              <a:t> </a:t>
            </a:r>
            <a:r>
              <a:rPr lang="en-ID" dirty="0" err="1"/>
              <a:t>sistem</a:t>
            </a:r>
            <a:r>
              <a:rPr lang="en-ID" dirty="0"/>
              <a:t> database. </a:t>
            </a:r>
          </a:p>
          <a:p>
            <a:pPr marL="0" indent="0" algn="just" eaLnBrk="1" hangingPunct="1">
              <a:spcBef>
                <a:spcPct val="0"/>
              </a:spcBef>
            </a:pPr>
            <a:endParaRPr lang="en-ID" dirty="0"/>
          </a:p>
          <a:p>
            <a:pPr marL="0" indent="0" algn="just" eaLnBrk="1" hangingPunct="1">
              <a:spcBef>
                <a:spcPct val="0"/>
              </a:spcBef>
            </a:pPr>
            <a:r>
              <a:rPr lang="en-ID" dirty="0" err="1"/>
              <a:t>Tujuan</a:t>
            </a:r>
            <a:r>
              <a:rPr lang="en-ID" dirty="0"/>
              <a:t> </a:t>
            </a:r>
            <a:r>
              <a:rPr lang="en-ID" dirty="0" err="1"/>
              <a:t>utamanya</a:t>
            </a:r>
            <a:r>
              <a:rPr lang="en-ID" dirty="0"/>
              <a:t> </a:t>
            </a:r>
            <a:r>
              <a:rPr lang="en-ID" dirty="0" err="1"/>
              <a:t>adalah</a:t>
            </a:r>
            <a:r>
              <a:rPr lang="en-ID" dirty="0"/>
              <a:t> </a:t>
            </a:r>
            <a:r>
              <a:rPr lang="en-ID" dirty="0" err="1"/>
              <a:t>untuk</a:t>
            </a:r>
            <a:r>
              <a:rPr lang="en-ID" dirty="0"/>
              <a:t> </a:t>
            </a:r>
            <a:r>
              <a:rPr lang="en-ID" dirty="0" err="1"/>
              <a:t>memastikan</a:t>
            </a:r>
            <a:r>
              <a:rPr lang="en-ID" dirty="0"/>
              <a:t> </a:t>
            </a:r>
            <a:r>
              <a:rPr lang="en-ID" dirty="0" err="1"/>
              <a:t>keamanan</a:t>
            </a:r>
            <a:r>
              <a:rPr lang="en-ID" dirty="0"/>
              <a:t>, </a:t>
            </a:r>
            <a:r>
              <a:rPr lang="en-ID" dirty="0" err="1"/>
              <a:t>integritas</a:t>
            </a:r>
            <a:r>
              <a:rPr lang="en-ID" dirty="0"/>
              <a:t>, dan </a:t>
            </a:r>
            <a:r>
              <a:rPr lang="en-ID" dirty="0" err="1"/>
              <a:t>ketersediaan</a:t>
            </a:r>
            <a:r>
              <a:rPr lang="en-ID" dirty="0"/>
              <a:t> data, </a:t>
            </a:r>
            <a:r>
              <a:rPr lang="en-ID" dirty="0" err="1"/>
              <a:t>serta</a:t>
            </a:r>
            <a:r>
              <a:rPr lang="en-ID" dirty="0"/>
              <a:t> </a:t>
            </a:r>
            <a:r>
              <a:rPr lang="en-ID" dirty="0" err="1"/>
              <a:t>untuk</a:t>
            </a:r>
            <a:r>
              <a:rPr lang="en-ID" dirty="0"/>
              <a:t> </a:t>
            </a:r>
            <a:r>
              <a:rPr lang="en-ID" dirty="0" err="1"/>
              <a:t>mematuhi</a:t>
            </a:r>
            <a:r>
              <a:rPr lang="en-ID" dirty="0"/>
              <a:t> </a:t>
            </a:r>
            <a:r>
              <a:rPr lang="en-ID" dirty="0" err="1"/>
              <a:t>kebijakan</a:t>
            </a:r>
            <a:r>
              <a:rPr lang="en-ID" dirty="0"/>
              <a:t>, </a:t>
            </a:r>
            <a:r>
              <a:rPr lang="en-ID" dirty="0" err="1"/>
              <a:t>regulasi</a:t>
            </a:r>
            <a:r>
              <a:rPr lang="en-ID" dirty="0"/>
              <a:t>, dan </a:t>
            </a:r>
            <a:r>
              <a:rPr lang="en-ID" dirty="0" err="1"/>
              <a:t>standar</a:t>
            </a:r>
            <a:r>
              <a:rPr lang="en-ID" dirty="0"/>
              <a:t> yang </a:t>
            </a:r>
            <a:r>
              <a:rPr lang="en-ID" dirty="0" err="1"/>
              <a:t>berlaku</a:t>
            </a:r>
            <a:r>
              <a:rPr lang="en-ID" dirty="0"/>
              <a:t>.</a:t>
            </a:r>
            <a:endParaRPr lang="en-US" sz="1800" dirty="0">
              <a:latin typeface="Tw Cen MT" panose="020B0602020104020603"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Google Shape;333;p36"/>
          <p:cNvSpPr/>
          <p:nvPr/>
        </p:nvSpPr>
        <p:spPr>
          <a:xfrm>
            <a:off x="2166502" y="1204868"/>
            <a:ext cx="695400" cy="677400"/>
          </a:xfrm>
          <a:prstGeom prst="roundRect">
            <a:avLst>
              <a:gd name="adj" fmla="val 16667"/>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36"/>
          <p:cNvSpPr/>
          <p:nvPr/>
        </p:nvSpPr>
        <p:spPr>
          <a:xfrm>
            <a:off x="6155096" y="1211019"/>
            <a:ext cx="695400" cy="677400"/>
          </a:xfrm>
          <a:prstGeom prst="roundRect">
            <a:avLst>
              <a:gd name="adj" fmla="val 16667"/>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36"/>
          <p:cNvSpPr txBox="1">
            <a:spLocks noGrp="1"/>
          </p:cNvSpPr>
          <p:nvPr>
            <p:ph type="title"/>
          </p:nvPr>
        </p:nvSpPr>
        <p:spPr>
          <a:xfrm>
            <a:off x="860604" y="1912213"/>
            <a:ext cx="3310954"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chemeClr val="accent3"/>
                </a:solidFill>
              </a:rPr>
              <a:t>Pendekatan Berkas Datar</a:t>
            </a:r>
            <a:br>
              <a:rPr lang="en" sz="1800" dirty="0">
                <a:solidFill>
                  <a:schemeClr val="accent3"/>
                </a:solidFill>
              </a:rPr>
            </a:br>
            <a:r>
              <a:rPr lang="en" sz="1800" dirty="0">
                <a:solidFill>
                  <a:schemeClr val="accent3"/>
                </a:solidFill>
              </a:rPr>
              <a:t>(</a:t>
            </a:r>
            <a:r>
              <a:rPr lang="en" sz="1800" i="1" dirty="0">
                <a:solidFill>
                  <a:schemeClr val="accent3"/>
                </a:solidFill>
              </a:rPr>
              <a:t>Flat-File Approach</a:t>
            </a:r>
            <a:r>
              <a:rPr lang="en" sz="1800" dirty="0">
                <a:solidFill>
                  <a:schemeClr val="accent3"/>
                </a:solidFill>
              </a:rPr>
              <a:t>)</a:t>
            </a:r>
            <a:endParaRPr sz="1800" dirty="0">
              <a:solidFill>
                <a:schemeClr val="accent3"/>
              </a:solidFill>
            </a:endParaRPr>
          </a:p>
        </p:txBody>
      </p:sp>
      <p:sp>
        <p:nvSpPr>
          <p:cNvPr id="339" name="Google Shape;339;p36"/>
          <p:cNvSpPr txBox="1">
            <a:spLocks noGrp="1"/>
          </p:cNvSpPr>
          <p:nvPr>
            <p:ph type="title" idx="2"/>
          </p:nvPr>
        </p:nvSpPr>
        <p:spPr>
          <a:xfrm>
            <a:off x="4847319" y="1912213"/>
            <a:ext cx="3310953"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chemeClr val="accent3"/>
                </a:solidFill>
              </a:rPr>
              <a:t>Pendekatan Basis Data</a:t>
            </a:r>
            <a:br>
              <a:rPr lang="en" sz="1800" dirty="0">
                <a:solidFill>
                  <a:schemeClr val="accent3"/>
                </a:solidFill>
              </a:rPr>
            </a:br>
            <a:r>
              <a:rPr lang="en" sz="1800" dirty="0">
                <a:solidFill>
                  <a:schemeClr val="accent3"/>
                </a:solidFill>
              </a:rPr>
              <a:t>(</a:t>
            </a:r>
            <a:r>
              <a:rPr lang="en" sz="1800" i="1" dirty="0">
                <a:solidFill>
                  <a:schemeClr val="accent3"/>
                </a:solidFill>
              </a:rPr>
              <a:t>The Database Approach</a:t>
            </a:r>
            <a:r>
              <a:rPr lang="en" sz="1800" dirty="0">
                <a:solidFill>
                  <a:schemeClr val="accent3"/>
                </a:solidFill>
              </a:rPr>
              <a:t>)</a:t>
            </a:r>
            <a:endParaRPr sz="1800" dirty="0">
              <a:solidFill>
                <a:schemeClr val="accent3"/>
              </a:solidFill>
            </a:endParaRPr>
          </a:p>
        </p:txBody>
      </p:sp>
      <p:sp>
        <p:nvSpPr>
          <p:cNvPr id="346" name="Google Shape;346;p36"/>
          <p:cNvSpPr txBox="1">
            <a:spLocks noGrp="1"/>
          </p:cNvSpPr>
          <p:nvPr>
            <p:ph type="subTitle" idx="8"/>
          </p:nvPr>
        </p:nvSpPr>
        <p:spPr>
          <a:xfrm>
            <a:off x="2167221" y="1277172"/>
            <a:ext cx="6954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01</a:t>
            </a:r>
            <a:endParaRPr dirty="0"/>
          </a:p>
        </p:txBody>
      </p:sp>
      <p:sp>
        <p:nvSpPr>
          <p:cNvPr id="347" name="Google Shape;347;p36"/>
          <p:cNvSpPr txBox="1">
            <a:spLocks noGrp="1"/>
          </p:cNvSpPr>
          <p:nvPr>
            <p:ph type="subTitle" idx="9"/>
          </p:nvPr>
        </p:nvSpPr>
        <p:spPr>
          <a:xfrm>
            <a:off x="6155096" y="1285869"/>
            <a:ext cx="6954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02</a:t>
            </a:r>
            <a:endParaRPr dirty="0"/>
          </a:p>
        </p:txBody>
      </p:sp>
      <p:sp>
        <p:nvSpPr>
          <p:cNvPr id="3" name="Google Shape;321;p34">
            <a:extLst>
              <a:ext uri="{FF2B5EF4-FFF2-40B4-BE49-F238E27FC236}">
                <a16:creationId xmlns:a16="http://schemas.microsoft.com/office/drawing/2014/main" id="{D36305DC-D820-B9A3-C7D9-340E6158CEC9}"/>
              </a:ext>
            </a:extLst>
          </p:cNvPr>
          <p:cNvSpPr txBox="1">
            <a:spLocks/>
          </p:cNvSpPr>
          <p:nvPr/>
        </p:nvSpPr>
        <p:spPr>
          <a:xfrm>
            <a:off x="1535080" y="350994"/>
            <a:ext cx="6443016" cy="104039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000"/>
              <a:buFont typeface="Montserrat ExtraBold"/>
              <a:buNone/>
              <a:defRPr sz="2200" b="1" i="0" u="none" strike="noStrike" cap="none">
                <a:solidFill>
                  <a:schemeClr val="accent1"/>
                </a:solidFill>
                <a:latin typeface="Montserrat"/>
                <a:ea typeface="Montserrat"/>
                <a:cs typeface="Montserrat"/>
                <a:sym typeface="Montserrat"/>
              </a:defRPr>
            </a:lvl1pPr>
            <a:lvl2pPr marR="0" lvl="1"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2pPr>
            <a:lvl3pPr marR="0" lvl="2"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3pPr>
            <a:lvl4pPr marR="0" lvl="3"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4pPr>
            <a:lvl5pPr marR="0" lvl="4"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5pPr>
            <a:lvl6pPr marR="0" lvl="5"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6pPr>
            <a:lvl7pPr marR="0" lvl="6"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7pPr>
            <a:lvl8pPr marR="0" lvl="7"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8pPr>
            <a:lvl9pPr marR="0" lvl="8"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9pPr>
          </a:lstStyle>
          <a:p>
            <a:pPr algn="ctr"/>
            <a:r>
              <a:rPr lang="en-ID" sz="3200" dirty="0"/>
              <a:t>MANAJEMEN </a:t>
            </a:r>
            <a:r>
              <a:rPr lang="en-ID" sz="3200" dirty="0">
                <a:solidFill>
                  <a:schemeClr val="accent3"/>
                </a:solidFill>
              </a:rPr>
              <a:t>DATA</a:t>
            </a:r>
          </a:p>
        </p:txBody>
      </p:sp>
      <p:sp>
        <p:nvSpPr>
          <p:cNvPr id="12" name="TextBox 11">
            <a:extLst>
              <a:ext uri="{FF2B5EF4-FFF2-40B4-BE49-F238E27FC236}">
                <a16:creationId xmlns:a16="http://schemas.microsoft.com/office/drawing/2014/main" id="{C5A582A3-4F23-0391-38C1-9CB88FE2D816}"/>
              </a:ext>
            </a:extLst>
          </p:cNvPr>
          <p:cNvSpPr txBox="1"/>
          <p:nvPr/>
        </p:nvSpPr>
        <p:spPr>
          <a:xfrm>
            <a:off x="859903" y="2568770"/>
            <a:ext cx="3896685" cy="2308324"/>
          </a:xfrm>
          <a:prstGeom prst="rect">
            <a:avLst/>
          </a:prstGeom>
          <a:noFill/>
        </p:spPr>
        <p:txBody>
          <a:bodyPr wrap="square">
            <a:spAutoFit/>
          </a:bodyPr>
          <a:lstStyle/>
          <a:p>
            <a:pPr marL="285750" indent="-285750">
              <a:buFont typeface="Arial" panose="020B0604020202020204" pitchFamily="34" charset="0"/>
              <a:buChar char="•"/>
            </a:pPr>
            <a:r>
              <a:rPr lang="da-DK" sz="1200" dirty="0">
                <a:latin typeface="Montserrat" panose="00000500000000000000" pitchFamily="2" charset="0"/>
              </a:rPr>
              <a:t>Data disimpan dalam satu berkas tunggal</a:t>
            </a:r>
          </a:p>
          <a:p>
            <a:r>
              <a:rPr lang="da-DK" sz="1200" dirty="0">
                <a:latin typeface="Montserrat" panose="00000500000000000000" pitchFamily="2" charset="0"/>
              </a:rPr>
              <a:t> </a:t>
            </a:r>
          </a:p>
          <a:p>
            <a:pPr marL="285750" indent="-285750">
              <a:buFont typeface="Arial" panose="020B0604020202020204" pitchFamily="34" charset="0"/>
              <a:buChar char="•"/>
            </a:pPr>
            <a:r>
              <a:rPr lang="en-ID" sz="1200" dirty="0" err="1">
                <a:latin typeface="Montserrat" panose="00000500000000000000" pitchFamily="2" charset="0"/>
              </a:rPr>
              <a:t>Tidak</a:t>
            </a:r>
            <a:r>
              <a:rPr lang="en-ID" sz="1200" dirty="0">
                <a:latin typeface="Montserrat" panose="00000500000000000000" pitchFamily="2" charset="0"/>
              </a:rPr>
              <a:t> </a:t>
            </a:r>
            <a:r>
              <a:rPr lang="en-ID" sz="1200" dirty="0" err="1">
                <a:latin typeface="Montserrat" panose="00000500000000000000" pitchFamily="2" charset="0"/>
              </a:rPr>
              <a:t>ada</a:t>
            </a:r>
            <a:r>
              <a:rPr lang="en-ID" sz="1200" dirty="0">
                <a:latin typeface="Montserrat" panose="00000500000000000000" pitchFamily="2" charset="0"/>
              </a:rPr>
              <a:t> </a:t>
            </a:r>
            <a:r>
              <a:rPr lang="en-ID" sz="1200" dirty="0" err="1">
                <a:latin typeface="Montserrat" panose="00000500000000000000" pitchFamily="2" charset="0"/>
              </a:rPr>
              <a:t>keterkaitan</a:t>
            </a:r>
            <a:r>
              <a:rPr lang="en-ID" sz="1200" dirty="0">
                <a:latin typeface="Montserrat" panose="00000500000000000000" pitchFamily="2" charset="0"/>
              </a:rPr>
              <a:t> yang </a:t>
            </a:r>
            <a:r>
              <a:rPr lang="en-ID" sz="1200" dirty="0" err="1">
                <a:latin typeface="Montserrat" panose="00000500000000000000" pitchFamily="2" charset="0"/>
              </a:rPr>
              <a:t>jelas</a:t>
            </a:r>
            <a:r>
              <a:rPr lang="en-ID" sz="1200" dirty="0">
                <a:latin typeface="Montserrat" panose="00000500000000000000" pitchFamily="2" charset="0"/>
              </a:rPr>
              <a:t> </a:t>
            </a:r>
            <a:r>
              <a:rPr lang="en-ID" sz="1200" dirty="0" err="1">
                <a:latin typeface="Montserrat" panose="00000500000000000000" pitchFamily="2" charset="0"/>
              </a:rPr>
              <a:t>antara</a:t>
            </a:r>
            <a:r>
              <a:rPr lang="en-ID" sz="1200" dirty="0">
                <a:latin typeface="Montserrat" panose="00000500000000000000" pitchFamily="2" charset="0"/>
              </a:rPr>
              <a:t> data </a:t>
            </a:r>
            <a:r>
              <a:rPr lang="en-ID" sz="1200" dirty="0" err="1">
                <a:latin typeface="Montserrat" panose="00000500000000000000" pitchFamily="2" charset="0"/>
              </a:rPr>
              <a:t>dalam</a:t>
            </a:r>
            <a:r>
              <a:rPr lang="en-ID" sz="1200" dirty="0">
                <a:latin typeface="Montserrat" panose="00000500000000000000" pitchFamily="2" charset="0"/>
              </a:rPr>
              <a:t> </a:t>
            </a:r>
            <a:r>
              <a:rPr lang="en-ID" sz="1200" dirty="0" err="1">
                <a:latin typeface="Montserrat" panose="00000500000000000000" pitchFamily="2" charset="0"/>
              </a:rPr>
              <a:t>satu</a:t>
            </a:r>
            <a:r>
              <a:rPr lang="en-ID" sz="1200" dirty="0">
                <a:latin typeface="Montserrat" panose="00000500000000000000" pitchFamily="2" charset="0"/>
              </a:rPr>
              <a:t> </a:t>
            </a:r>
            <a:r>
              <a:rPr lang="en-ID" sz="1200" dirty="0" err="1">
                <a:latin typeface="Montserrat" panose="00000500000000000000" pitchFamily="2" charset="0"/>
              </a:rPr>
              <a:t>berkas</a:t>
            </a:r>
            <a:r>
              <a:rPr lang="en-ID" sz="1200" dirty="0">
                <a:latin typeface="Montserrat" panose="00000500000000000000" pitchFamily="2" charset="0"/>
              </a:rPr>
              <a:t> </a:t>
            </a:r>
            <a:r>
              <a:rPr lang="en-ID" sz="1200" dirty="0" err="1">
                <a:latin typeface="Montserrat" panose="00000500000000000000" pitchFamily="2" charset="0"/>
              </a:rPr>
              <a:t>dengan</a:t>
            </a:r>
            <a:r>
              <a:rPr lang="en-ID" sz="1200" dirty="0">
                <a:latin typeface="Montserrat" panose="00000500000000000000" pitchFamily="2" charset="0"/>
              </a:rPr>
              <a:t> data </a:t>
            </a:r>
            <a:r>
              <a:rPr lang="en-ID" sz="1200" dirty="0" err="1">
                <a:latin typeface="Montserrat" panose="00000500000000000000" pitchFamily="2" charset="0"/>
              </a:rPr>
              <a:t>dalam</a:t>
            </a:r>
            <a:r>
              <a:rPr lang="en-ID" sz="1200" dirty="0">
                <a:latin typeface="Montserrat" panose="00000500000000000000" pitchFamily="2" charset="0"/>
              </a:rPr>
              <a:t> </a:t>
            </a:r>
            <a:r>
              <a:rPr lang="en-ID" sz="1200" dirty="0" err="1">
                <a:latin typeface="Montserrat" panose="00000500000000000000" pitchFamily="2" charset="0"/>
              </a:rPr>
              <a:t>berkas</a:t>
            </a:r>
            <a:r>
              <a:rPr lang="en-ID" sz="1200" dirty="0">
                <a:latin typeface="Montserrat" panose="00000500000000000000" pitchFamily="2" charset="0"/>
              </a:rPr>
              <a:t> lain</a:t>
            </a:r>
          </a:p>
          <a:p>
            <a:pPr marL="285750" indent="-285750">
              <a:buFont typeface="Arial" panose="020B0604020202020204" pitchFamily="34" charset="0"/>
              <a:buChar char="•"/>
            </a:pPr>
            <a:endParaRPr lang="en-ID" sz="1200" dirty="0">
              <a:latin typeface="Montserrat" panose="00000500000000000000" pitchFamily="2" charset="0"/>
            </a:endParaRPr>
          </a:p>
          <a:p>
            <a:pPr marL="285750" indent="-285750">
              <a:buFont typeface="Arial" panose="020B0604020202020204" pitchFamily="34" charset="0"/>
              <a:buChar char="•"/>
            </a:pPr>
            <a:r>
              <a:rPr lang="it-IT" sz="1200" dirty="0">
                <a:latin typeface="Montserrat" panose="00000500000000000000" pitchFamily="2" charset="0"/>
              </a:rPr>
              <a:t>Sulit dalam berbagi dan integrasi data di antara pengguna yang berbeda</a:t>
            </a:r>
          </a:p>
          <a:p>
            <a:pPr marL="285750" indent="-285750">
              <a:buFont typeface="Arial" panose="020B0604020202020204" pitchFamily="34" charset="0"/>
              <a:buChar char="•"/>
            </a:pPr>
            <a:endParaRPr lang="it-IT" sz="1200" dirty="0">
              <a:latin typeface="Montserrat" panose="00000500000000000000" pitchFamily="2" charset="0"/>
            </a:endParaRPr>
          </a:p>
          <a:p>
            <a:pPr marL="285750" indent="-285750">
              <a:buFont typeface="Arial" panose="020B0604020202020204" pitchFamily="34" charset="0"/>
              <a:buChar char="•"/>
            </a:pPr>
            <a:endParaRPr lang="da-DK" sz="1200" dirty="0">
              <a:latin typeface="Montserrat" panose="00000500000000000000" pitchFamily="2" charset="0"/>
            </a:endParaRPr>
          </a:p>
          <a:p>
            <a:pPr marL="285750" indent="-285750">
              <a:buFont typeface="Arial" panose="020B0604020202020204" pitchFamily="34" charset="0"/>
              <a:buChar char="•"/>
            </a:pPr>
            <a:r>
              <a:rPr lang="en-ID" sz="1200" dirty="0">
                <a:latin typeface="Montserrat" panose="00000500000000000000" pitchFamily="2" charset="0"/>
              </a:rPr>
              <a:t>Kurang </a:t>
            </a:r>
            <a:r>
              <a:rPr lang="en-ID" sz="1200" dirty="0" err="1">
                <a:latin typeface="Montserrat" panose="00000500000000000000" pitchFamily="2" charset="0"/>
              </a:rPr>
              <a:t>fleksibel</a:t>
            </a:r>
            <a:r>
              <a:rPr lang="en-ID" sz="1200" dirty="0">
                <a:latin typeface="Montserrat" panose="00000500000000000000" pitchFamily="2" charset="0"/>
              </a:rPr>
              <a:t> </a:t>
            </a:r>
            <a:r>
              <a:rPr lang="en-ID" sz="1200" dirty="0" err="1">
                <a:latin typeface="Montserrat" panose="00000500000000000000" pitchFamily="2" charset="0"/>
              </a:rPr>
              <a:t>dalam</a:t>
            </a:r>
            <a:r>
              <a:rPr lang="en-ID" sz="1200" dirty="0">
                <a:latin typeface="Montserrat" panose="00000500000000000000" pitchFamily="2" charset="0"/>
              </a:rPr>
              <a:t> </a:t>
            </a:r>
            <a:r>
              <a:rPr lang="en-ID" sz="1200" dirty="0" err="1">
                <a:latin typeface="Montserrat" panose="00000500000000000000" pitchFamily="2" charset="0"/>
              </a:rPr>
              <a:t>mengelola</a:t>
            </a:r>
            <a:r>
              <a:rPr lang="en-ID" sz="1200" dirty="0">
                <a:latin typeface="Montserrat" panose="00000500000000000000" pitchFamily="2" charset="0"/>
              </a:rPr>
              <a:t> dan </a:t>
            </a:r>
            <a:r>
              <a:rPr lang="en-ID" sz="1200" dirty="0" err="1">
                <a:latin typeface="Montserrat" panose="00000500000000000000" pitchFamily="2" charset="0"/>
              </a:rPr>
              <a:t>mengakses</a:t>
            </a:r>
            <a:r>
              <a:rPr lang="en-ID" sz="1200" dirty="0">
                <a:latin typeface="Montserrat" panose="00000500000000000000" pitchFamily="2" charset="0"/>
              </a:rPr>
              <a:t> data</a:t>
            </a:r>
          </a:p>
        </p:txBody>
      </p:sp>
      <p:sp>
        <p:nvSpPr>
          <p:cNvPr id="13" name="TextBox 12">
            <a:extLst>
              <a:ext uri="{FF2B5EF4-FFF2-40B4-BE49-F238E27FC236}">
                <a16:creationId xmlns:a16="http://schemas.microsoft.com/office/drawing/2014/main" id="{F9E99CCE-9BD3-62AB-DA0C-4B6D3B02D465}"/>
              </a:ext>
            </a:extLst>
          </p:cNvPr>
          <p:cNvSpPr txBox="1"/>
          <p:nvPr/>
        </p:nvSpPr>
        <p:spPr>
          <a:xfrm>
            <a:off x="4847319" y="2527799"/>
            <a:ext cx="4210620" cy="2308324"/>
          </a:xfrm>
          <a:prstGeom prst="rect">
            <a:avLst/>
          </a:prstGeom>
          <a:noFill/>
        </p:spPr>
        <p:txBody>
          <a:bodyPr wrap="square">
            <a:spAutoFit/>
          </a:bodyPr>
          <a:lstStyle/>
          <a:p>
            <a:pPr marL="285750" indent="-285750">
              <a:buFont typeface="Arial" panose="020B0604020202020204" pitchFamily="34" charset="0"/>
              <a:buChar char="•"/>
            </a:pPr>
            <a:r>
              <a:rPr lang="da-DK" sz="1200" dirty="0">
                <a:latin typeface="Montserrat" panose="00000500000000000000" pitchFamily="2" charset="0"/>
              </a:rPr>
              <a:t>Data disimpan dalam basis data yang terstruktur secara terpusat</a:t>
            </a:r>
          </a:p>
          <a:p>
            <a:pPr marL="285750" indent="-285750">
              <a:buFont typeface="Arial" panose="020B0604020202020204" pitchFamily="34" charset="0"/>
              <a:buChar char="•"/>
            </a:pPr>
            <a:endParaRPr lang="da-DK" sz="1200" dirty="0">
              <a:latin typeface="Montserrat" panose="00000500000000000000" pitchFamily="2" charset="0"/>
            </a:endParaRPr>
          </a:p>
          <a:p>
            <a:pPr marL="285750" indent="-285750">
              <a:buFont typeface="Arial" panose="020B0604020202020204" pitchFamily="34" charset="0"/>
              <a:buChar char="•"/>
            </a:pPr>
            <a:r>
              <a:rPr lang="en-ID" sz="1200" dirty="0">
                <a:latin typeface="Montserrat" panose="00000500000000000000" pitchFamily="2" charset="0"/>
              </a:rPr>
              <a:t>Data </a:t>
            </a:r>
            <a:r>
              <a:rPr lang="en-ID" sz="1200" dirty="0" err="1">
                <a:latin typeface="Montserrat" panose="00000500000000000000" pitchFamily="2" charset="0"/>
              </a:rPr>
              <a:t>dihubungkan</a:t>
            </a:r>
            <a:r>
              <a:rPr lang="en-ID" sz="1200" dirty="0">
                <a:latin typeface="Montserrat" panose="00000500000000000000" pitchFamily="2" charset="0"/>
              </a:rPr>
              <a:t> </a:t>
            </a:r>
            <a:r>
              <a:rPr lang="en-ID" sz="1200" dirty="0" err="1">
                <a:latin typeface="Montserrat" panose="00000500000000000000" pitchFamily="2" charset="0"/>
              </a:rPr>
              <a:t>secara</a:t>
            </a:r>
            <a:r>
              <a:rPr lang="en-ID" sz="1200" dirty="0">
                <a:latin typeface="Montserrat" panose="00000500000000000000" pitchFamily="2" charset="0"/>
              </a:rPr>
              <a:t> </a:t>
            </a:r>
            <a:r>
              <a:rPr lang="en-ID" sz="1200" dirty="0" err="1">
                <a:latin typeface="Montserrat" panose="00000500000000000000" pitchFamily="2" charset="0"/>
              </a:rPr>
              <a:t>terstruktur</a:t>
            </a:r>
            <a:r>
              <a:rPr lang="en-ID" sz="1200" dirty="0">
                <a:latin typeface="Montserrat" panose="00000500000000000000" pitchFamily="2" charset="0"/>
              </a:rPr>
              <a:t> </a:t>
            </a:r>
            <a:r>
              <a:rPr lang="en-ID" sz="1200" dirty="0" err="1">
                <a:latin typeface="Montserrat" panose="00000500000000000000" pitchFamily="2" charset="0"/>
              </a:rPr>
              <a:t>melalui</a:t>
            </a:r>
            <a:r>
              <a:rPr lang="en-ID" sz="1200" dirty="0">
                <a:latin typeface="Montserrat" panose="00000500000000000000" pitchFamily="2" charset="0"/>
              </a:rPr>
              <a:t> </a:t>
            </a:r>
            <a:r>
              <a:rPr lang="en-ID" sz="1200" dirty="0" err="1">
                <a:latin typeface="Montserrat" panose="00000500000000000000" pitchFamily="2" charset="0"/>
              </a:rPr>
              <a:t>relasi</a:t>
            </a:r>
            <a:r>
              <a:rPr lang="en-ID" sz="1200" dirty="0">
                <a:latin typeface="Montserrat" panose="00000500000000000000" pitchFamily="2" charset="0"/>
              </a:rPr>
              <a:t> yang </a:t>
            </a:r>
            <a:r>
              <a:rPr lang="en-ID" sz="1200" dirty="0" err="1">
                <a:latin typeface="Montserrat" panose="00000500000000000000" pitchFamily="2" charset="0"/>
              </a:rPr>
              <a:t>didefinisikan</a:t>
            </a:r>
            <a:r>
              <a:rPr lang="en-ID" sz="1200" dirty="0">
                <a:latin typeface="Montserrat" panose="00000500000000000000" pitchFamily="2" charset="0"/>
              </a:rPr>
              <a:t> </a:t>
            </a:r>
            <a:r>
              <a:rPr lang="en-ID" sz="1200" dirty="0" err="1">
                <a:latin typeface="Montserrat" panose="00000500000000000000" pitchFamily="2" charset="0"/>
              </a:rPr>
              <a:t>antara</a:t>
            </a:r>
            <a:r>
              <a:rPr lang="en-ID" sz="1200" dirty="0">
                <a:latin typeface="Montserrat" panose="00000500000000000000" pitchFamily="2" charset="0"/>
              </a:rPr>
              <a:t> </a:t>
            </a:r>
            <a:r>
              <a:rPr lang="en-ID" sz="1200" dirty="0" err="1">
                <a:latin typeface="Montserrat" panose="00000500000000000000" pitchFamily="2" charset="0"/>
              </a:rPr>
              <a:t>tabel</a:t>
            </a:r>
            <a:r>
              <a:rPr lang="en-ID" sz="1200" dirty="0">
                <a:latin typeface="Montserrat" panose="00000500000000000000" pitchFamily="2" charset="0"/>
              </a:rPr>
              <a:t>.</a:t>
            </a:r>
          </a:p>
          <a:p>
            <a:pPr marL="285750" indent="-285750">
              <a:buFont typeface="Arial" panose="020B0604020202020204" pitchFamily="34" charset="0"/>
              <a:buChar char="•"/>
            </a:pPr>
            <a:endParaRPr lang="en-ID" sz="1200" dirty="0">
              <a:latin typeface="Montserrat" panose="00000500000000000000" pitchFamily="2" charset="0"/>
            </a:endParaRPr>
          </a:p>
          <a:p>
            <a:pPr marL="285750" indent="-285750">
              <a:buFont typeface="Arial" panose="020B0604020202020204" pitchFamily="34" charset="0"/>
              <a:buChar char="•"/>
            </a:pPr>
            <a:r>
              <a:rPr lang="it-IT" sz="1200" dirty="0">
                <a:latin typeface="Montserrat" panose="00000500000000000000" pitchFamily="2" charset="0"/>
              </a:rPr>
              <a:t>Memungkinkan berbagai pengguna untuk mengakses data yang sama dengan lebih mudah</a:t>
            </a:r>
          </a:p>
          <a:p>
            <a:pPr marL="285750" indent="-285750">
              <a:buFont typeface="Arial" panose="020B0604020202020204" pitchFamily="34" charset="0"/>
              <a:buChar char="•"/>
            </a:pPr>
            <a:endParaRPr lang="da-DK" sz="1200" dirty="0">
              <a:latin typeface="Montserrat" panose="00000500000000000000" pitchFamily="2" charset="0"/>
            </a:endParaRPr>
          </a:p>
          <a:p>
            <a:pPr marL="285750" indent="-285750">
              <a:buFont typeface="Arial" panose="020B0604020202020204" pitchFamily="34" charset="0"/>
              <a:buChar char="•"/>
            </a:pPr>
            <a:r>
              <a:rPr lang="en-ID" sz="1200" dirty="0" err="1">
                <a:latin typeface="Montserrat" panose="00000500000000000000" pitchFamily="2" charset="0"/>
              </a:rPr>
              <a:t>Lebih</a:t>
            </a:r>
            <a:r>
              <a:rPr lang="en-ID" sz="1200" dirty="0">
                <a:latin typeface="Montserrat" panose="00000500000000000000" pitchFamily="2" charset="0"/>
              </a:rPr>
              <a:t> </a:t>
            </a:r>
            <a:r>
              <a:rPr lang="en-ID" sz="1200" dirty="0" err="1">
                <a:latin typeface="Montserrat" panose="00000500000000000000" pitchFamily="2" charset="0"/>
              </a:rPr>
              <a:t>fleksibel</a:t>
            </a:r>
            <a:r>
              <a:rPr lang="en-ID" sz="1200" dirty="0">
                <a:latin typeface="Montserrat" panose="00000500000000000000" pitchFamily="2" charset="0"/>
              </a:rPr>
              <a:t> </a:t>
            </a:r>
            <a:r>
              <a:rPr lang="en-ID" sz="1200" dirty="0" err="1">
                <a:latin typeface="Montserrat" panose="00000500000000000000" pitchFamily="2" charset="0"/>
              </a:rPr>
              <a:t>karena</a:t>
            </a:r>
            <a:r>
              <a:rPr lang="en-ID" sz="1200" dirty="0">
                <a:latin typeface="Montserrat" panose="00000500000000000000" pitchFamily="2" charset="0"/>
              </a:rPr>
              <a:t> </a:t>
            </a:r>
            <a:r>
              <a:rPr lang="en-ID" sz="1200" dirty="0" err="1">
                <a:latin typeface="Montserrat" panose="00000500000000000000" pitchFamily="2" charset="0"/>
              </a:rPr>
              <a:t>menyediakan</a:t>
            </a:r>
            <a:r>
              <a:rPr lang="en-ID" sz="1200" dirty="0">
                <a:latin typeface="Montserrat" panose="00000500000000000000" pitchFamily="2" charset="0"/>
              </a:rPr>
              <a:t> </a:t>
            </a:r>
            <a:r>
              <a:rPr lang="en-ID" sz="1200" dirty="0" err="1">
                <a:latin typeface="Montserrat" panose="00000500000000000000" pitchFamily="2" charset="0"/>
              </a:rPr>
              <a:t>berbagai</a:t>
            </a:r>
            <a:r>
              <a:rPr lang="en-ID" sz="1200" dirty="0">
                <a:latin typeface="Montserrat" panose="00000500000000000000" pitchFamily="2" charset="0"/>
              </a:rPr>
              <a:t> </a:t>
            </a:r>
            <a:r>
              <a:rPr lang="en-ID" sz="1200" dirty="0" err="1">
                <a:latin typeface="Montserrat" panose="00000500000000000000" pitchFamily="2" charset="0"/>
              </a:rPr>
              <a:t>macam</a:t>
            </a:r>
            <a:r>
              <a:rPr lang="en-ID" sz="1200" dirty="0">
                <a:latin typeface="Montserrat" panose="00000500000000000000" pitchFamily="2" charset="0"/>
              </a:rPr>
              <a:t> </a:t>
            </a:r>
            <a:r>
              <a:rPr lang="en-ID" sz="1200" dirty="0" err="1">
                <a:latin typeface="Montserrat" panose="00000500000000000000" pitchFamily="2" charset="0"/>
              </a:rPr>
              <a:t>operasi</a:t>
            </a:r>
            <a:endParaRPr lang="en-ID" sz="1200" dirty="0">
              <a:latin typeface="Montserrat" panose="00000500000000000000" pitchFamily="2" charset="0"/>
            </a:endParaRPr>
          </a:p>
        </p:txBody>
      </p:sp>
    </p:spTree>
    <p:extLst>
      <p:ext uri="{BB962C8B-B14F-4D97-AF65-F5344CB8AC3E}">
        <p14:creationId xmlns:p14="http://schemas.microsoft.com/office/powerpoint/2010/main" val="1310268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1"/>
        <p:cNvGrpSpPr/>
        <p:nvPr/>
      </p:nvGrpSpPr>
      <p:grpSpPr>
        <a:xfrm>
          <a:off x="0" y="0"/>
          <a:ext cx="0" cy="0"/>
          <a:chOff x="0" y="0"/>
          <a:chExt cx="0" cy="0"/>
        </a:xfrm>
      </p:grpSpPr>
      <p:pic>
        <p:nvPicPr>
          <p:cNvPr id="3" name="Picture 2">
            <a:extLst>
              <a:ext uri="{FF2B5EF4-FFF2-40B4-BE49-F238E27FC236}">
                <a16:creationId xmlns:a16="http://schemas.microsoft.com/office/drawing/2014/main" id="{2F35B13C-0AD4-14A5-AFB2-EE1FBB66D4F9}"/>
              </a:ext>
            </a:extLst>
          </p:cNvPr>
          <p:cNvPicPr>
            <a:picLocks noChangeAspect="1"/>
          </p:cNvPicPr>
          <p:nvPr/>
        </p:nvPicPr>
        <p:blipFill>
          <a:blip r:embed="rId3"/>
          <a:stretch>
            <a:fillRect/>
          </a:stretch>
        </p:blipFill>
        <p:spPr>
          <a:xfrm>
            <a:off x="2868390" y="203877"/>
            <a:ext cx="5171476" cy="4735745"/>
          </a:xfrm>
          <a:prstGeom prst="rect">
            <a:avLst/>
          </a:prstGeom>
        </p:spPr>
      </p:pic>
      <p:sp>
        <p:nvSpPr>
          <p:cNvPr id="4" name="Google Shape;321;p34">
            <a:extLst>
              <a:ext uri="{FF2B5EF4-FFF2-40B4-BE49-F238E27FC236}">
                <a16:creationId xmlns:a16="http://schemas.microsoft.com/office/drawing/2014/main" id="{339D3558-D64F-B15D-D1E1-E701ABA19589}"/>
              </a:ext>
            </a:extLst>
          </p:cNvPr>
          <p:cNvSpPr txBox="1">
            <a:spLocks/>
          </p:cNvSpPr>
          <p:nvPr/>
        </p:nvSpPr>
        <p:spPr>
          <a:xfrm>
            <a:off x="878862" y="1932367"/>
            <a:ext cx="2348431" cy="104039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000"/>
              <a:buFont typeface="Montserrat ExtraBold"/>
              <a:buNone/>
              <a:defRPr sz="2200" b="1" i="0" u="none" strike="noStrike" cap="none">
                <a:solidFill>
                  <a:schemeClr val="accent1"/>
                </a:solidFill>
                <a:latin typeface="Montserrat"/>
                <a:ea typeface="Montserrat"/>
                <a:cs typeface="Montserrat"/>
                <a:sym typeface="Montserrat"/>
              </a:defRPr>
            </a:lvl1pPr>
            <a:lvl2pPr marR="0" lvl="1"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2pPr>
            <a:lvl3pPr marR="0" lvl="2"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3pPr>
            <a:lvl4pPr marR="0" lvl="3"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4pPr>
            <a:lvl5pPr marR="0" lvl="4"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5pPr>
            <a:lvl6pPr marR="0" lvl="5"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6pPr>
            <a:lvl7pPr marR="0" lvl="6"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7pPr>
            <a:lvl8pPr marR="0" lvl="7"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8pPr>
            <a:lvl9pPr marR="0" lvl="8"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9pPr>
          </a:lstStyle>
          <a:p>
            <a:r>
              <a:rPr lang="en-ID" sz="3200" dirty="0"/>
              <a:t>FLAT-FILE </a:t>
            </a:r>
            <a:r>
              <a:rPr lang="en-ID" sz="3200" dirty="0">
                <a:solidFill>
                  <a:schemeClr val="accent3"/>
                </a:solidFill>
              </a:rPr>
              <a:t>MODEL</a:t>
            </a:r>
          </a:p>
        </p:txBody>
      </p:sp>
    </p:spTree>
    <p:extLst>
      <p:ext uri="{BB962C8B-B14F-4D97-AF65-F5344CB8AC3E}">
        <p14:creationId xmlns:p14="http://schemas.microsoft.com/office/powerpoint/2010/main" val="2028073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1"/>
        <p:cNvGrpSpPr/>
        <p:nvPr/>
      </p:nvGrpSpPr>
      <p:grpSpPr>
        <a:xfrm>
          <a:off x="0" y="0"/>
          <a:ext cx="0" cy="0"/>
          <a:chOff x="0" y="0"/>
          <a:chExt cx="0" cy="0"/>
        </a:xfrm>
      </p:grpSpPr>
      <p:pic>
        <p:nvPicPr>
          <p:cNvPr id="4" name="Picture 3">
            <a:extLst>
              <a:ext uri="{FF2B5EF4-FFF2-40B4-BE49-F238E27FC236}">
                <a16:creationId xmlns:a16="http://schemas.microsoft.com/office/drawing/2014/main" id="{024BF435-44D9-7884-77E6-2899EC525A50}"/>
              </a:ext>
            </a:extLst>
          </p:cNvPr>
          <p:cNvPicPr>
            <a:picLocks noChangeAspect="1"/>
          </p:cNvPicPr>
          <p:nvPr/>
        </p:nvPicPr>
        <p:blipFill>
          <a:blip r:embed="rId3"/>
          <a:stretch>
            <a:fillRect/>
          </a:stretch>
        </p:blipFill>
        <p:spPr>
          <a:xfrm>
            <a:off x="2730659" y="932817"/>
            <a:ext cx="5968692" cy="2883050"/>
          </a:xfrm>
          <a:prstGeom prst="rect">
            <a:avLst/>
          </a:prstGeom>
        </p:spPr>
      </p:pic>
      <p:sp>
        <p:nvSpPr>
          <p:cNvPr id="5" name="Google Shape;321;p34">
            <a:extLst>
              <a:ext uri="{FF2B5EF4-FFF2-40B4-BE49-F238E27FC236}">
                <a16:creationId xmlns:a16="http://schemas.microsoft.com/office/drawing/2014/main" id="{EA096197-82D5-306D-DDF8-920197B2D4D4}"/>
              </a:ext>
            </a:extLst>
          </p:cNvPr>
          <p:cNvSpPr txBox="1">
            <a:spLocks/>
          </p:cNvSpPr>
          <p:nvPr/>
        </p:nvSpPr>
        <p:spPr>
          <a:xfrm>
            <a:off x="351738" y="2051553"/>
            <a:ext cx="2875557" cy="104039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000"/>
              <a:buFont typeface="Montserrat ExtraBold"/>
              <a:buNone/>
              <a:defRPr sz="2200" b="1" i="0" u="none" strike="noStrike" cap="none">
                <a:solidFill>
                  <a:schemeClr val="accent1"/>
                </a:solidFill>
                <a:latin typeface="Montserrat"/>
                <a:ea typeface="Montserrat"/>
                <a:cs typeface="Montserrat"/>
                <a:sym typeface="Montserrat"/>
              </a:defRPr>
            </a:lvl1pPr>
            <a:lvl2pPr marR="0" lvl="1"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2pPr>
            <a:lvl3pPr marR="0" lvl="2"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3pPr>
            <a:lvl4pPr marR="0" lvl="3"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4pPr>
            <a:lvl5pPr marR="0" lvl="4"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5pPr>
            <a:lvl6pPr marR="0" lvl="5"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6pPr>
            <a:lvl7pPr marR="0" lvl="6"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7pPr>
            <a:lvl8pPr marR="0" lvl="7"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8pPr>
            <a:lvl9pPr marR="0" lvl="8"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9pPr>
          </a:lstStyle>
          <a:p>
            <a:r>
              <a:rPr lang="en-ID" sz="3200" dirty="0"/>
              <a:t>DATABASE </a:t>
            </a:r>
            <a:r>
              <a:rPr lang="en-ID" sz="3200" dirty="0">
                <a:solidFill>
                  <a:schemeClr val="accent3"/>
                </a:solidFill>
              </a:rPr>
              <a:t>MODEL</a:t>
            </a:r>
          </a:p>
        </p:txBody>
      </p:sp>
    </p:spTree>
    <p:extLst>
      <p:ext uri="{BB962C8B-B14F-4D97-AF65-F5344CB8AC3E}">
        <p14:creationId xmlns:p14="http://schemas.microsoft.com/office/powerpoint/2010/main" val="322684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C114A52B-EFBE-F731-DBB7-69810E49BC20}"/>
              </a:ext>
            </a:extLst>
          </p:cNvPr>
          <p:cNvPicPr>
            <a:picLocks noChangeAspect="1"/>
          </p:cNvPicPr>
          <p:nvPr/>
        </p:nvPicPr>
        <p:blipFill>
          <a:blip r:embed="rId2"/>
          <a:stretch>
            <a:fillRect/>
          </a:stretch>
        </p:blipFill>
        <p:spPr>
          <a:xfrm>
            <a:off x="926167" y="480721"/>
            <a:ext cx="5591955" cy="4182059"/>
          </a:xfrm>
          <a:prstGeom prst="rect">
            <a:avLst/>
          </a:prstGeom>
        </p:spPr>
      </p:pic>
      <p:sp>
        <p:nvSpPr>
          <p:cNvPr id="19" name="Google Shape;321;p34">
            <a:extLst>
              <a:ext uri="{FF2B5EF4-FFF2-40B4-BE49-F238E27FC236}">
                <a16:creationId xmlns:a16="http://schemas.microsoft.com/office/drawing/2014/main" id="{BD4433B8-2A39-2F8F-E169-1C4DAC635ACA}"/>
              </a:ext>
            </a:extLst>
          </p:cNvPr>
          <p:cNvSpPr txBox="1">
            <a:spLocks/>
          </p:cNvSpPr>
          <p:nvPr/>
        </p:nvSpPr>
        <p:spPr>
          <a:xfrm>
            <a:off x="6021017" y="706631"/>
            <a:ext cx="2875557" cy="104039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000"/>
              <a:buFont typeface="Montserrat ExtraBold"/>
              <a:buNone/>
              <a:defRPr sz="2200" b="1" i="0" u="none" strike="noStrike" cap="none">
                <a:solidFill>
                  <a:schemeClr val="accent1"/>
                </a:solidFill>
                <a:latin typeface="Montserrat"/>
                <a:ea typeface="Montserrat"/>
                <a:cs typeface="Montserrat"/>
                <a:sym typeface="Montserrat"/>
              </a:defRPr>
            </a:lvl1pPr>
            <a:lvl2pPr marR="0" lvl="1"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2pPr>
            <a:lvl3pPr marR="0" lvl="2"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3pPr>
            <a:lvl4pPr marR="0" lvl="3"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4pPr>
            <a:lvl5pPr marR="0" lvl="4"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5pPr>
            <a:lvl6pPr marR="0" lvl="5"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6pPr>
            <a:lvl7pPr marR="0" lvl="6"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7pPr>
            <a:lvl8pPr marR="0" lvl="7"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8pPr>
            <a:lvl9pPr marR="0" lvl="8"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9pPr>
          </a:lstStyle>
          <a:p>
            <a:r>
              <a:rPr lang="en-ID" sz="3200" dirty="0"/>
              <a:t>DBMS </a:t>
            </a:r>
            <a:r>
              <a:rPr lang="en-ID" sz="3200" dirty="0">
                <a:solidFill>
                  <a:schemeClr val="accent3"/>
                </a:solidFill>
              </a:rPr>
              <a:t>OPERATION</a:t>
            </a:r>
          </a:p>
        </p:txBody>
      </p:sp>
    </p:spTree>
    <p:extLst>
      <p:ext uri="{BB962C8B-B14F-4D97-AF65-F5344CB8AC3E}">
        <p14:creationId xmlns:p14="http://schemas.microsoft.com/office/powerpoint/2010/main" val="1960911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2"/>
        <p:cNvGrpSpPr/>
        <p:nvPr/>
      </p:nvGrpSpPr>
      <p:grpSpPr>
        <a:xfrm>
          <a:off x="0" y="0"/>
          <a:ext cx="0" cy="0"/>
          <a:chOff x="0" y="0"/>
          <a:chExt cx="0" cy="0"/>
        </a:xfrm>
      </p:grpSpPr>
      <p:sp>
        <p:nvSpPr>
          <p:cNvPr id="653" name="Google Shape;653;p49"/>
          <p:cNvSpPr txBox="1">
            <a:spLocks noGrp="1"/>
          </p:cNvSpPr>
          <p:nvPr>
            <p:ph type="title"/>
          </p:nvPr>
        </p:nvSpPr>
        <p:spPr>
          <a:xfrm>
            <a:off x="1529196" y="1213161"/>
            <a:ext cx="2867100" cy="527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solidFill>
                  <a:schemeClr val="accent3"/>
                </a:solidFill>
              </a:rPr>
              <a:t>HIERARKIS</a:t>
            </a:r>
            <a:endParaRPr dirty="0">
              <a:solidFill>
                <a:schemeClr val="accent3"/>
              </a:solidFill>
            </a:endParaRPr>
          </a:p>
        </p:txBody>
      </p:sp>
      <p:sp>
        <p:nvSpPr>
          <p:cNvPr id="654" name="Google Shape;654;p49"/>
          <p:cNvSpPr txBox="1">
            <a:spLocks noGrp="1"/>
          </p:cNvSpPr>
          <p:nvPr>
            <p:ph type="subTitle" idx="1"/>
          </p:nvPr>
        </p:nvSpPr>
        <p:spPr>
          <a:xfrm>
            <a:off x="1529196" y="1589250"/>
            <a:ext cx="6764170" cy="677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ID" sz="1400" dirty="0" err="1"/>
              <a:t>Hubungan</a:t>
            </a:r>
            <a:r>
              <a:rPr lang="en-ID" sz="1400" dirty="0"/>
              <a:t> </a:t>
            </a:r>
            <a:r>
              <a:rPr lang="en-ID" sz="1400" dirty="0" err="1"/>
              <a:t>antara</a:t>
            </a:r>
            <a:r>
              <a:rPr lang="en-ID" sz="1400" dirty="0"/>
              <a:t> data </a:t>
            </a:r>
            <a:r>
              <a:rPr lang="en-ID" sz="1400" dirty="0" err="1"/>
              <a:t>direpresentasikan</a:t>
            </a:r>
            <a:r>
              <a:rPr lang="en-ID" sz="1400" dirty="0"/>
              <a:t> </a:t>
            </a:r>
            <a:r>
              <a:rPr lang="en-ID" sz="1400" dirty="0" err="1"/>
              <a:t>dalam</a:t>
            </a:r>
            <a:r>
              <a:rPr lang="en-ID" sz="1400" dirty="0"/>
              <a:t> </a:t>
            </a:r>
            <a:r>
              <a:rPr lang="en-ID" sz="1400" dirty="0" err="1"/>
              <a:t>struktur</a:t>
            </a:r>
            <a:r>
              <a:rPr lang="en-ID" sz="1400" dirty="0"/>
              <a:t> </a:t>
            </a:r>
            <a:r>
              <a:rPr lang="en-ID" sz="1400" dirty="0" err="1"/>
              <a:t>pohon</a:t>
            </a:r>
            <a:r>
              <a:rPr lang="en-ID" sz="1400" dirty="0"/>
              <a:t> di mana </a:t>
            </a:r>
            <a:r>
              <a:rPr lang="en-ID" sz="1400" dirty="0" err="1"/>
              <a:t>setiap</a:t>
            </a:r>
            <a:r>
              <a:rPr lang="en-ID" sz="1400" dirty="0"/>
              <a:t> node (</a:t>
            </a:r>
            <a:r>
              <a:rPr lang="en-ID" sz="1400" dirty="0" err="1"/>
              <a:t>atau</a:t>
            </a:r>
            <a:r>
              <a:rPr lang="en-ID" sz="1400" dirty="0"/>
              <a:t> </a:t>
            </a:r>
            <a:r>
              <a:rPr lang="en-ID" sz="1400" dirty="0" err="1"/>
              <a:t>rekaman</a:t>
            </a:r>
            <a:r>
              <a:rPr lang="en-ID" sz="1400" dirty="0"/>
              <a:t>) </a:t>
            </a:r>
            <a:r>
              <a:rPr lang="en-ID" sz="1400" dirty="0" err="1"/>
              <a:t>memiliki</a:t>
            </a:r>
            <a:r>
              <a:rPr lang="en-ID" sz="1400" dirty="0"/>
              <a:t> </a:t>
            </a:r>
            <a:r>
              <a:rPr lang="en-ID" sz="1400" dirty="0" err="1"/>
              <a:t>satu</a:t>
            </a:r>
            <a:r>
              <a:rPr lang="en-ID" sz="1400" dirty="0"/>
              <a:t> </a:t>
            </a:r>
            <a:r>
              <a:rPr lang="en-ID" sz="1400" dirty="0" err="1"/>
              <a:t>atau</a:t>
            </a:r>
            <a:r>
              <a:rPr lang="en-ID" sz="1400" dirty="0"/>
              <a:t> </a:t>
            </a:r>
            <a:r>
              <a:rPr lang="en-ID" sz="1400" dirty="0" err="1"/>
              <a:t>lebih</a:t>
            </a:r>
            <a:r>
              <a:rPr lang="en-ID" sz="1400" dirty="0"/>
              <a:t> node </a:t>
            </a:r>
            <a:r>
              <a:rPr lang="en-ID" sz="1400" dirty="0" err="1"/>
              <a:t>anak</a:t>
            </a:r>
            <a:r>
              <a:rPr lang="en-ID" sz="1400" dirty="0"/>
              <a:t> (</a:t>
            </a:r>
            <a:r>
              <a:rPr lang="en-ID" sz="1400" dirty="0" err="1"/>
              <a:t>atau</a:t>
            </a:r>
            <a:r>
              <a:rPr lang="en-ID" sz="1400" dirty="0"/>
              <a:t> </a:t>
            </a:r>
            <a:r>
              <a:rPr lang="en-ID" sz="1400" dirty="0" err="1"/>
              <a:t>rekaman</a:t>
            </a:r>
            <a:r>
              <a:rPr lang="en-ID" sz="1400" dirty="0"/>
              <a:t> </a:t>
            </a:r>
            <a:r>
              <a:rPr lang="en-ID" sz="1400" dirty="0" err="1"/>
              <a:t>terkait</a:t>
            </a:r>
            <a:r>
              <a:rPr lang="en-ID" sz="1400" dirty="0"/>
              <a:t>)</a:t>
            </a:r>
            <a:endParaRPr sz="1400" dirty="0"/>
          </a:p>
        </p:txBody>
      </p:sp>
      <p:sp>
        <p:nvSpPr>
          <p:cNvPr id="655" name="Google Shape;655;p49"/>
          <p:cNvSpPr txBox="1">
            <a:spLocks noGrp="1"/>
          </p:cNvSpPr>
          <p:nvPr>
            <p:ph type="title" idx="2"/>
          </p:nvPr>
        </p:nvSpPr>
        <p:spPr>
          <a:xfrm>
            <a:off x="1529196" y="2271875"/>
            <a:ext cx="2867100" cy="527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solidFill>
                  <a:schemeClr val="accent3"/>
                </a:solidFill>
              </a:rPr>
              <a:t>JARINGAN</a:t>
            </a:r>
            <a:endParaRPr dirty="0">
              <a:solidFill>
                <a:schemeClr val="accent3"/>
              </a:solidFill>
            </a:endParaRPr>
          </a:p>
        </p:txBody>
      </p:sp>
      <p:sp>
        <p:nvSpPr>
          <p:cNvPr id="657" name="Google Shape;657;p49"/>
          <p:cNvSpPr txBox="1">
            <a:spLocks noGrp="1"/>
          </p:cNvSpPr>
          <p:nvPr>
            <p:ph type="title" idx="4"/>
          </p:nvPr>
        </p:nvSpPr>
        <p:spPr>
          <a:xfrm>
            <a:off x="1521994" y="3305056"/>
            <a:ext cx="2867100" cy="527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solidFill>
                  <a:schemeClr val="accent3"/>
                </a:solidFill>
              </a:rPr>
              <a:t>RELASIONAL</a:t>
            </a:r>
            <a:endParaRPr dirty="0">
              <a:solidFill>
                <a:schemeClr val="accent3"/>
              </a:solidFill>
            </a:endParaRPr>
          </a:p>
        </p:txBody>
      </p:sp>
      <p:sp>
        <p:nvSpPr>
          <p:cNvPr id="661" name="Google Shape;661;p49"/>
          <p:cNvSpPr txBox="1">
            <a:spLocks noGrp="1"/>
          </p:cNvSpPr>
          <p:nvPr>
            <p:ph type="title" idx="8"/>
          </p:nvPr>
        </p:nvSpPr>
        <p:spPr>
          <a:xfrm>
            <a:off x="715050" y="358100"/>
            <a:ext cx="77139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JENIS MODEL </a:t>
            </a:r>
            <a:r>
              <a:rPr lang="en" dirty="0">
                <a:solidFill>
                  <a:schemeClr val="accent3"/>
                </a:solidFill>
              </a:rPr>
              <a:t>DATABASE</a:t>
            </a:r>
            <a:endParaRPr dirty="0">
              <a:solidFill>
                <a:schemeClr val="accent3"/>
              </a:solidFill>
            </a:endParaRPr>
          </a:p>
        </p:txBody>
      </p:sp>
      <p:sp>
        <p:nvSpPr>
          <p:cNvPr id="662" name="Google Shape;662;p49"/>
          <p:cNvSpPr/>
          <p:nvPr/>
        </p:nvSpPr>
        <p:spPr>
          <a:xfrm>
            <a:off x="737908" y="1435886"/>
            <a:ext cx="695400" cy="677400"/>
          </a:xfrm>
          <a:prstGeom prst="roundRect">
            <a:avLst>
              <a:gd name="adj" fmla="val 16667"/>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49"/>
          <p:cNvSpPr/>
          <p:nvPr/>
        </p:nvSpPr>
        <p:spPr>
          <a:xfrm>
            <a:off x="732960" y="2459636"/>
            <a:ext cx="695400" cy="677400"/>
          </a:xfrm>
          <a:prstGeom prst="roundRect">
            <a:avLst>
              <a:gd name="adj" fmla="val 16667"/>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49"/>
          <p:cNvSpPr/>
          <p:nvPr/>
        </p:nvSpPr>
        <p:spPr>
          <a:xfrm>
            <a:off x="737908" y="3471088"/>
            <a:ext cx="695400" cy="677400"/>
          </a:xfrm>
          <a:prstGeom prst="roundRect">
            <a:avLst>
              <a:gd name="adj" fmla="val 16667"/>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3" name="Google Shape;683;p49"/>
          <p:cNvGrpSpPr/>
          <p:nvPr/>
        </p:nvGrpSpPr>
        <p:grpSpPr>
          <a:xfrm>
            <a:off x="7911574" y="3516583"/>
            <a:ext cx="339253" cy="318042"/>
            <a:chOff x="4456875" y="2635825"/>
            <a:chExt cx="481825" cy="451700"/>
          </a:xfrm>
        </p:grpSpPr>
        <p:sp>
          <p:nvSpPr>
            <p:cNvPr id="684" name="Google Shape;684;p49"/>
            <p:cNvSpPr/>
            <p:nvPr/>
          </p:nvSpPr>
          <p:spPr>
            <a:xfrm>
              <a:off x="4542475" y="3031050"/>
              <a:ext cx="189725" cy="56475"/>
            </a:xfrm>
            <a:custGeom>
              <a:avLst/>
              <a:gdLst/>
              <a:ahLst/>
              <a:cxnLst/>
              <a:rect l="l" t="t" r="r" b="b"/>
              <a:pathLst>
                <a:path w="7589" h="2259" extrusionOk="0">
                  <a:moveTo>
                    <a:pt x="2792" y="0"/>
                  </a:moveTo>
                  <a:lnTo>
                    <a:pt x="2415" y="1130"/>
                  </a:lnTo>
                  <a:lnTo>
                    <a:pt x="567" y="1130"/>
                  </a:lnTo>
                  <a:cubicBezTo>
                    <a:pt x="253" y="1130"/>
                    <a:pt x="0" y="1383"/>
                    <a:pt x="0" y="1696"/>
                  </a:cubicBezTo>
                  <a:cubicBezTo>
                    <a:pt x="0" y="2006"/>
                    <a:pt x="253" y="2259"/>
                    <a:pt x="567" y="2259"/>
                  </a:cubicBezTo>
                  <a:lnTo>
                    <a:pt x="7589" y="2259"/>
                  </a:lnTo>
                  <a:cubicBezTo>
                    <a:pt x="7101" y="1831"/>
                    <a:pt x="6821" y="1214"/>
                    <a:pt x="6821" y="567"/>
                  </a:cubicBezTo>
                  <a:lnTo>
                    <a:pt x="682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685" name="Google Shape;685;p49"/>
            <p:cNvSpPr/>
            <p:nvPr/>
          </p:nvSpPr>
          <p:spPr>
            <a:xfrm>
              <a:off x="4456875" y="2946350"/>
              <a:ext cx="256125" cy="56500"/>
            </a:xfrm>
            <a:custGeom>
              <a:avLst/>
              <a:gdLst/>
              <a:ahLst/>
              <a:cxnLst/>
              <a:rect l="l" t="t" r="r" b="b"/>
              <a:pathLst>
                <a:path w="10245" h="2260" extrusionOk="0">
                  <a:moveTo>
                    <a:pt x="1" y="1"/>
                  </a:moveTo>
                  <a:lnTo>
                    <a:pt x="1" y="567"/>
                  </a:lnTo>
                  <a:cubicBezTo>
                    <a:pt x="1" y="1500"/>
                    <a:pt x="756" y="2259"/>
                    <a:pt x="1693" y="2259"/>
                  </a:cubicBezTo>
                  <a:lnTo>
                    <a:pt x="10245" y="2259"/>
                  </a:lnTo>
                  <a:lnTo>
                    <a:pt x="1024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686" name="Google Shape;686;p49"/>
            <p:cNvSpPr/>
            <p:nvPr/>
          </p:nvSpPr>
          <p:spPr>
            <a:xfrm>
              <a:off x="4741225" y="2861675"/>
              <a:ext cx="169400" cy="141175"/>
            </a:xfrm>
            <a:custGeom>
              <a:avLst/>
              <a:gdLst/>
              <a:ahLst/>
              <a:cxnLst/>
              <a:rect l="l" t="t" r="r" b="b"/>
              <a:pathLst>
                <a:path w="6776" h="5647" extrusionOk="0">
                  <a:moveTo>
                    <a:pt x="0" y="0"/>
                  </a:moveTo>
                  <a:lnTo>
                    <a:pt x="0" y="5646"/>
                  </a:lnTo>
                  <a:lnTo>
                    <a:pt x="6775" y="5646"/>
                  </a:lnTo>
                  <a:lnTo>
                    <a:pt x="67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687" name="Google Shape;687;p49"/>
            <p:cNvSpPr/>
            <p:nvPr/>
          </p:nvSpPr>
          <p:spPr>
            <a:xfrm>
              <a:off x="4741225" y="3031050"/>
              <a:ext cx="169400" cy="42400"/>
            </a:xfrm>
            <a:custGeom>
              <a:avLst/>
              <a:gdLst/>
              <a:ahLst/>
              <a:cxnLst/>
              <a:rect l="l" t="t" r="r" b="b"/>
              <a:pathLst>
                <a:path w="6776" h="1696" extrusionOk="0">
                  <a:moveTo>
                    <a:pt x="0" y="0"/>
                  </a:moveTo>
                  <a:lnTo>
                    <a:pt x="0" y="567"/>
                  </a:lnTo>
                  <a:cubicBezTo>
                    <a:pt x="0" y="1190"/>
                    <a:pt x="506" y="1696"/>
                    <a:pt x="1129" y="1696"/>
                  </a:cubicBezTo>
                  <a:lnTo>
                    <a:pt x="5646" y="1696"/>
                  </a:lnTo>
                  <a:cubicBezTo>
                    <a:pt x="6270" y="1696"/>
                    <a:pt x="6775" y="1190"/>
                    <a:pt x="6775" y="567"/>
                  </a:cubicBezTo>
                  <a:lnTo>
                    <a:pt x="67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688" name="Google Shape;688;p49"/>
            <p:cNvSpPr/>
            <p:nvPr/>
          </p:nvSpPr>
          <p:spPr>
            <a:xfrm>
              <a:off x="4456875" y="2635825"/>
              <a:ext cx="481825" cy="282325"/>
            </a:xfrm>
            <a:custGeom>
              <a:avLst/>
              <a:gdLst/>
              <a:ahLst/>
              <a:cxnLst/>
              <a:rect l="l" t="t" r="r" b="b"/>
              <a:pathLst>
                <a:path w="19273" h="11293" extrusionOk="0">
                  <a:moveTo>
                    <a:pt x="1693" y="0"/>
                  </a:moveTo>
                  <a:cubicBezTo>
                    <a:pt x="756" y="0"/>
                    <a:pt x="1" y="759"/>
                    <a:pt x="1" y="1696"/>
                  </a:cubicBezTo>
                  <a:lnTo>
                    <a:pt x="1" y="11293"/>
                  </a:lnTo>
                  <a:lnTo>
                    <a:pt x="10245" y="11293"/>
                  </a:lnTo>
                  <a:lnTo>
                    <a:pt x="10245" y="7342"/>
                  </a:lnTo>
                  <a:cubicBezTo>
                    <a:pt x="10245" y="6092"/>
                    <a:pt x="11257" y="5083"/>
                    <a:pt x="12503" y="5083"/>
                  </a:cubicBezTo>
                  <a:lnTo>
                    <a:pt x="17020" y="5083"/>
                  </a:lnTo>
                  <a:cubicBezTo>
                    <a:pt x="18201" y="5083"/>
                    <a:pt x="19179" y="5993"/>
                    <a:pt x="19273" y="7167"/>
                  </a:cubicBezTo>
                  <a:lnTo>
                    <a:pt x="19273" y="1696"/>
                  </a:lnTo>
                  <a:cubicBezTo>
                    <a:pt x="19270" y="759"/>
                    <a:pt x="18514" y="0"/>
                    <a:pt x="1757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689" name="Google Shape;689;p49"/>
            <p:cNvSpPr/>
            <p:nvPr/>
          </p:nvSpPr>
          <p:spPr>
            <a:xfrm>
              <a:off x="4741225" y="2791125"/>
              <a:ext cx="169400" cy="42325"/>
            </a:xfrm>
            <a:custGeom>
              <a:avLst/>
              <a:gdLst/>
              <a:ahLst/>
              <a:cxnLst/>
              <a:rect l="l" t="t" r="r" b="b"/>
              <a:pathLst>
                <a:path w="6776" h="1693" extrusionOk="0">
                  <a:moveTo>
                    <a:pt x="1129" y="1"/>
                  </a:moveTo>
                  <a:cubicBezTo>
                    <a:pt x="506" y="1"/>
                    <a:pt x="0" y="503"/>
                    <a:pt x="0" y="1130"/>
                  </a:cubicBezTo>
                  <a:lnTo>
                    <a:pt x="0" y="1693"/>
                  </a:lnTo>
                  <a:lnTo>
                    <a:pt x="6775" y="1693"/>
                  </a:lnTo>
                  <a:lnTo>
                    <a:pt x="6775" y="1130"/>
                  </a:lnTo>
                  <a:cubicBezTo>
                    <a:pt x="6775" y="503"/>
                    <a:pt x="6270" y="1"/>
                    <a:pt x="56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11" name="Google Shape;654;p49">
            <a:extLst>
              <a:ext uri="{FF2B5EF4-FFF2-40B4-BE49-F238E27FC236}">
                <a16:creationId xmlns:a16="http://schemas.microsoft.com/office/drawing/2014/main" id="{22112F66-310F-3630-D51A-12C568ACDCEF}"/>
              </a:ext>
            </a:extLst>
          </p:cNvPr>
          <p:cNvSpPr txBox="1">
            <a:spLocks/>
          </p:cNvSpPr>
          <p:nvPr/>
        </p:nvSpPr>
        <p:spPr>
          <a:xfrm>
            <a:off x="1529196" y="2642739"/>
            <a:ext cx="6764170" cy="677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04800" algn="l"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1pPr>
            <a:lvl2pPr marL="914400" marR="0" lvl="1"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2pPr>
            <a:lvl3pPr marL="1371600" marR="0" lvl="2"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3pPr>
            <a:lvl4pPr marL="1828800" marR="0" lvl="3"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4pPr>
            <a:lvl5pPr marL="2286000" marR="0" lvl="4"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5pPr>
            <a:lvl6pPr marL="2743200" marR="0" lvl="5"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6pPr>
            <a:lvl7pPr marL="3200400" marR="0" lvl="6"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7pPr>
            <a:lvl8pPr marL="3657600" marR="0" lvl="7"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8pPr>
            <a:lvl9pPr marL="4114800" marR="0" lvl="8"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9pPr>
          </a:lstStyle>
          <a:p>
            <a:pPr marL="0" indent="0"/>
            <a:r>
              <a:rPr lang="en-ID" sz="1400" dirty="0" err="1"/>
              <a:t>Hubungan</a:t>
            </a:r>
            <a:r>
              <a:rPr lang="en-ID" sz="1400" dirty="0"/>
              <a:t> </a:t>
            </a:r>
            <a:r>
              <a:rPr lang="en-ID" sz="1400" dirty="0" err="1"/>
              <a:t>antara</a:t>
            </a:r>
            <a:r>
              <a:rPr lang="en-ID" sz="1400" dirty="0"/>
              <a:t> data </a:t>
            </a:r>
            <a:r>
              <a:rPr lang="en-ID" sz="1400" dirty="0" err="1"/>
              <a:t>diwakili</a:t>
            </a:r>
            <a:r>
              <a:rPr lang="en-ID" sz="1400" dirty="0"/>
              <a:t> oleh </a:t>
            </a:r>
            <a:r>
              <a:rPr lang="en-ID" sz="1400" dirty="0" err="1"/>
              <a:t>struktur</a:t>
            </a:r>
            <a:r>
              <a:rPr lang="en-ID" sz="1400" dirty="0"/>
              <a:t> yang </a:t>
            </a:r>
            <a:r>
              <a:rPr lang="en-ID" sz="1400" dirty="0" err="1"/>
              <a:t>kompleks</a:t>
            </a:r>
            <a:r>
              <a:rPr lang="en-ID" sz="1400" dirty="0"/>
              <a:t>, </a:t>
            </a:r>
            <a:r>
              <a:rPr lang="en-ID" sz="1400" dirty="0" err="1"/>
              <a:t>memungkinkan</a:t>
            </a:r>
            <a:r>
              <a:rPr lang="en-ID" sz="1400" dirty="0"/>
              <a:t> </a:t>
            </a:r>
            <a:r>
              <a:rPr lang="en-ID" sz="1400" dirty="0" err="1"/>
              <a:t>entitas</a:t>
            </a:r>
            <a:r>
              <a:rPr lang="en-ID" sz="1400" dirty="0"/>
              <a:t> </a:t>
            </a:r>
            <a:r>
              <a:rPr lang="en-ID" sz="1400" dirty="0" err="1"/>
              <a:t>memiliki</a:t>
            </a:r>
            <a:r>
              <a:rPr lang="en-ID" sz="1400" dirty="0"/>
              <a:t> </a:t>
            </a:r>
            <a:r>
              <a:rPr lang="en-ID" sz="1400" dirty="0" err="1"/>
              <a:t>lebih</a:t>
            </a:r>
            <a:r>
              <a:rPr lang="en-ID" sz="1400" dirty="0"/>
              <a:t> </a:t>
            </a:r>
            <a:r>
              <a:rPr lang="en-ID" sz="1400" dirty="0" err="1"/>
              <a:t>dari</a:t>
            </a:r>
            <a:r>
              <a:rPr lang="en-ID" sz="1400" dirty="0"/>
              <a:t> </a:t>
            </a:r>
            <a:r>
              <a:rPr lang="en-ID" sz="1400" dirty="0" err="1"/>
              <a:t>satu</a:t>
            </a:r>
            <a:r>
              <a:rPr lang="en-ID" sz="1400" dirty="0"/>
              <a:t> </a:t>
            </a:r>
            <a:r>
              <a:rPr lang="en-ID" sz="1400" dirty="0" err="1"/>
              <a:t>induk</a:t>
            </a:r>
            <a:r>
              <a:rPr lang="en-ID" sz="1400" dirty="0"/>
              <a:t> dan </a:t>
            </a:r>
            <a:r>
              <a:rPr lang="en-ID" sz="1400" dirty="0" err="1"/>
              <a:t>lebih</a:t>
            </a:r>
            <a:r>
              <a:rPr lang="en-ID" sz="1400" dirty="0"/>
              <a:t> </a:t>
            </a:r>
            <a:r>
              <a:rPr lang="en-ID" sz="1400" dirty="0" err="1"/>
              <a:t>dari</a:t>
            </a:r>
            <a:r>
              <a:rPr lang="en-ID" sz="1400" dirty="0"/>
              <a:t> </a:t>
            </a:r>
            <a:r>
              <a:rPr lang="en-ID" sz="1400" dirty="0" err="1"/>
              <a:t>satu</a:t>
            </a:r>
            <a:r>
              <a:rPr lang="en-ID" sz="1400" dirty="0"/>
              <a:t> </a:t>
            </a:r>
            <a:r>
              <a:rPr lang="en-ID" sz="1400" dirty="0" err="1"/>
              <a:t>anak</a:t>
            </a:r>
            <a:endParaRPr lang="en-ID" sz="1400" dirty="0"/>
          </a:p>
        </p:txBody>
      </p:sp>
      <p:sp>
        <p:nvSpPr>
          <p:cNvPr id="14" name="Google Shape;654;p49">
            <a:extLst>
              <a:ext uri="{FF2B5EF4-FFF2-40B4-BE49-F238E27FC236}">
                <a16:creationId xmlns:a16="http://schemas.microsoft.com/office/drawing/2014/main" id="{09E5A49F-9249-8D87-8EB9-4C7D1CB157C0}"/>
              </a:ext>
            </a:extLst>
          </p:cNvPr>
          <p:cNvSpPr txBox="1">
            <a:spLocks/>
          </p:cNvSpPr>
          <p:nvPr/>
        </p:nvSpPr>
        <p:spPr>
          <a:xfrm>
            <a:off x="1529196" y="3573460"/>
            <a:ext cx="6764170" cy="92506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04800" algn="l"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1pPr>
            <a:lvl2pPr marL="914400" marR="0" lvl="1"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2pPr>
            <a:lvl3pPr marL="1371600" marR="0" lvl="2"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3pPr>
            <a:lvl4pPr marL="1828800" marR="0" lvl="3"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4pPr>
            <a:lvl5pPr marL="2286000" marR="0" lvl="4"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5pPr>
            <a:lvl6pPr marL="2743200" marR="0" lvl="5"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6pPr>
            <a:lvl7pPr marL="3200400" marR="0" lvl="6"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7pPr>
            <a:lvl8pPr marL="3657600" marR="0" lvl="7"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8pPr>
            <a:lvl9pPr marL="4114800" marR="0" lvl="8" indent="-304800" algn="ctr" rtl="0">
              <a:lnSpc>
                <a:spcPct val="100000"/>
              </a:lnSpc>
              <a:spcBef>
                <a:spcPts val="0"/>
              </a:spcBef>
              <a:spcAft>
                <a:spcPts val="0"/>
              </a:spcAft>
              <a:buClr>
                <a:schemeClr val="accent1"/>
              </a:buClr>
              <a:buSzPts val="1600"/>
              <a:buFont typeface="Raleway Medium"/>
              <a:buNone/>
              <a:defRPr sz="1600" b="0" i="0" u="none" strike="noStrike" cap="none">
                <a:solidFill>
                  <a:schemeClr val="accent1"/>
                </a:solidFill>
                <a:latin typeface="Raleway Medium"/>
                <a:ea typeface="Raleway Medium"/>
                <a:cs typeface="Raleway Medium"/>
                <a:sym typeface="Raleway Medium"/>
              </a:defRPr>
            </a:lvl9pPr>
          </a:lstStyle>
          <a:p>
            <a:pPr marL="0" indent="0"/>
            <a:r>
              <a:rPr lang="en-ID" sz="1400" dirty="0" err="1"/>
              <a:t>Hubungan</a:t>
            </a:r>
            <a:r>
              <a:rPr lang="en-ID" sz="1400" dirty="0"/>
              <a:t> </a:t>
            </a:r>
            <a:r>
              <a:rPr lang="en-ID" sz="1400" dirty="0" err="1"/>
              <a:t>dinyatakan</a:t>
            </a:r>
            <a:r>
              <a:rPr lang="en-ID" sz="1400" dirty="0"/>
              <a:t> </a:t>
            </a:r>
            <a:r>
              <a:rPr lang="en-ID" sz="1400" dirty="0" err="1"/>
              <a:t>melalui</a:t>
            </a:r>
            <a:r>
              <a:rPr lang="en-ID" sz="1400" dirty="0"/>
              <a:t> </a:t>
            </a:r>
            <a:r>
              <a:rPr lang="en-ID" sz="1400" dirty="0" err="1"/>
              <a:t>tabel</a:t>
            </a:r>
            <a:r>
              <a:rPr lang="en-ID" sz="1400" dirty="0"/>
              <a:t> </a:t>
            </a:r>
            <a:r>
              <a:rPr lang="en-ID" sz="1400" dirty="0" err="1"/>
              <a:t>atau</a:t>
            </a:r>
            <a:r>
              <a:rPr lang="en-ID" sz="1400" dirty="0"/>
              <a:t> </a:t>
            </a:r>
            <a:r>
              <a:rPr lang="en-ID" sz="1400" dirty="0" err="1"/>
              <a:t>relasi</a:t>
            </a:r>
            <a:r>
              <a:rPr lang="en-ID" sz="1400" dirty="0"/>
              <a:t>. </a:t>
            </a:r>
            <a:r>
              <a:rPr lang="en-ID" sz="1400" dirty="0" err="1"/>
              <a:t>Hubungan</a:t>
            </a:r>
            <a:r>
              <a:rPr lang="en-ID" sz="1400" dirty="0"/>
              <a:t> </a:t>
            </a:r>
            <a:r>
              <a:rPr lang="en-ID" sz="1400" dirty="0" err="1"/>
              <a:t>antar</a:t>
            </a:r>
            <a:r>
              <a:rPr lang="en-ID" sz="1400" dirty="0"/>
              <a:t> </a:t>
            </a:r>
            <a:r>
              <a:rPr lang="en-ID" sz="1400" dirty="0" err="1"/>
              <a:t>entitas</a:t>
            </a:r>
            <a:r>
              <a:rPr lang="en-ID" sz="1400" dirty="0"/>
              <a:t> </a:t>
            </a:r>
            <a:r>
              <a:rPr lang="en-ID" sz="1400" dirty="0" err="1"/>
              <a:t>didefinisikan</a:t>
            </a:r>
            <a:r>
              <a:rPr lang="en-ID" sz="1400" dirty="0"/>
              <a:t> </a:t>
            </a:r>
            <a:r>
              <a:rPr lang="en-ID" sz="1400" dirty="0" err="1"/>
              <a:t>melalui</a:t>
            </a:r>
            <a:r>
              <a:rPr lang="en-ID" sz="1400" dirty="0"/>
              <a:t> primary key dan foreign key </a:t>
            </a:r>
            <a:r>
              <a:rPr lang="en-ID" sz="1400" dirty="0" err="1"/>
              <a:t>dalam</a:t>
            </a:r>
            <a:r>
              <a:rPr lang="en-ID" sz="1400" dirty="0"/>
              <a:t> </a:t>
            </a:r>
            <a:r>
              <a:rPr lang="en-ID" sz="1400" dirty="0" err="1"/>
              <a:t>tabel</a:t>
            </a:r>
            <a:r>
              <a:rPr lang="en-ID" sz="1400" dirty="0"/>
              <a:t>.</a:t>
            </a:r>
          </a:p>
        </p:txBody>
      </p:sp>
      <p:grpSp>
        <p:nvGrpSpPr>
          <p:cNvPr id="15" name="Google Shape;5279;p68">
            <a:extLst>
              <a:ext uri="{FF2B5EF4-FFF2-40B4-BE49-F238E27FC236}">
                <a16:creationId xmlns:a16="http://schemas.microsoft.com/office/drawing/2014/main" id="{AE30E2AC-E451-3337-CB5D-9736501F3FFA}"/>
              </a:ext>
            </a:extLst>
          </p:cNvPr>
          <p:cNvGrpSpPr/>
          <p:nvPr/>
        </p:nvGrpSpPr>
        <p:grpSpPr>
          <a:xfrm>
            <a:off x="758135" y="2498062"/>
            <a:ext cx="639289" cy="572700"/>
            <a:chOff x="1706078" y="2092648"/>
            <a:chExt cx="660913" cy="637296"/>
          </a:xfrm>
        </p:grpSpPr>
        <p:sp>
          <p:nvSpPr>
            <p:cNvPr id="16" name="Google Shape;5280;p68">
              <a:extLst>
                <a:ext uri="{FF2B5EF4-FFF2-40B4-BE49-F238E27FC236}">
                  <a16:creationId xmlns:a16="http://schemas.microsoft.com/office/drawing/2014/main" id="{04ED008A-A222-567E-594D-21F7733C850A}"/>
                </a:ext>
              </a:extLst>
            </p:cNvPr>
            <p:cNvSpPr/>
            <p:nvPr/>
          </p:nvSpPr>
          <p:spPr>
            <a:xfrm>
              <a:off x="1745332" y="2158066"/>
              <a:ext cx="571867" cy="571878"/>
            </a:xfrm>
            <a:custGeom>
              <a:avLst/>
              <a:gdLst/>
              <a:ahLst/>
              <a:cxnLst/>
              <a:rect l="l" t="t" r="r" b="b"/>
              <a:pathLst>
                <a:path w="107747" h="107749" extrusionOk="0">
                  <a:moveTo>
                    <a:pt x="53874" y="11565"/>
                  </a:moveTo>
                  <a:cubicBezTo>
                    <a:pt x="77238" y="11565"/>
                    <a:pt x="96182" y="30509"/>
                    <a:pt x="96182" y="53873"/>
                  </a:cubicBezTo>
                  <a:cubicBezTo>
                    <a:pt x="96182" y="77240"/>
                    <a:pt x="77240" y="96182"/>
                    <a:pt x="53874" y="96182"/>
                  </a:cubicBezTo>
                  <a:cubicBezTo>
                    <a:pt x="30507" y="96182"/>
                    <a:pt x="11565" y="77240"/>
                    <a:pt x="11565" y="53873"/>
                  </a:cubicBezTo>
                  <a:cubicBezTo>
                    <a:pt x="11565" y="30509"/>
                    <a:pt x="30507" y="11565"/>
                    <a:pt x="53874" y="11565"/>
                  </a:cubicBezTo>
                  <a:close/>
                  <a:moveTo>
                    <a:pt x="53874" y="1"/>
                  </a:moveTo>
                  <a:cubicBezTo>
                    <a:pt x="24120" y="1"/>
                    <a:pt x="1" y="24120"/>
                    <a:pt x="1" y="53873"/>
                  </a:cubicBezTo>
                  <a:cubicBezTo>
                    <a:pt x="1" y="83626"/>
                    <a:pt x="24120" y="107748"/>
                    <a:pt x="53874" y="107748"/>
                  </a:cubicBezTo>
                  <a:cubicBezTo>
                    <a:pt x="83625" y="107748"/>
                    <a:pt x="107746" y="83626"/>
                    <a:pt x="107746" y="53873"/>
                  </a:cubicBezTo>
                  <a:cubicBezTo>
                    <a:pt x="107746" y="24120"/>
                    <a:pt x="83627" y="1"/>
                    <a:pt x="53874" y="1"/>
                  </a:cubicBezTo>
                  <a:close/>
                </a:path>
              </a:pathLst>
            </a:custGeom>
            <a:solidFill>
              <a:srgbClr val="CFD9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 name="Google Shape;5281;p68">
              <a:extLst>
                <a:ext uri="{FF2B5EF4-FFF2-40B4-BE49-F238E27FC236}">
                  <a16:creationId xmlns:a16="http://schemas.microsoft.com/office/drawing/2014/main" id="{78E3DC13-700F-FCDA-E96D-5F320F76DAC1}"/>
                </a:ext>
              </a:extLst>
            </p:cNvPr>
            <p:cNvGrpSpPr/>
            <p:nvPr/>
          </p:nvGrpSpPr>
          <p:grpSpPr>
            <a:xfrm>
              <a:off x="1706078" y="2092648"/>
              <a:ext cx="660913" cy="575241"/>
              <a:chOff x="1706078" y="2092648"/>
              <a:chExt cx="660913" cy="575241"/>
            </a:xfrm>
          </p:grpSpPr>
          <p:sp>
            <p:nvSpPr>
              <p:cNvPr id="18" name="Google Shape;5282;p68">
                <a:extLst>
                  <a:ext uri="{FF2B5EF4-FFF2-40B4-BE49-F238E27FC236}">
                    <a16:creationId xmlns:a16="http://schemas.microsoft.com/office/drawing/2014/main" id="{154A8383-FB3C-E41E-08FC-59F6911DDF37}"/>
                  </a:ext>
                </a:extLst>
              </p:cNvPr>
              <p:cNvSpPr/>
              <p:nvPr/>
            </p:nvSpPr>
            <p:spPr>
              <a:xfrm>
                <a:off x="1938891" y="2092648"/>
                <a:ext cx="192041" cy="353676"/>
              </a:xfrm>
              <a:custGeom>
                <a:avLst/>
                <a:gdLst/>
                <a:ahLst/>
                <a:cxnLst/>
                <a:rect l="l" t="t" r="r" b="b"/>
                <a:pathLst>
                  <a:path w="36183" h="66637" extrusionOk="0">
                    <a:moveTo>
                      <a:pt x="18094" y="1"/>
                    </a:moveTo>
                    <a:cubicBezTo>
                      <a:pt x="8801" y="1"/>
                      <a:pt x="1202" y="7552"/>
                      <a:pt x="1202" y="16877"/>
                    </a:cubicBezTo>
                    <a:cubicBezTo>
                      <a:pt x="1202" y="23723"/>
                      <a:pt x="5288" y="29491"/>
                      <a:pt x="11057" y="32260"/>
                    </a:cubicBezTo>
                    <a:cubicBezTo>
                      <a:pt x="13944" y="33580"/>
                      <a:pt x="15864" y="36464"/>
                      <a:pt x="15864" y="39714"/>
                    </a:cubicBezTo>
                    <a:cubicBezTo>
                      <a:pt x="15864" y="42954"/>
                      <a:pt x="13829" y="45963"/>
                      <a:pt x="10817" y="47040"/>
                    </a:cubicBezTo>
                    <a:cubicBezTo>
                      <a:pt x="6250" y="48723"/>
                      <a:pt x="2404" y="51972"/>
                      <a:pt x="1" y="56176"/>
                    </a:cubicBezTo>
                    <a:lnTo>
                      <a:pt x="18155" y="66637"/>
                    </a:lnTo>
                    <a:lnTo>
                      <a:pt x="36182" y="56176"/>
                    </a:lnTo>
                    <a:cubicBezTo>
                      <a:pt x="33779" y="51975"/>
                      <a:pt x="29930" y="48725"/>
                      <a:pt x="25479" y="47040"/>
                    </a:cubicBezTo>
                    <a:cubicBezTo>
                      <a:pt x="22352" y="45966"/>
                      <a:pt x="20316" y="42957"/>
                      <a:pt x="20316" y="39714"/>
                    </a:cubicBezTo>
                    <a:lnTo>
                      <a:pt x="20316" y="39474"/>
                    </a:lnTo>
                    <a:cubicBezTo>
                      <a:pt x="20316" y="36349"/>
                      <a:pt x="22239" y="33578"/>
                      <a:pt x="24998" y="32260"/>
                    </a:cubicBezTo>
                    <a:cubicBezTo>
                      <a:pt x="31250" y="29491"/>
                      <a:pt x="35461" y="22999"/>
                      <a:pt x="34980" y="15676"/>
                    </a:cubicBezTo>
                    <a:cubicBezTo>
                      <a:pt x="34375" y="7376"/>
                      <a:pt x="27644" y="646"/>
                      <a:pt x="19357" y="47"/>
                    </a:cubicBezTo>
                    <a:cubicBezTo>
                      <a:pt x="18933" y="18"/>
                      <a:pt x="18513" y="1"/>
                      <a:pt x="18094"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5283;p68">
                <a:extLst>
                  <a:ext uri="{FF2B5EF4-FFF2-40B4-BE49-F238E27FC236}">
                    <a16:creationId xmlns:a16="http://schemas.microsoft.com/office/drawing/2014/main" id="{7C57E7A4-0159-E379-3946-9B10DBB9B9F4}"/>
                  </a:ext>
                </a:extLst>
              </p:cNvPr>
              <p:cNvSpPr/>
              <p:nvPr/>
            </p:nvSpPr>
            <p:spPr>
              <a:xfrm>
                <a:off x="1706078" y="2390779"/>
                <a:ext cx="329208" cy="277004"/>
              </a:xfrm>
              <a:custGeom>
                <a:avLst/>
                <a:gdLst/>
                <a:ahLst/>
                <a:cxnLst/>
                <a:rect l="l" t="t" r="r" b="b"/>
                <a:pathLst>
                  <a:path w="62027" h="52191" extrusionOk="0">
                    <a:moveTo>
                      <a:pt x="43872" y="1"/>
                    </a:moveTo>
                    <a:cubicBezTo>
                      <a:pt x="41468" y="4212"/>
                      <a:pt x="40629" y="9019"/>
                      <a:pt x="41353" y="13829"/>
                    </a:cubicBezTo>
                    <a:cubicBezTo>
                      <a:pt x="41946" y="17069"/>
                      <a:pt x="40389" y="20321"/>
                      <a:pt x="37504" y="21878"/>
                    </a:cubicBezTo>
                    <a:lnTo>
                      <a:pt x="37379" y="22004"/>
                    </a:lnTo>
                    <a:cubicBezTo>
                      <a:pt x="36131" y="22712"/>
                      <a:pt x="34723" y="23085"/>
                      <a:pt x="33288" y="23090"/>
                    </a:cubicBezTo>
                    <a:cubicBezTo>
                      <a:pt x="31652" y="23095"/>
                      <a:pt x="30056" y="22587"/>
                      <a:pt x="28724" y="21638"/>
                    </a:cubicBezTo>
                    <a:cubicBezTo>
                      <a:pt x="25815" y="19553"/>
                      <a:pt x="22344" y="18435"/>
                      <a:pt x="18815" y="18435"/>
                    </a:cubicBezTo>
                    <a:cubicBezTo>
                      <a:pt x="15632" y="18435"/>
                      <a:pt x="12399" y="19345"/>
                      <a:pt x="9490" y="21282"/>
                    </a:cubicBezTo>
                    <a:cubicBezTo>
                      <a:pt x="2520" y="25965"/>
                      <a:pt x="1" y="35101"/>
                      <a:pt x="3721" y="42677"/>
                    </a:cubicBezTo>
                    <a:cubicBezTo>
                      <a:pt x="6677" y="48755"/>
                      <a:pt x="12664" y="52191"/>
                      <a:pt x="18840" y="52191"/>
                    </a:cubicBezTo>
                    <a:cubicBezTo>
                      <a:pt x="21707" y="52191"/>
                      <a:pt x="24613" y="51450"/>
                      <a:pt x="27282" y="49890"/>
                    </a:cubicBezTo>
                    <a:cubicBezTo>
                      <a:pt x="33291" y="46525"/>
                      <a:pt x="36303" y="40151"/>
                      <a:pt x="35694" y="33659"/>
                    </a:cubicBezTo>
                    <a:cubicBezTo>
                      <a:pt x="35456" y="30534"/>
                      <a:pt x="37024" y="27407"/>
                      <a:pt x="39783" y="25852"/>
                    </a:cubicBezTo>
                    <a:cubicBezTo>
                      <a:pt x="41044" y="25114"/>
                      <a:pt x="42424" y="24748"/>
                      <a:pt x="43786" y="24748"/>
                    </a:cubicBezTo>
                    <a:cubicBezTo>
                      <a:pt x="45537" y="24748"/>
                      <a:pt x="47261" y="25356"/>
                      <a:pt x="48676" y="26573"/>
                    </a:cubicBezTo>
                    <a:cubicBezTo>
                      <a:pt x="52525" y="29572"/>
                      <a:pt x="57216" y="31255"/>
                      <a:pt x="62026" y="31255"/>
                    </a:cubicBezTo>
                    <a:lnTo>
                      <a:pt x="62026" y="10461"/>
                    </a:lnTo>
                    <a:close/>
                  </a:path>
                </a:pathLst>
              </a:custGeom>
              <a:solidFill>
                <a:srgbClr val="435D7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5284;p68">
                <a:extLst>
                  <a:ext uri="{FF2B5EF4-FFF2-40B4-BE49-F238E27FC236}">
                    <a16:creationId xmlns:a16="http://schemas.microsoft.com/office/drawing/2014/main" id="{5027F56E-7178-233D-AE07-BB9779B32EC6}"/>
                  </a:ext>
                </a:extLst>
              </p:cNvPr>
              <p:cNvSpPr/>
              <p:nvPr/>
            </p:nvSpPr>
            <p:spPr>
              <a:xfrm>
                <a:off x="2035235" y="2390779"/>
                <a:ext cx="331756" cy="277110"/>
              </a:xfrm>
              <a:custGeom>
                <a:avLst/>
                <a:gdLst/>
                <a:ahLst/>
                <a:cxnLst/>
                <a:rect l="l" t="t" r="r" b="b"/>
                <a:pathLst>
                  <a:path w="62507" h="52211" extrusionOk="0">
                    <a:moveTo>
                      <a:pt x="18030" y="1"/>
                    </a:moveTo>
                    <a:lnTo>
                      <a:pt x="0" y="10461"/>
                    </a:lnTo>
                    <a:lnTo>
                      <a:pt x="0" y="31253"/>
                    </a:lnTo>
                    <a:cubicBezTo>
                      <a:pt x="4807" y="31253"/>
                      <a:pt x="9489" y="29570"/>
                      <a:pt x="13222" y="26570"/>
                    </a:cubicBezTo>
                    <a:cubicBezTo>
                      <a:pt x="15722" y="24434"/>
                      <a:pt x="19307" y="24145"/>
                      <a:pt x="22118" y="25849"/>
                    </a:cubicBezTo>
                    <a:lnTo>
                      <a:pt x="22359" y="25965"/>
                    </a:lnTo>
                    <a:cubicBezTo>
                      <a:pt x="25003" y="27532"/>
                      <a:pt x="26560" y="30534"/>
                      <a:pt x="26204" y="33659"/>
                    </a:cubicBezTo>
                    <a:cubicBezTo>
                      <a:pt x="25599" y="40389"/>
                      <a:pt x="28964" y="47244"/>
                      <a:pt x="35578" y="50486"/>
                    </a:cubicBezTo>
                    <a:cubicBezTo>
                      <a:pt x="37877" y="51619"/>
                      <a:pt x="40405" y="52210"/>
                      <a:pt x="42968" y="52208"/>
                    </a:cubicBezTo>
                    <a:cubicBezTo>
                      <a:pt x="48435" y="52208"/>
                      <a:pt x="53755" y="49544"/>
                      <a:pt x="56978" y="44840"/>
                    </a:cubicBezTo>
                    <a:cubicBezTo>
                      <a:pt x="62506" y="36540"/>
                      <a:pt x="59862" y="25484"/>
                      <a:pt x="51447" y="20674"/>
                    </a:cubicBezTo>
                    <a:cubicBezTo>
                      <a:pt x="48774" y="19149"/>
                      <a:pt x="45855" y="18413"/>
                      <a:pt x="42983" y="18413"/>
                    </a:cubicBezTo>
                    <a:cubicBezTo>
                      <a:pt x="39520" y="18413"/>
                      <a:pt x="36121" y="19482"/>
                      <a:pt x="33290" y="21523"/>
                    </a:cubicBezTo>
                    <a:cubicBezTo>
                      <a:pt x="30671" y="23429"/>
                      <a:pt x="27161" y="23571"/>
                      <a:pt x="24397" y="21878"/>
                    </a:cubicBezTo>
                    <a:cubicBezTo>
                      <a:pt x="21510" y="20321"/>
                      <a:pt x="19955" y="17069"/>
                      <a:pt x="20549" y="13829"/>
                    </a:cubicBezTo>
                    <a:cubicBezTo>
                      <a:pt x="21272" y="9019"/>
                      <a:pt x="20433" y="4212"/>
                      <a:pt x="18030" y="1"/>
                    </a:cubicBezTo>
                    <a:close/>
                  </a:path>
                </a:pathLst>
              </a:custGeom>
              <a:solidFill>
                <a:srgbClr val="A5B7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1" name="Google Shape;7205;p73">
            <a:extLst>
              <a:ext uri="{FF2B5EF4-FFF2-40B4-BE49-F238E27FC236}">
                <a16:creationId xmlns:a16="http://schemas.microsoft.com/office/drawing/2014/main" id="{0B34A09A-AD70-0FC0-C8A4-1EF5BA2B1049}"/>
              </a:ext>
            </a:extLst>
          </p:cNvPr>
          <p:cNvGrpSpPr/>
          <p:nvPr/>
        </p:nvGrpSpPr>
        <p:grpSpPr>
          <a:xfrm>
            <a:off x="763831" y="1504065"/>
            <a:ext cx="632255" cy="497824"/>
            <a:chOff x="-32569575" y="3586425"/>
            <a:chExt cx="292225" cy="291450"/>
          </a:xfrm>
          <a:solidFill>
            <a:schemeClr val="bg1">
              <a:lumMod val="75000"/>
            </a:schemeClr>
          </a:solidFill>
        </p:grpSpPr>
        <p:sp>
          <p:nvSpPr>
            <p:cNvPr id="32" name="Google Shape;7206;p73">
              <a:extLst>
                <a:ext uri="{FF2B5EF4-FFF2-40B4-BE49-F238E27FC236}">
                  <a16:creationId xmlns:a16="http://schemas.microsoft.com/office/drawing/2014/main" id="{8D392FED-F9DA-BF1A-4CB4-B023EDAF0DF1}"/>
                </a:ext>
              </a:extLst>
            </p:cNvPr>
            <p:cNvSpPr/>
            <p:nvPr/>
          </p:nvSpPr>
          <p:spPr>
            <a:xfrm>
              <a:off x="-32569575" y="3672275"/>
              <a:ext cx="292225" cy="205600"/>
            </a:xfrm>
            <a:custGeom>
              <a:avLst/>
              <a:gdLst/>
              <a:ahLst/>
              <a:cxnLst/>
              <a:rect l="l" t="t" r="r" b="b"/>
              <a:pathLst>
                <a:path w="11689" h="8224" extrusionOk="0">
                  <a:moveTo>
                    <a:pt x="5860" y="1"/>
                  </a:moveTo>
                  <a:cubicBezTo>
                    <a:pt x="4506" y="1"/>
                    <a:pt x="3340" y="1040"/>
                    <a:pt x="3151" y="2332"/>
                  </a:cubicBezTo>
                  <a:cubicBezTo>
                    <a:pt x="3119" y="2521"/>
                    <a:pt x="3277" y="2710"/>
                    <a:pt x="3497" y="2710"/>
                  </a:cubicBezTo>
                  <a:lnTo>
                    <a:pt x="5514" y="2710"/>
                  </a:lnTo>
                  <a:lnTo>
                    <a:pt x="5514" y="3435"/>
                  </a:lnTo>
                  <a:lnTo>
                    <a:pt x="2395" y="3435"/>
                  </a:lnTo>
                  <a:cubicBezTo>
                    <a:pt x="1859" y="3435"/>
                    <a:pt x="1387" y="3907"/>
                    <a:pt x="1387" y="4443"/>
                  </a:cubicBezTo>
                  <a:lnTo>
                    <a:pt x="1387" y="4852"/>
                  </a:lnTo>
                  <a:cubicBezTo>
                    <a:pt x="599" y="5010"/>
                    <a:pt x="0" y="5703"/>
                    <a:pt x="0" y="6554"/>
                  </a:cubicBezTo>
                  <a:cubicBezTo>
                    <a:pt x="0" y="7499"/>
                    <a:pt x="757" y="8223"/>
                    <a:pt x="1702" y="8223"/>
                  </a:cubicBezTo>
                  <a:cubicBezTo>
                    <a:pt x="2647" y="8223"/>
                    <a:pt x="3403" y="7499"/>
                    <a:pt x="3403" y="6554"/>
                  </a:cubicBezTo>
                  <a:cubicBezTo>
                    <a:pt x="3403" y="5703"/>
                    <a:pt x="2804" y="5041"/>
                    <a:pt x="2017" y="4852"/>
                  </a:cubicBezTo>
                  <a:lnTo>
                    <a:pt x="2017" y="4443"/>
                  </a:lnTo>
                  <a:cubicBezTo>
                    <a:pt x="2017" y="4254"/>
                    <a:pt x="2174" y="4096"/>
                    <a:pt x="2363" y="4096"/>
                  </a:cubicBezTo>
                  <a:lnTo>
                    <a:pt x="5482" y="4096"/>
                  </a:lnTo>
                  <a:lnTo>
                    <a:pt x="5482" y="4821"/>
                  </a:lnTo>
                  <a:cubicBezTo>
                    <a:pt x="4695" y="4978"/>
                    <a:pt x="4096" y="5672"/>
                    <a:pt x="4096" y="6491"/>
                  </a:cubicBezTo>
                  <a:cubicBezTo>
                    <a:pt x="4096" y="7436"/>
                    <a:pt x="4852" y="8192"/>
                    <a:pt x="5797" y="8192"/>
                  </a:cubicBezTo>
                  <a:cubicBezTo>
                    <a:pt x="6742" y="8192"/>
                    <a:pt x="7499" y="7436"/>
                    <a:pt x="7499" y="6491"/>
                  </a:cubicBezTo>
                  <a:cubicBezTo>
                    <a:pt x="7499" y="5672"/>
                    <a:pt x="6900" y="5010"/>
                    <a:pt x="6112" y="4821"/>
                  </a:cubicBezTo>
                  <a:lnTo>
                    <a:pt x="6112" y="4096"/>
                  </a:lnTo>
                  <a:lnTo>
                    <a:pt x="9231" y="4096"/>
                  </a:lnTo>
                  <a:cubicBezTo>
                    <a:pt x="9420" y="4096"/>
                    <a:pt x="9578" y="4254"/>
                    <a:pt x="9578" y="4443"/>
                  </a:cubicBezTo>
                  <a:lnTo>
                    <a:pt x="9578" y="4852"/>
                  </a:lnTo>
                  <a:cubicBezTo>
                    <a:pt x="8790" y="5010"/>
                    <a:pt x="8192" y="5703"/>
                    <a:pt x="8192" y="6554"/>
                  </a:cubicBezTo>
                  <a:cubicBezTo>
                    <a:pt x="8192" y="7499"/>
                    <a:pt x="8948" y="8223"/>
                    <a:pt x="9893" y="8223"/>
                  </a:cubicBezTo>
                  <a:cubicBezTo>
                    <a:pt x="10838" y="8223"/>
                    <a:pt x="11594" y="7499"/>
                    <a:pt x="11594" y="6554"/>
                  </a:cubicBezTo>
                  <a:cubicBezTo>
                    <a:pt x="11689" y="5703"/>
                    <a:pt x="11153" y="5010"/>
                    <a:pt x="10366" y="4852"/>
                  </a:cubicBezTo>
                  <a:lnTo>
                    <a:pt x="10366" y="4443"/>
                  </a:lnTo>
                  <a:cubicBezTo>
                    <a:pt x="10366" y="3907"/>
                    <a:pt x="9893" y="3435"/>
                    <a:pt x="9326" y="3435"/>
                  </a:cubicBezTo>
                  <a:lnTo>
                    <a:pt x="6238" y="3435"/>
                  </a:lnTo>
                  <a:lnTo>
                    <a:pt x="6238" y="2710"/>
                  </a:lnTo>
                  <a:lnTo>
                    <a:pt x="8223" y="2710"/>
                  </a:lnTo>
                  <a:cubicBezTo>
                    <a:pt x="8444" y="2710"/>
                    <a:pt x="8601" y="2521"/>
                    <a:pt x="8601" y="2332"/>
                  </a:cubicBezTo>
                  <a:cubicBezTo>
                    <a:pt x="8381" y="977"/>
                    <a:pt x="7247" y="1"/>
                    <a:pt x="586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7207;p73">
              <a:extLst>
                <a:ext uri="{FF2B5EF4-FFF2-40B4-BE49-F238E27FC236}">
                  <a16:creationId xmlns:a16="http://schemas.microsoft.com/office/drawing/2014/main" id="{7E1BB338-7C37-55D9-33B4-0E97C7A768BC}"/>
                </a:ext>
              </a:extLst>
            </p:cNvPr>
            <p:cNvSpPr/>
            <p:nvPr/>
          </p:nvSpPr>
          <p:spPr>
            <a:xfrm>
              <a:off x="-32456950" y="3586425"/>
              <a:ext cx="68550" cy="69350"/>
            </a:xfrm>
            <a:custGeom>
              <a:avLst/>
              <a:gdLst/>
              <a:ahLst/>
              <a:cxnLst/>
              <a:rect l="l" t="t" r="r" b="b"/>
              <a:pathLst>
                <a:path w="2742" h="2774" extrusionOk="0">
                  <a:moveTo>
                    <a:pt x="1355" y="1"/>
                  </a:moveTo>
                  <a:cubicBezTo>
                    <a:pt x="631" y="1"/>
                    <a:pt x="1" y="631"/>
                    <a:pt x="1" y="1387"/>
                  </a:cubicBezTo>
                  <a:cubicBezTo>
                    <a:pt x="1" y="2143"/>
                    <a:pt x="631" y="2773"/>
                    <a:pt x="1355" y="2773"/>
                  </a:cubicBezTo>
                  <a:cubicBezTo>
                    <a:pt x="2111" y="2773"/>
                    <a:pt x="2742" y="2143"/>
                    <a:pt x="2742" y="1387"/>
                  </a:cubicBezTo>
                  <a:cubicBezTo>
                    <a:pt x="2742" y="631"/>
                    <a:pt x="2111" y="1"/>
                    <a:pt x="1355"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 name="Google Shape;6789;p72">
            <a:extLst>
              <a:ext uri="{FF2B5EF4-FFF2-40B4-BE49-F238E27FC236}">
                <a16:creationId xmlns:a16="http://schemas.microsoft.com/office/drawing/2014/main" id="{9D9E68AF-85BB-8748-E31D-1D5A6580FDFD}"/>
              </a:ext>
            </a:extLst>
          </p:cNvPr>
          <p:cNvSpPr/>
          <p:nvPr/>
        </p:nvSpPr>
        <p:spPr>
          <a:xfrm>
            <a:off x="850634" y="3535802"/>
            <a:ext cx="503493" cy="540416"/>
          </a:xfrm>
          <a:custGeom>
            <a:avLst/>
            <a:gdLst/>
            <a:ahLst/>
            <a:cxnLst/>
            <a:rect l="l" t="t" r="r" b="b"/>
            <a:pathLst>
              <a:path w="11784" h="11752" extrusionOk="0">
                <a:moveTo>
                  <a:pt x="1040" y="0"/>
                </a:moveTo>
                <a:cubicBezTo>
                  <a:pt x="441" y="0"/>
                  <a:pt x="0" y="473"/>
                  <a:pt x="0" y="1040"/>
                </a:cubicBezTo>
                <a:cubicBezTo>
                  <a:pt x="0" y="1639"/>
                  <a:pt x="473" y="2048"/>
                  <a:pt x="1040" y="2048"/>
                </a:cubicBezTo>
                <a:lnTo>
                  <a:pt x="1386" y="2048"/>
                </a:lnTo>
                <a:lnTo>
                  <a:pt x="1386" y="2426"/>
                </a:lnTo>
                <a:cubicBezTo>
                  <a:pt x="1386" y="2993"/>
                  <a:pt x="1859" y="3434"/>
                  <a:pt x="2426" y="3434"/>
                </a:cubicBezTo>
                <a:lnTo>
                  <a:pt x="5577" y="3434"/>
                </a:lnTo>
                <a:lnTo>
                  <a:pt x="5577" y="4159"/>
                </a:lnTo>
                <a:lnTo>
                  <a:pt x="4537" y="4159"/>
                </a:lnTo>
                <a:cubicBezTo>
                  <a:pt x="3938" y="4159"/>
                  <a:pt x="3466" y="4632"/>
                  <a:pt x="3466" y="5167"/>
                </a:cubicBezTo>
                <a:lnTo>
                  <a:pt x="3466" y="6585"/>
                </a:lnTo>
                <a:cubicBezTo>
                  <a:pt x="3466" y="7183"/>
                  <a:pt x="3938" y="7625"/>
                  <a:pt x="4537" y="7625"/>
                </a:cubicBezTo>
                <a:lnTo>
                  <a:pt x="5577" y="7625"/>
                </a:lnTo>
                <a:lnTo>
                  <a:pt x="5577" y="8318"/>
                </a:lnTo>
                <a:lnTo>
                  <a:pt x="2426" y="8318"/>
                </a:lnTo>
                <a:cubicBezTo>
                  <a:pt x="1828" y="8318"/>
                  <a:pt x="1386" y="8790"/>
                  <a:pt x="1386" y="9357"/>
                </a:cubicBezTo>
                <a:lnTo>
                  <a:pt x="1386" y="9704"/>
                </a:lnTo>
                <a:lnTo>
                  <a:pt x="1040" y="9704"/>
                </a:lnTo>
                <a:cubicBezTo>
                  <a:pt x="441" y="9704"/>
                  <a:pt x="0" y="10176"/>
                  <a:pt x="0" y="10744"/>
                </a:cubicBezTo>
                <a:cubicBezTo>
                  <a:pt x="0" y="11311"/>
                  <a:pt x="473" y="11752"/>
                  <a:pt x="1040" y="11752"/>
                </a:cubicBezTo>
                <a:lnTo>
                  <a:pt x="2426" y="11752"/>
                </a:lnTo>
                <a:cubicBezTo>
                  <a:pt x="2993" y="11752"/>
                  <a:pt x="3434" y="11279"/>
                  <a:pt x="3434" y="10744"/>
                </a:cubicBezTo>
                <a:cubicBezTo>
                  <a:pt x="3434" y="10145"/>
                  <a:pt x="2962" y="9704"/>
                  <a:pt x="2426" y="9704"/>
                </a:cubicBezTo>
                <a:lnTo>
                  <a:pt x="2048" y="9704"/>
                </a:lnTo>
                <a:lnTo>
                  <a:pt x="2048" y="9357"/>
                </a:lnTo>
                <a:cubicBezTo>
                  <a:pt x="2048" y="9168"/>
                  <a:pt x="2206" y="9011"/>
                  <a:pt x="2426" y="9011"/>
                </a:cubicBezTo>
                <a:lnTo>
                  <a:pt x="5577" y="9011"/>
                </a:lnTo>
                <a:lnTo>
                  <a:pt x="5577" y="9704"/>
                </a:lnTo>
                <a:lnTo>
                  <a:pt x="5199" y="9704"/>
                </a:lnTo>
                <a:cubicBezTo>
                  <a:pt x="4631" y="9704"/>
                  <a:pt x="4190" y="10176"/>
                  <a:pt x="4190" y="10744"/>
                </a:cubicBezTo>
                <a:cubicBezTo>
                  <a:pt x="4190" y="11311"/>
                  <a:pt x="4663" y="11752"/>
                  <a:pt x="5199" y="11752"/>
                </a:cubicBezTo>
                <a:lnTo>
                  <a:pt x="6585" y="11752"/>
                </a:lnTo>
                <a:cubicBezTo>
                  <a:pt x="7183" y="11752"/>
                  <a:pt x="7593" y="11279"/>
                  <a:pt x="7593" y="10744"/>
                </a:cubicBezTo>
                <a:cubicBezTo>
                  <a:pt x="7593" y="10145"/>
                  <a:pt x="7120" y="9704"/>
                  <a:pt x="6585" y="9704"/>
                </a:cubicBezTo>
                <a:lnTo>
                  <a:pt x="6238" y="9704"/>
                </a:lnTo>
                <a:lnTo>
                  <a:pt x="6238" y="9011"/>
                </a:lnTo>
                <a:lnTo>
                  <a:pt x="9389" y="9011"/>
                </a:lnTo>
                <a:cubicBezTo>
                  <a:pt x="9578" y="9011"/>
                  <a:pt x="9735" y="9168"/>
                  <a:pt x="9735" y="9357"/>
                </a:cubicBezTo>
                <a:lnTo>
                  <a:pt x="9735" y="9704"/>
                </a:lnTo>
                <a:lnTo>
                  <a:pt x="9389" y="9704"/>
                </a:lnTo>
                <a:cubicBezTo>
                  <a:pt x="8790" y="9704"/>
                  <a:pt x="8349" y="10176"/>
                  <a:pt x="8349" y="10744"/>
                </a:cubicBezTo>
                <a:cubicBezTo>
                  <a:pt x="8349" y="11311"/>
                  <a:pt x="8822" y="11752"/>
                  <a:pt x="9389" y="11752"/>
                </a:cubicBezTo>
                <a:lnTo>
                  <a:pt x="10743" y="11752"/>
                </a:lnTo>
                <a:cubicBezTo>
                  <a:pt x="11342" y="11752"/>
                  <a:pt x="11783" y="11279"/>
                  <a:pt x="11783" y="10744"/>
                </a:cubicBezTo>
                <a:cubicBezTo>
                  <a:pt x="11783" y="10145"/>
                  <a:pt x="11311" y="9704"/>
                  <a:pt x="10743" y="9704"/>
                </a:cubicBezTo>
                <a:lnTo>
                  <a:pt x="10397" y="9704"/>
                </a:lnTo>
                <a:lnTo>
                  <a:pt x="10397" y="9357"/>
                </a:lnTo>
                <a:cubicBezTo>
                  <a:pt x="10397" y="8759"/>
                  <a:pt x="9924" y="8318"/>
                  <a:pt x="9389" y="8318"/>
                </a:cubicBezTo>
                <a:lnTo>
                  <a:pt x="6238" y="8318"/>
                </a:lnTo>
                <a:lnTo>
                  <a:pt x="6238" y="7625"/>
                </a:lnTo>
                <a:lnTo>
                  <a:pt x="7246" y="7625"/>
                </a:lnTo>
                <a:cubicBezTo>
                  <a:pt x="7845" y="7625"/>
                  <a:pt x="8318" y="7152"/>
                  <a:pt x="8318" y="6585"/>
                </a:cubicBezTo>
                <a:lnTo>
                  <a:pt x="8318" y="5167"/>
                </a:lnTo>
                <a:cubicBezTo>
                  <a:pt x="8318" y="4569"/>
                  <a:pt x="7845" y="4159"/>
                  <a:pt x="7246" y="4159"/>
                </a:cubicBezTo>
                <a:lnTo>
                  <a:pt x="6238" y="4159"/>
                </a:lnTo>
                <a:lnTo>
                  <a:pt x="6238" y="3434"/>
                </a:lnTo>
                <a:lnTo>
                  <a:pt x="9389" y="3434"/>
                </a:lnTo>
                <a:cubicBezTo>
                  <a:pt x="9956" y="3434"/>
                  <a:pt x="10397" y="2962"/>
                  <a:pt x="10397" y="2426"/>
                </a:cubicBezTo>
                <a:lnTo>
                  <a:pt x="10397" y="2048"/>
                </a:lnTo>
                <a:lnTo>
                  <a:pt x="10743" y="2048"/>
                </a:lnTo>
                <a:cubicBezTo>
                  <a:pt x="11342" y="2048"/>
                  <a:pt x="11783" y="1576"/>
                  <a:pt x="11783" y="1040"/>
                </a:cubicBezTo>
                <a:cubicBezTo>
                  <a:pt x="11783" y="441"/>
                  <a:pt x="11311" y="0"/>
                  <a:pt x="10743" y="0"/>
                </a:cubicBezTo>
                <a:lnTo>
                  <a:pt x="9389" y="0"/>
                </a:lnTo>
                <a:cubicBezTo>
                  <a:pt x="8790" y="0"/>
                  <a:pt x="8349" y="473"/>
                  <a:pt x="8349" y="1040"/>
                </a:cubicBezTo>
                <a:cubicBezTo>
                  <a:pt x="8349" y="1639"/>
                  <a:pt x="8822" y="2048"/>
                  <a:pt x="9389" y="2048"/>
                </a:cubicBezTo>
                <a:lnTo>
                  <a:pt x="9735" y="2048"/>
                </a:lnTo>
                <a:lnTo>
                  <a:pt x="9735" y="2426"/>
                </a:lnTo>
                <a:cubicBezTo>
                  <a:pt x="9735" y="2615"/>
                  <a:pt x="9578" y="2773"/>
                  <a:pt x="9389" y="2773"/>
                </a:cubicBezTo>
                <a:lnTo>
                  <a:pt x="6238" y="2773"/>
                </a:lnTo>
                <a:lnTo>
                  <a:pt x="6238" y="2048"/>
                </a:lnTo>
                <a:lnTo>
                  <a:pt x="6585" y="2048"/>
                </a:lnTo>
                <a:cubicBezTo>
                  <a:pt x="7183" y="2048"/>
                  <a:pt x="7593" y="1576"/>
                  <a:pt x="7593" y="1040"/>
                </a:cubicBezTo>
                <a:cubicBezTo>
                  <a:pt x="7593" y="441"/>
                  <a:pt x="7120" y="0"/>
                  <a:pt x="6585" y="0"/>
                </a:cubicBezTo>
                <a:lnTo>
                  <a:pt x="5199" y="0"/>
                </a:lnTo>
                <a:cubicBezTo>
                  <a:pt x="4631" y="0"/>
                  <a:pt x="4190" y="473"/>
                  <a:pt x="4190" y="1040"/>
                </a:cubicBezTo>
                <a:cubicBezTo>
                  <a:pt x="4190" y="1639"/>
                  <a:pt x="4663" y="2048"/>
                  <a:pt x="5199" y="2048"/>
                </a:cubicBezTo>
                <a:lnTo>
                  <a:pt x="5577" y="2048"/>
                </a:lnTo>
                <a:lnTo>
                  <a:pt x="5577" y="2773"/>
                </a:lnTo>
                <a:lnTo>
                  <a:pt x="2426" y="2773"/>
                </a:lnTo>
                <a:cubicBezTo>
                  <a:pt x="2206" y="2773"/>
                  <a:pt x="2048" y="2615"/>
                  <a:pt x="2048" y="2426"/>
                </a:cubicBezTo>
                <a:lnTo>
                  <a:pt x="2048" y="2048"/>
                </a:lnTo>
                <a:lnTo>
                  <a:pt x="2426" y="2048"/>
                </a:lnTo>
                <a:cubicBezTo>
                  <a:pt x="2993" y="2048"/>
                  <a:pt x="3434" y="1576"/>
                  <a:pt x="3434" y="1040"/>
                </a:cubicBezTo>
                <a:cubicBezTo>
                  <a:pt x="3434" y="441"/>
                  <a:pt x="2962" y="0"/>
                  <a:pt x="2426" y="0"/>
                </a:cubicBezTo>
                <a:close/>
              </a:path>
            </a:pathLst>
          </a:custGeom>
          <a:solidFill>
            <a:schemeClr val="bg1">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 name="Google Shape;321;p34">
            <a:extLst>
              <a:ext uri="{FF2B5EF4-FFF2-40B4-BE49-F238E27FC236}">
                <a16:creationId xmlns:a16="http://schemas.microsoft.com/office/drawing/2014/main" id="{D36305DC-D820-B9A3-C7D9-340E6158CEC9}"/>
              </a:ext>
            </a:extLst>
          </p:cNvPr>
          <p:cNvSpPr txBox="1">
            <a:spLocks/>
          </p:cNvSpPr>
          <p:nvPr/>
        </p:nvSpPr>
        <p:spPr>
          <a:xfrm>
            <a:off x="1535080" y="350994"/>
            <a:ext cx="6443016" cy="104039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000"/>
              <a:buFont typeface="Montserrat ExtraBold"/>
              <a:buNone/>
              <a:defRPr sz="2200" b="1" i="0" u="none" strike="noStrike" cap="none">
                <a:solidFill>
                  <a:schemeClr val="accent1"/>
                </a:solidFill>
                <a:latin typeface="Montserrat"/>
                <a:ea typeface="Montserrat"/>
                <a:cs typeface="Montserrat"/>
                <a:sym typeface="Montserrat"/>
              </a:defRPr>
            </a:lvl1pPr>
            <a:lvl2pPr marR="0" lvl="1"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2pPr>
            <a:lvl3pPr marR="0" lvl="2"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3pPr>
            <a:lvl4pPr marR="0" lvl="3"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4pPr>
            <a:lvl5pPr marR="0" lvl="4"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5pPr>
            <a:lvl6pPr marR="0" lvl="5"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6pPr>
            <a:lvl7pPr marR="0" lvl="6"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7pPr>
            <a:lvl8pPr marR="0" lvl="7"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8pPr>
            <a:lvl9pPr marR="0" lvl="8"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9pPr>
          </a:lstStyle>
          <a:p>
            <a:pPr algn="ctr"/>
            <a:r>
              <a:rPr lang="en-ID" sz="3200" dirty="0"/>
              <a:t>DATABASE BERDASARKAN </a:t>
            </a:r>
            <a:r>
              <a:rPr lang="en-ID" sz="3200" dirty="0">
                <a:solidFill>
                  <a:schemeClr val="accent3"/>
                </a:solidFill>
              </a:rPr>
              <a:t>LINGKUNGAN</a:t>
            </a:r>
          </a:p>
        </p:txBody>
      </p:sp>
      <p:sp>
        <p:nvSpPr>
          <p:cNvPr id="14" name="Rectangle 13">
            <a:extLst>
              <a:ext uri="{FF2B5EF4-FFF2-40B4-BE49-F238E27FC236}">
                <a16:creationId xmlns:a16="http://schemas.microsoft.com/office/drawing/2014/main" id="{76ED5CC7-3291-CEDA-1DED-003944BD6728}"/>
              </a:ext>
            </a:extLst>
          </p:cNvPr>
          <p:cNvSpPr/>
          <p:nvPr/>
        </p:nvSpPr>
        <p:spPr>
          <a:xfrm>
            <a:off x="1868567" y="2094761"/>
            <a:ext cx="1778275" cy="634701"/>
          </a:xfrm>
          <a:prstGeom prst="rect">
            <a:avLst/>
          </a:prstGeom>
          <a:solidFill>
            <a:schemeClr val="accent1"/>
          </a:solidFill>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ID"/>
          </a:p>
        </p:txBody>
      </p:sp>
      <p:sp>
        <p:nvSpPr>
          <p:cNvPr id="15" name="Rectangle 14">
            <a:extLst>
              <a:ext uri="{FF2B5EF4-FFF2-40B4-BE49-F238E27FC236}">
                <a16:creationId xmlns:a16="http://schemas.microsoft.com/office/drawing/2014/main" id="{8C9B96AF-994E-1A78-395A-D252CDF566E9}"/>
              </a:ext>
            </a:extLst>
          </p:cNvPr>
          <p:cNvSpPr/>
          <p:nvPr/>
        </p:nvSpPr>
        <p:spPr>
          <a:xfrm>
            <a:off x="5678247" y="2097740"/>
            <a:ext cx="1778275" cy="634701"/>
          </a:xfrm>
          <a:prstGeom prst="rect">
            <a:avLst/>
          </a:prstGeom>
          <a:solidFill>
            <a:schemeClr val="accent1"/>
          </a:solidFill>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ID"/>
          </a:p>
        </p:txBody>
      </p:sp>
      <p:sp>
        <p:nvSpPr>
          <p:cNvPr id="16" name="Rectangle 15">
            <a:extLst>
              <a:ext uri="{FF2B5EF4-FFF2-40B4-BE49-F238E27FC236}">
                <a16:creationId xmlns:a16="http://schemas.microsoft.com/office/drawing/2014/main" id="{C9214E90-9ACA-7AD2-4E25-F8C84ACEE50F}"/>
              </a:ext>
            </a:extLst>
          </p:cNvPr>
          <p:cNvSpPr/>
          <p:nvPr/>
        </p:nvSpPr>
        <p:spPr>
          <a:xfrm>
            <a:off x="4249272" y="3594846"/>
            <a:ext cx="1778275" cy="634701"/>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7" name="Rectangle 16">
            <a:extLst>
              <a:ext uri="{FF2B5EF4-FFF2-40B4-BE49-F238E27FC236}">
                <a16:creationId xmlns:a16="http://schemas.microsoft.com/office/drawing/2014/main" id="{233D326B-7D38-E963-A7FC-3B10B4AFCDDF}"/>
              </a:ext>
            </a:extLst>
          </p:cNvPr>
          <p:cNvSpPr/>
          <p:nvPr/>
        </p:nvSpPr>
        <p:spPr>
          <a:xfrm>
            <a:off x="7088958" y="3579605"/>
            <a:ext cx="1778275" cy="634701"/>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cxnSp>
        <p:nvCxnSpPr>
          <p:cNvPr id="20" name="Straight Arrow Connector 19">
            <a:extLst>
              <a:ext uri="{FF2B5EF4-FFF2-40B4-BE49-F238E27FC236}">
                <a16:creationId xmlns:a16="http://schemas.microsoft.com/office/drawing/2014/main" id="{3B789695-6CFB-3FC7-EFF7-E885C1D584CB}"/>
              </a:ext>
            </a:extLst>
          </p:cNvPr>
          <p:cNvCxnSpPr>
            <a:stCxn id="3" idx="2"/>
            <a:endCxn id="14" idx="0"/>
          </p:cNvCxnSpPr>
          <p:nvPr/>
        </p:nvCxnSpPr>
        <p:spPr>
          <a:xfrm flipH="1">
            <a:off x="2757705" y="1391388"/>
            <a:ext cx="1998883" cy="703373"/>
          </a:xfrm>
          <a:prstGeom prst="straightConnector1">
            <a:avLst/>
          </a:prstGeom>
          <a:ln w="57150">
            <a:tailEnd type="triangle"/>
          </a:ln>
        </p:spPr>
        <p:style>
          <a:lnRef idx="1">
            <a:schemeClr val="accent6"/>
          </a:lnRef>
          <a:fillRef idx="0">
            <a:schemeClr val="accent6"/>
          </a:fillRef>
          <a:effectRef idx="0">
            <a:schemeClr val="accent6"/>
          </a:effectRef>
          <a:fontRef idx="minor">
            <a:schemeClr val="tx1"/>
          </a:fontRef>
        </p:style>
      </p:cxnSp>
      <p:cxnSp>
        <p:nvCxnSpPr>
          <p:cNvPr id="21" name="Straight Arrow Connector 20">
            <a:extLst>
              <a:ext uri="{FF2B5EF4-FFF2-40B4-BE49-F238E27FC236}">
                <a16:creationId xmlns:a16="http://schemas.microsoft.com/office/drawing/2014/main" id="{60CAC43D-5C80-A37D-216F-44A9FF4C2B92}"/>
              </a:ext>
            </a:extLst>
          </p:cNvPr>
          <p:cNvCxnSpPr>
            <a:cxnSpLocks/>
            <a:stCxn id="3" idx="2"/>
            <a:endCxn id="15" idx="0"/>
          </p:cNvCxnSpPr>
          <p:nvPr/>
        </p:nvCxnSpPr>
        <p:spPr>
          <a:xfrm>
            <a:off x="4756588" y="1391388"/>
            <a:ext cx="1810797" cy="706352"/>
          </a:xfrm>
          <a:prstGeom prst="straightConnector1">
            <a:avLst/>
          </a:prstGeom>
          <a:ln w="57150">
            <a:tailEnd type="triangle"/>
          </a:ln>
        </p:spPr>
        <p:style>
          <a:lnRef idx="1">
            <a:schemeClr val="accent6"/>
          </a:lnRef>
          <a:fillRef idx="0">
            <a:schemeClr val="accent6"/>
          </a:fillRef>
          <a:effectRef idx="0">
            <a:schemeClr val="accent6"/>
          </a:effectRef>
          <a:fontRef idx="minor">
            <a:schemeClr val="tx1"/>
          </a:fontRef>
        </p:style>
      </p:cxnSp>
      <p:cxnSp>
        <p:nvCxnSpPr>
          <p:cNvPr id="25" name="Straight Arrow Connector 24">
            <a:extLst>
              <a:ext uri="{FF2B5EF4-FFF2-40B4-BE49-F238E27FC236}">
                <a16:creationId xmlns:a16="http://schemas.microsoft.com/office/drawing/2014/main" id="{4EFF194B-B02C-B09A-FEB5-465F3A130338}"/>
              </a:ext>
            </a:extLst>
          </p:cNvPr>
          <p:cNvCxnSpPr>
            <a:cxnSpLocks/>
            <a:stCxn id="15" idx="2"/>
            <a:endCxn id="16" idx="0"/>
          </p:cNvCxnSpPr>
          <p:nvPr/>
        </p:nvCxnSpPr>
        <p:spPr>
          <a:xfrm flipH="1">
            <a:off x="5138410" y="2732441"/>
            <a:ext cx="1428975" cy="862405"/>
          </a:xfrm>
          <a:prstGeom prst="straightConnector1">
            <a:avLst/>
          </a:prstGeom>
          <a:ln w="57150">
            <a:tailEnd type="triangle"/>
          </a:ln>
        </p:spPr>
        <p:style>
          <a:lnRef idx="1">
            <a:schemeClr val="accent6"/>
          </a:lnRef>
          <a:fillRef idx="0">
            <a:schemeClr val="accent6"/>
          </a:fillRef>
          <a:effectRef idx="0">
            <a:schemeClr val="accent6"/>
          </a:effectRef>
          <a:fontRef idx="minor">
            <a:schemeClr val="tx1"/>
          </a:fontRef>
        </p:style>
      </p:cxnSp>
      <p:cxnSp>
        <p:nvCxnSpPr>
          <p:cNvPr id="28" name="Straight Arrow Connector 27">
            <a:extLst>
              <a:ext uri="{FF2B5EF4-FFF2-40B4-BE49-F238E27FC236}">
                <a16:creationId xmlns:a16="http://schemas.microsoft.com/office/drawing/2014/main" id="{D0DD8DA4-256E-F0BC-7A52-150FE6A1247D}"/>
              </a:ext>
            </a:extLst>
          </p:cNvPr>
          <p:cNvCxnSpPr>
            <a:cxnSpLocks/>
            <a:stCxn id="15" idx="2"/>
            <a:endCxn id="17" idx="0"/>
          </p:cNvCxnSpPr>
          <p:nvPr/>
        </p:nvCxnSpPr>
        <p:spPr>
          <a:xfrm>
            <a:off x="6567385" y="2732441"/>
            <a:ext cx="1410711" cy="847164"/>
          </a:xfrm>
          <a:prstGeom prst="straightConnector1">
            <a:avLst/>
          </a:prstGeom>
          <a:ln w="57150">
            <a:tailEnd type="triangle"/>
          </a:ln>
        </p:spPr>
        <p:style>
          <a:lnRef idx="1">
            <a:schemeClr val="accent6"/>
          </a:lnRef>
          <a:fillRef idx="0">
            <a:schemeClr val="accent6"/>
          </a:fillRef>
          <a:effectRef idx="0">
            <a:schemeClr val="accent6"/>
          </a:effectRef>
          <a:fontRef idx="minor">
            <a:schemeClr val="tx1"/>
          </a:fontRef>
        </p:style>
      </p:cxnSp>
      <p:sp>
        <p:nvSpPr>
          <p:cNvPr id="31" name="Google Shape;337;p36">
            <a:extLst>
              <a:ext uri="{FF2B5EF4-FFF2-40B4-BE49-F238E27FC236}">
                <a16:creationId xmlns:a16="http://schemas.microsoft.com/office/drawing/2014/main" id="{BEA1D649-20CB-961A-BCA5-98F15045C0ED}"/>
              </a:ext>
            </a:extLst>
          </p:cNvPr>
          <p:cNvSpPr txBox="1">
            <a:spLocks noGrp="1"/>
          </p:cNvSpPr>
          <p:nvPr>
            <p:ph type="title"/>
          </p:nvPr>
        </p:nvSpPr>
        <p:spPr>
          <a:xfrm>
            <a:off x="1102227" y="2148261"/>
            <a:ext cx="3310954"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chemeClr val="bg1"/>
                </a:solidFill>
              </a:rPr>
              <a:t>DATABASE</a:t>
            </a:r>
            <a:br>
              <a:rPr lang="en" sz="1800" dirty="0">
                <a:solidFill>
                  <a:schemeClr val="bg1"/>
                </a:solidFill>
              </a:rPr>
            </a:br>
            <a:r>
              <a:rPr lang="en" sz="1800" dirty="0">
                <a:solidFill>
                  <a:schemeClr val="bg1"/>
                </a:solidFill>
              </a:rPr>
              <a:t>TERPUSAT</a:t>
            </a:r>
            <a:endParaRPr sz="1800" dirty="0">
              <a:solidFill>
                <a:schemeClr val="bg1"/>
              </a:solidFill>
            </a:endParaRPr>
          </a:p>
        </p:txBody>
      </p:sp>
      <p:sp>
        <p:nvSpPr>
          <p:cNvPr id="32" name="Google Shape;337;p36">
            <a:extLst>
              <a:ext uri="{FF2B5EF4-FFF2-40B4-BE49-F238E27FC236}">
                <a16:creationId xmlns:a16="http://schemas.microsoft.com/office/drawing/2014/main" id="{96B7BF16-6DCC-64BE-5CAE-CF789F8245FA}"/>
              </a:ext>
            </a:extLst>
          </p:cNvPr>
          <p:cNvSpPr txBox="1">
            <a:spLocks/>
          </p:cNvSpPr>
          <p:nvPr/>
        </p:nvSpPr>
        <p:spPr>
          <a:xfrm>
            <a:off x="4911907" y="2144992"/>
            <a:ext cx="3310954" cy="527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000"/>
              <a:buFont typeface="Montserrat ExtraBold"/>
              <a:buNone/>
              <a:defRPr sz="2200" b="1" i="0" u="none" strike="noStrike" cap="none">
                <a:solidFill>
                  <a:schemeClr val="accent1"/>
                </a:solidFill>
                <a:latin typeface="Montserrat"/>
                <a:ea typeface="Montserrat"/>
                <a:cs typeface="Montserrat"/>
                <a:sym typeface="Montserrat"/>
              </a:defRPr>
            </a:lvl1pPr>
            <a:lvl2pPr marR="0" lvl="1"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2pPr>
            <a:lvl3pPr marR="0" lvl="2"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3pPr>
            <a:lvl4pPr marR="0" lvl="3"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4pPr>
            <a:lvl5pPr marR="0" lvl="4"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5pPr>
            <a:lvl6pPr marR="0" lvl="5"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6pPr>
            <a:lvl7pPr marR="0" lvl="6"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7pPr>
            <a:lvl8pPr marR="0" lvl="7"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8pPr>
            <a:lvl9pPr marR="0" lvl="8"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9pPr>
          </a:lstStyle>
          <a:p>
            <a:pPr algn="ctr"/>
            <a:r>
              <a:rPr lang="en-ID" sz="1600" dirty="0">
                <a:solidFill>
                  <a:schemeClr val="bg1"/>
                </a:solidFill>
              </a:rPr>
              <a:t>DATABASE</a:t>
            </a:r>
          </a:p>
          <a:p>
            <a:pPr algn="ctr"/>
            <a:r>
              <a:rPr lang="en-ID" sz="1600" dirty="0">
                <a:solidFill>
                  <a:schemeClr val="bg1"/>
                </a:solidFill>
              </a:rPr>
              <a:t>TERDISTRIBUSI</a:t>
            </a:r>
          </a:p>
        </p:txBody>
      </p:sp>
      <p:sp>
        <p:nvSpPr>
          <p:cNvPr id="33" name="Google Shape;337;p36">
            <a:extLst>
              <a:ext uri="{FF2B5EF4-FFF2-40B4-BE49-F238E27FC236}">
                <a16:creationId xmlns:a16="http://schemas.microsoft.com/office/drawing/2014/main" id="{228A9026-888A-8786-26AF-2466289701B4}"/>
              </a:ext>
            </a:extLst>
          </p:cNvPr>
          <p:cNvSpPr txBox="1">
            <a:spLocks/>
          </p:cNvSpPr>
          <p:nvPr/>
        </p:nvSpPr>
        <p:spPr>
          <a:xfrm>
            <a:off x="3482932" y="3633963"/>
            <a:ext cx="3310954" cy="527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000"/>
              <a:buFont typeface="Montserrat ExtraBold"/>
              <a:buNone/>
              <a:defRPr sz="2200" b="1" i="0" u="none" strike="noStrike" cap="none">
                <a:solidFill>
                  <a:schemeClr val="accent1"/>
                </a:solidFill>
                <a:latin typeface="Montserrat"/>
                <a:ea typeface="Montserrat"/>
                <a:cs typeface="Montserrat"/>
                <a:sym typeface="Montserrat"/>
              </a:defRPr>
            </a:lvl1pPr>
            <a:lvl2pPr marR="0" lvl="1"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2pPr>
            <a:lvl3pPr marR="0" lvl="2"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3pPr>
            <a:lvl4pPr marR="0" lvl="3"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4pPr>
            <a:lvl5pPr marR="0" lvl="4"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5pPr>
            <a:lvl6pPr marR="0" lvl="5"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6pPr>
            <a:lvl7pPr marR="0" lvl="6"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7pPr>
            <a:lvl8pPr marR="0" lvl="7"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8pPr>
            <a:lvl9pPr marR="0" lvl="8"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9pPr>
          </a:lstStyle>
          <a:p>
            <a:pPr algn="ctr"/>
            <a:r>
              <a:rPr lang="en-ID" sz="1800" dirty="0">
                <a:solidFill>
                  <a:schemeClr val="bg1"/>
                </a:solidFill>
              </a:rPr>
              <a:t>DIPARTISI</a:t>
            </a:r>
          </a:p>
        </p:txBody>
      </p:sp>
      <p:sp>
        <p:nvSpPr>
          <p:cNvPr id="34" name="Google Shape;337;p36">
            <a:extLst>
              <a:ext uri="{FF2B5EF4-FFF2-40B4-BE49-F238E27FC236}">
                <a16:creationId xmlns:a16="http://schemas.microsoft.com/office/drawing/2014/main" id="{D6BD9163-AEDC-A7E5-2EFC-AED0D40D97C5}"/>
              </a:ext>
            </a:extLst>
          </p:cNvPr>
          <p:cNvSpPr txBox="1">
            <a:spLocks/>
          </p:cNvSpPr>
          <p:nvPr/>
        </p:nvSpPr>
        <p:spPr>
          <a:xfrm>
            <a:off x="6322618" y="3633963"/>
            <a:ext cx="3310954" cy="5277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2000"/>
              <a:buFont typeface="Montserrat ExtraBold"/>
              <a:buNone/>
              <a:defRPr sz="2200" b="1" i="0" u="none" strike="noStrike" cap="none">
                <a:solidFill>
                  <a:schemeClr val="accent1"/>
                </a:solidFill>
                <a:latin typeface="Montserrat"/>
                <a:ea typeface="Montserrat"/>
                <a:cs typeface="Montserrat"/>
                <a:sym typeface="Montserrat"/>
              </a:defRPr>
            </a:lvl1pPr>
            <a:lvl2pPr marR="0" lvl="1"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2pPr>
            <a:lvl3pPr marR="0" lvl="2"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3pPr>
            <a:lvl4pPr marR="0" lvl="3"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4pPr>
            <a:lvl5pPr marR="0" lvl="4"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5pPr>
            <a:lvl6pPr marR="0" lvl="5"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6pPr>
            <a:lvl7pPr marR="0" lvl="6"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7pPr>
            <a:lvl8pPr marR="0" lvl="7"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8pPr>
            <a:lvl9pPr marR="0" lvl="8" algn="ctr" rtl="0">
              <a:lnSpc>
                <a:spcPct val="100000"/>
              </a:lnSpc>
              <a:spcBef>
                <a:spcPts val="0"/>
              </a:spcBef>
              <a:spcAft>
                <a:spcPts val="0"/>
              </a:spcAft>
              <a:buClr>
                <a:schemeClr val="accent1"/>
              </a:buClr>
              <a:buSzPts val="2000"/>
              <a:buFont typeface="Montserrat ExtraBold"/>
              <a:buNone/>
              <a:defRPr sz="2000" b="0" i="0" u="none" strike="noStrike" cap="none">
                <a:solidFill>
                  <a:schemeClr val="accent1"/>
                </a:solidFill>
                <a:latin typeface="Montserrat ExtraBold"/>
                <a:ea typeface="Montserrat ExtraBold"/>
                <a:cs typeface="Montserrat ExtraBold"/>
                <a:sym typeface="Montserrat ExtraBold"/>
              </a:defRPr>
            </a:lvl9pPr>
          </a:lstStyle>
          <a:p>
            <a:pPr algn="ctr"/>
            <a:r>
              <a:rPr lang="en-ID" sz="1800" dirty="0">
                <a:solidFill>
                  <a:schemeClr val="bg1"/>
                </a:solidFill>
              </a:rPr>
              <a:t>DIREPLIKASI</a:t>
            </a:r>
          </a:p>
        </p:txBody>
      </p:sp>
    </p:spTree>
    <p:extLst>
      <p:ext uri="{BB962C8B-B14F-4D97-AF65-F5344CB8AC3E}">
        <p14:creationId xmlns:p14="http://schemas.microsoft.com/office/powerpoint/2010/main" val="2758127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34"/>
          <p:cNvSpPr txBox="1">
            <a:spLocks noGrp="1"/>
          </p:cNvSpPr>
          <p:nvPr>
            <p:ph type="title"/>
          </p:nvPr>
        </p:nvSpPr>
        <p:spPr>
          <a:xfrm>
            <a:off x="2869815" y="201780"/>
            <a:ext cx="5933176" cy="1040394"/>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1. </a:t>
            </a:r>
            <a:r>
              <a:rPr lang="en" dirty="0">
                <a:solidFill>
                  <a:schemeClr val="accent3"/>
                </a:solidFill>
              </a:rPr>
              <a:t>DATABASE TERPUSAT</a:t>
            </a:r>
            <a:endParaRPr dirty="0">
              <a:solidFill>
                <a:schemeClr val="accent3"/>
              </a:solidFill>
            </a:endParaRPr>
          </a:p>
        </p:txBody>
      </p:sp>
      <p:sp>
        <p:nvSpPr>
          <p:cNvPr id="322" name="Google Shape;322;p34"/>
          <p:cNvSpPr txBox="1">
            <a:spLocks noGrp="1"/>
          </p:cNvSpPr>
          <p:nvPr>
            <p:ph type="body" idx="1"/>
          </p:nvPr>
        </p:nvSpPr>
        <p:spPr>
          <a:xfrm>
            <a:off x="3950530" y="1518522"/>
            <a:ext cx="4852461" cy="3416400"/>
          </a:xfrm>
          <a:prstGeom prst="rect">
            <a:avLst/>
          </a:prstGeom>
        </p:spPr>
        <p:txBody>
          <a:bodyPr spcFirstLastPara="1" wrap="square" lIns="91425" tIns="91425" rIns="91425" bIns="91425" anchor="t" anchorCtr="0">
            <a:noAutofit/>
          </a:bodyPr>
          <a:lstStyle/>
          <a:p>
            <a:pPr marL="457200" lvl="0" indent="-304800" algn="l" rtl="0">
              <a:lnSpc>
                <a:spcPct val="100000"/>
              </a:lnSpc>
              <a:spcBef>
                <a:spcPts val="0"/>
              </a:spcBef>
              <a:spcAft>
                <a:spcPts val="0"/>
              </a:spcAft>
              <a:buClr>
                <a:schemeClr val="accent1"/>
              </a:buClr>
              <a:buSzPts val="1200"/>
              <a:buFont typeface="Wingdings" panose="05000000000000000000" pitchFamily="2" charset="2"/>
              <a:buChar char="q"/>
            </a:pPr>
            <a:r>
              <a:rPr lang="it-IT" sz="1400" dirty="0">
                <a:solidFill>
                  <a:schemeClr val="accent1"/>
                </a:solidFill>
              </a:rPr>
              <a:t>Data tetap disimpan di lokasi pusat</a:t>
            </a:r>
          </a:p>
          <a:p>
            <a:pPr marL="457200" lvl="0" indent="-304800" algn="l" rtl="0">
              <a:lnSpc>
                <a:spcPct val="100000"/>
              </a:lnSpc>
              <a:spcBef>
                <a:spcPts val="0"/>
              </a:spcBef>
              <a:spcAft>
                <a:spcPts val="0"/>
              </a:spcAft>
              <a:buClr>
                <a:schemeClr val="accent1"/>
              </a:buClr>
              <a:buSzPts val="1200"/>
              <a:buFont typeface="Wingdings" panose="05000000000000000000" pitchFamily="2" charset="2"/>
              <a:buChar char="q"/>
            </a:pPr>
            <a:endParaRPr lang="it-IT" sz="1400" dirty="0">
              <a:solidFill>
                <a:schemeClr val="accent1"/>
              </a:solidFill>
            </a:endParaRPr>
          </a:p>
          <a:p>
            <a:pPr marL="457200" lvl="0" indent="-304800" algn="l" rtl="0">
              <a:lnSpc>
                <a:spcPct val="100000"/>
              </a:lnSpc>
              <a:spcBef>
                <a:spcPts val="0"/>
              </a:spcBef>
              <a:spcAft>
                <a:spcPts val="0"/>
              </a:spcAft>
              <a:buClr>
                <a:schemeClr val="accent1"/>
              </a:buClr>
              <a:buSzPts val="1200"/>
              <a:buFont typeface="Wingdings" panose="05000000000000000000" pitchFamily="2" charset="2"/>
              <a:buChar char="q"/>
            </a:pPr>
            <a:r>
              <a:rPr lang="it-IT" sz="1400" dirty="0">
                <a:solidFill>
                  <a:schemeClr val="accent1"/>
                </a:solidFill>
              </a:rPr>
              <a:t>Unit TI yang berada di lokasi terpisah mengirimkan permintaan data ke situs pusat.</a:t>
            </a:r>
          </a:p>
          <a:p>
            <a:pPr marL="457200" lvl="0" indent="-304800" algn="l" rtl="0">
              <a:lnSpc>
                <a:spcPct val="100000"/>
              </a:lnSpc>
              <a:spcBef>
                <a:spcPts val="0"/>
              </a:spcBef>
              <a:spcAft>
                <a:spcPts val="0"/>
              </a:spcAft>
              <a:buClr>
                <a:schemeClr val="accent1"/>
              </a:buClr>
              <a:buSzPts val="1200"/>
              <a:buFont typeface="Wingdings" panose="05000000000000000000" pitchFamily="2" charset="2"/>
              <a:buChar char="q"/>
            </a:pPr>
            <a:endParaRPr lang="it-IT" sz="1400" dirty="0">
              <a:solidFill>
                <a:schemeClr val="accent1"/>
              </a:solidFill>
            </a:endParaRPr>
          </a:p>
          <a:p>
            <a:pPr marL="457200" lvl="0" indent="-304800" algn="l" rtl="0">
              <a:lnSpc>
                <a:spcPct val="100000"/>
              </a:lnSpc>
              <a:spcBef>
                <a:spcPts val="0"/>
              </a:spcBef>
              <a:spcAft>
                <a:spcPts val="0"/>
              </a:spcAft>
              <a:buClr>
                <a:schemeClr val="accent1"/>
              </a:buClr>
              <a:buSzPts val="1200"/>
              <a:buFont typeface="Wingdings" panose="05000000000000000000" pitchFamily="2" charset="2"/>
              <a:buChar char="q"/>
            </a:pPr>
            <a:r>
              <a:rPr lang="it-IT" sz="1400" dirty="0">
                <a:solidFill>
                  <a:schemeClr val="accent1"/>
                </a:solidFill>
              </a:rPr>
              <a:t>Situs pusat memproses permintaan tersebut dan mengirimkan kembali data ke unit IT yang meminta. </a:t>
            </a:r>
          </a:p>
          <a:p>
            <a:pPr marL="457200" lvl="0" indent="-304800" algn="l" rtl="0">
              <a:lnSpc>
                <a:spcPct val="100000"/>
              </a:lnSpc>
              <a:spcBef>
                <a:spcPts val="0"/>
              </a:spcBef>
              <a:spcAft>
                <a:spcPts val="0"/>
              </a:spcAft>
              <a:buClr>
                <a:schemeClr val="accent1"/>
              </a:buClr>
              <a:buSzPts val="1200"/>
              <a:buFont typeface="Wingdings" panose="05000000000000000000" pitchFamily="2" charset="2"/>
              <a:buChar char="q"/>
            </a:pPr>
            <a:endParaRPr lang="it-IT" sz="1400" dirty="0">
              <a:solidFill>
                <a:schemeClr val="accent1"/>
              </a:solidFill>
            </a:endParaRPr>
          </a:p>
          <a:p>
            <a:pPr marL="457200" lvl="0" indent="-304800" algn="l" rtl="0">
              <a:lnSpc>
                <a:spcPct val="100000"/>
              </a:lnSpc>
              <a:spcBef>
                <a:spcPts val="0"/>
              </a:spcBef>
              <a:spcAft>
                <a:spcPts val="0"/>
              </a:spcAft>
              <a:buClr>
                <a:schemeClr val="accent1"/>
              </a:buClr>
              <a:buSzPts val="1200"/>
              <a:buFont typeface="Wingdings" panose="05000000000000000000" pitchFamily="2" charset="2"/>
              <a:buChar char="q"/>
            </a:pPr>
            <a:r>
              <a:rPr lang="it-IT" sz="1400" dirty="0">
                <a:solidFill>
                  <a:schemeClr val="accent1"/>
                </a:solidFill>
              </a:rPr>
              <a:t>Situs pusat berfungsi sebagai pengelola file yang melayani kebutuhan data dari situs terpisah. </a:t>
            </a:r>
            <a:endParaRPr dirty="0">
              <a:solidFill>
                <a:schemeClr val="accent1"/>
              </a:solidFill>
            </a:endParaRPr>
          </a:p>
        </p:txBody>
      </p:sp>
      <p:pic>
        <p:nvPicPr>
          <p:cNvPr id="2" name="Picture 1">
            <a:extLst>
              <a:ext uri="{FF2B5EF4-FFF2-40B4-BE49-F238E27FC236}">
                <a16:creationId xmlns:a16="http://schemas.microsoft.com/office/drawing/2014/main" id="{2F8DAAAA-F776-D8AE-3E12-36C2A95ABDAE}"/>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Lst>
          </a:blip>
          <a:stretch>
            <a:fillRect/>
          </a:stretch>
        </p:blipFill>
        <p:spPr>
          <a:xfrm>
            <a:off x="370805" y="1518522"/>
            <a:ext cx="3438525" cy="2648585"/>
          </a:xfrm>
          <a:prstGeom prst="rect">
            <a:avLst/>
          </a:prstGeom>
        </p:spPr>
      </p:pic>
    </p:spTree>
    <p:extLst>
      <p:ext uri="{BB962C8B-B14F-4D97-AF65-F5344CB8AC3E}">
        <p14:creationId xmlns:p14="http://schemas.microsoft.com/office/powerpoint/2010/main" val="1512117365"/>
      </p:ext>
    </p:extLst>
  </p:cSld>
  <p:clrMapOvr>
    <a:masterClrMapping/>
  </p:clrMapOvr>
</p:sld>
</file>

<file path=ppt/theme/theme1.xml><?xml version="1.0" encoding="utf-8"?>
<a:theme xmlns:a="http://schemas.openxmlformats.org/drawingml/2006/main" name="Simple Professional Virtual Meeting by Slidesgo">
  <a:themeElements>
    <a:clrScheme name="Simple Light">
      <a:dk1>
        <a:srgbClr val="000000"/>
      </a:dk1>
      <a:lt1>
        <a:srgbClr val="FFFFFF"/>
      </a:lt1>
      <a:dk2>
        <a:srgbClr val="FFFDFD"/>
      </a:dk2>
      <a:lt2>
        <a:srgbClr val="606060"/>
      </a:lt2>
      <a:accent1>
        <a:srgbClr val="323366"/>
      </a:accent1>
      <a:accent2>
        <a:srgbClr val="004F83"/>
      </a:accent2>
      <a:accent3>
        <a:srgbClr val="FAB403"/>
      </a:accent3>
      <a:accent4>
        <a:srgbClr val="FABE75"/>
      </a:accent4>
      <a:accent5>
        <a:srgbClr val="00373D"/>
      </a:accent5>
      <a:accent6>
        <a:srgbClr val="00929B"/>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2264</TotalTime>
  <Words>698</Words>
  <Application>Microsoft Office PowerPoint</Application>
  <PresentationFormat>On-screen Show (16:9)</PresentationFormat>
  <Paragraphs>78</Paragraphs>
  <Slides>17</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Montserrat</vt:lpstr>
      <vt:lpstr>Montserrat ExtraBold</vt:lpstr>
      <vt:lpstr>Raleway Medium</vt:lpstr>
      <vt:lpstr>Ramabhadra</vt:lpstr>
      <vt:lpstr>Roboto Condensed Light</vt:lpstr>
      <vt:lpstr>Arial</vt:lpstr>
      <vt:lpstr>Raleway</vt:lpstr>
      <vt:lpstr>Tw Cen MT</vt:lpstr>
      <vt:lpstr>Wingdings</vt:lpstr>
      <vt:lpstr>Simple Professional Virtual Meeting by Slidesgo</vt:lpstr>
      <vt:lpstr>AUDIT SISTEM DATABASE</vt:lpstr>
      <vt:lpstr>PENGERTIAN</vt:lpstr>
      <vt:lpstr>Pendekatan Berkas Datar (Flat-File Approach)</vt:lpstr>
      <vt:lpstr>PowerPoint Presentation</vt:lpstr>
      <vt:lpstr>PowerPoint Presentation</vt:lpstr>
      <vt:lpstr>PowerPoint Presentation</vt:lpstr>
      <vt:lpstr>HIERARKIS</vt:lpstr>
      <vt:lpstr>DATABASE TERPUSAT</vt:lpstr>
      <vt:lpstr>1. DATABASE TERPUSAT</vt:lpstr>
      <vt:lpstr>2. DATABASE TERDISTRIBUSI</vt:lpstr>
      <vt:lpstr>a. Database yang Dipartisi</vt:lpstr>
      <vt:lpstr>PowerPoint Presentation</vt:lpstr>
      <vt:lpstr>1. Pengendalian Akses</vt:lpstr>
      <vt:lpstr>2. Pengendalian Pencadangan</vt:lpstr>
      <vt:lpstr>Audit Akses Database</vt:lpstr>
      <vt:lpstr>Audit Pencadangan Database</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PENGAWASAN BAGIAN MANAJEMEN PERADILAN</dc:title>
  <dc:creator>Wasilah</dc:creator>
  <cp:lastModifiedBy>User</cp:lastModifiedBy>
  <cp:revision>12</cp:revision>
  <dcterms:modified xsi:type="dcterms:W3CDTF">2026-05-08T14:20:35Z</dcterms:modified>
</cp:coreProperties>
</file>