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3" r:id="rId3"/>
    <p:sldId id="262" r:id="rId4"/>
    <p:sldId id="261" r:id="rId5"/>
    <p:sldId id="260" r:id="rId6"/>
    <p:sldId id="264" r:id="rId7"/>
    <p:sldId id="265" r:id="rId8"/>
    <p:sldId id="266" r:id="rId9"/>
    <p:sldId id="267" r:id="rId10"/>
    <p:sldId id="268" r:id="rId11"/>
    <p:sldId id="269" r:id="rId12"/>
    <p:sldId id="259" r:id="rId13"/>
    <p:sldId id="293" r:id="rId14"/>
    <p:sldId id="294" r:id="rId15"/>
    <p:sldId id="270" r:id="rId16"/>
    <p:sldId id="271" r:id="rId17"/>
    <p:sldId id="296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1" r:id="rId37"/>
    <p:sldId id="295" r:id="rId38"/>
    <p:sldId id="292" r:id="rId39"/>
  </p:sldIdLst>
  <p:sldSz cx="12192000" cy="6858000"/>
  <p:notesSz cx="6858000" cy="9144000"/>
  <p:embeddedFontLst>
    <p:embeddedFont>
      <p:font typeface="Berlin Sans FB" panose="020E0602020502020306" pitchFamily="34" charset="0"/>
      <p:regular r:id="rId40"/>
      <p:bold r:id="rId41"/>
    </p:embeddedFont>
    <p:embeddedFont>
      <p:font typeface="Fira Sans Black" panose="020F0502020204030204" pitchFamily="34" charset="0"/>
      <p:regular r:id="rId42"/>
      <p:bold r:id="rId43"/>
      <p:boldItalic r:id="rId44"/>
    </p:embeddedFont>
    <p:embeddedFont>
      <p:font typeface="Poppins" panose="00000500000000000000" pitchFamily="2" charset="0"/>
      <p:regular r:id="rId45"/>
      <p:bold r:id="rId46"/>
      <p:italic r:id="rId47"/>
      <p:boldItalic r:id="rId48"/>
    </p:embeddedFont>
    <p:embeddedFont>
      <p:font typeface="poppins-bold" panose="020B0604020202020204" charset="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45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5941488 h 6858000"/>
              <a:gd name="connsiteX1" fmla="*/ 12192000 w 12192000"/>
              <a:gd name="connsiteY1" fmla="*/ 6378617 h 6858000"/>
              <a:gd name="connsiteX2" fmla="*/ 11962902 w 12192000"/>
              <a:gd name="connsiteY2" fmla="*/ 6630688 h 6858000"/>
              <a:gd name="connsiteX3" fmla="*/ 11805652 w 12192000"/>
              <a:gd name="connsiteY3" fmla="*/ 6780612 h 6858000"/>
              <a:gd name="connsiteX4" fmla="*/ 11716312 w 12192000"/>
              <a:gd name="connsiteY4" fmla="*/ 6858000 h 6858000"/>
              <a:gd name="connsiteX5" fmla="*/ 11283043 w 12192000"/>
              <a:gd name="connsiteY5" fmla="*/ 6858000 h 6858000"/>
              <a:gd name="connsiteX6" fmla="*/ 11308144 w 12192000"/>
              <a:gd name="connsiteY6" fmla="*/ 6840150 h 6858000"/>
              <a:gd name="connsiteX7" fmla="*/ 12045993 w 12192000"/>
              <a:gd name="connsiteY7" fmla="*/ 6136740 h 6858000"/>
              <a:gd name="connsiteX8" fmla="*/ 12192000 w 12192000"/>
              <a:gd name="connsiteY8" fmla="*/ 4675361 h 6858000"/>
              <a:gd name="connsiteX9" fmla="*/ 12192000 w 12192000"/>
              <a:gd name="connsiteY9" fmla="*/ 5253092 h 6858000"/>
              <a:gd name="connsiteX10" fmla="*/ 12178367 w 12192000"/>
              <a:gd name="connsiteY10" fmla="*/ 5281393 h 6858000"/>
              <a:gd name="connsiteX11" fmla="*/ 10613604 w 12192000"/>
              <a:gd name="connsiteY11" fmla="*/ 6846156 h 6858000"/>
              <a:gd name="connsiteX12" fmla="*/ 10590478 w 12192000"/>
              <a:gd name="connsiteY12" fmla="*/ 6858000 h 6858000"/>
              <a:gd name="connsiteX13" fmla="*/ 10024717 w 12192000"/>
              <a:gd name="connsiteY13" fmla="*/ 6858000 h 6858000"/>
              <a:gd name="connsiteX14" fmla="*/ 10183345 w 12192000"/>
              <a:gd name="connsiteY14" fmla="*/ 6795455 h 6858000"/>
              <a:gd name="connsiteX15" fmla="*/ 12127666 w 12192000"/>
              <a:gd name="connsiteY15" fmla="*/ 4851134 h 6858000"/>
              <a:gd name="connsiteX16" fmla="*/ 8761210 w 12192000"/>
              <a:gd name="connsiteY16" fmla="*/ 320192 h 6858000"/>
              <a:gd name="connsiteX17" fmla="*/ 5650276 w 12192000"/>
              <a:gd name="connsiteY17" fmla="*/ 3431127 h 6858000"/>
              <a:gd name="connsiteX18" fmla="*/ 8761210 w 12192000"/>
              <a:gd name="connsiteY18" fmla="*/ 6542062 h 6858000"/>
              <a:gd name="connsiteX19" fmla="*/ 11872145 w 12192000"/>
              <a:gd name="connsiteY19" fmla="*/ 3431127 h 6858000"/>
              <a:gd name="connsiteX20" fmla="*/ 8761210 w 12192000"/>
              <a:gd name="connsiteY20" fmla="*/ 320192 h 6858000"/>
              <a:gd name="connsiteX21" fmla="*/ 8761210 w 12192000"/>
              <a:gd name="connsiteY21" fmla="*/ 122114 h 6858000"/>
              <a:gd name="connsiteX22" fmla="*/ 12070223 w 12192000"/>
              <a:gd name="connsiteY22" fmla="*/ 3431127 h 6858000"/>
              <a:gd name="connsiteX23" fmla="*/ 8761210 w 12192000"/>
              <a:gd name="connsiteY23" fmla="*/ 6740140 h 6858000"/>
              <a:gd name="connsiteX24" fmla="*/ 5452197 w 12192000"/>
              <a:gd name="connsiteY24" fmla="*/ 3431127 h 6858000"/>
              <a:gd name="connsiteX25" fmla="*/ 8761210 w 12192000"/>
              <a:gd name="connsiteY25" fmla="*/ 122114 h 6858000"/>
              <a:gd name="connsiteX26" fmla="*/ 10024723 w 12192000"/>
              <a:gd name="connsiteY26" fmla="*/ 0 h 6858000"/>
              <a:gd name="connsiteX27" fmla="*/ 12191998 w 12192000"/>
              <a:gd name="connsiteY27" fmla="*/ 0 h 6858000"/>
              <a:gd name="connsiteX28" fmla="*/ 12191998 w 12192000"/>
              <a:gd name="connsiteY28" fmla="*/ 479372 h 6858000"/>
              <a:gd name="connsiteX29" fmla="*/ 12192000 w 12192000"/>
              <a:gd name="connsiteY29" fmla="*/ 479374 h 6858000"/>
              <a:gd name="connsiteX30" fmla="*/ 12192000 w 12192000"/>
              <a:gd name="connsiteY30" fmla="*/ 916503 h 6858000"/>
              <a:gd name="connsiteX31" fmla="*/ 12191998 w 12192000"/>
              <a:gd name="connsiteY31" fmla="*/ 916500 h 6858000"/>
              <a:gd name="connsiteX32" fmla="*/ 12191998 w 12192000"/>
              <a:gd name="connsiteY32" fmla="*/ 1604903 h 6858000"/>
              <a:gd name="connsiteX33" fmla="*/ 12192000 w 12192000"/>
              <a:gd name="connsiteY33" fmla="*/ 1604907 h 6858000"/>
              <a:gd name="connsiteX34" fmla="*/ 12192000 w 12192000"/>
              <a:gd name="connsiteY34" fmla="*/ 2182637 h 6858000"/>
              <a:gd name="connsiteX35" fmla="*/ 12127666 w 12192000"/>
              <a:gd name="connsiteY35" fmla="*/ 2006864 h 6858000"/>
              <a:gd name="connsiteX36" fmla="*/ 10183345 w 12192000"/>
              <a:gd name="connsiteY36" fmla="*/ 62543 h 6858000"/>
              <a:gd name="connsiteX37" fmla="*/ 0 w 12192000"/>
              <a:gd name="connsiteY37" fmla="*/ 0 h 6858000"/>
              <a:gd name="connsiteX38" fmla="*/ 7497698 w 12192000"/>
              <a:gd name="connsiteY38" fmla="*/ 0 h 6858000"/>
              <a:gd name="connsiteX39" fmla="*/ 7339076 w 12192000"/>
              <a:gd name="connsiteY39" fmla="*/ 62543 h 6858000"/>
              <a:gd name="connsiteX40" fmla="*/ 5107639 w 12192000"/>
              <a:gd name="connsiteY40" fmla="*/ 3428999 h 6858000"/>
              <a:gd name="connsiteX41" fmla="*/ 7339076 w 12192000"/>
              <a:gd name="connsiteY41" fmla="*/ 6795455 h 6858000"/>
              <a:gd name="connsiteX42" fmla="*/ 7497703 w 12192000"/>
              <a:gd name="connsiteY42" fmla="*/ 6858000 h 6858000"/>
              <a:gd name="connsiteX43" fmla="*/ 6931943 w 12192000"/>
              <a:gd name="connsiteY43" fmla="*/ 6858000 h 6858000"/>
              <a:gd name="connsiteX44" fmla="*/ 6908817 w 12192000"/>
              <a:gd name="connsiteY44" fmla="*/ 6846156 h 6858000"/>
              <a:gd name="connsiteX45" fmla="*/ 4875010 w 12192000"/>
              <a:gd name="connsiteY45" fmla="*/ 3428999 h 6858000"/>
              <a:gd name="connsiteX46" fmla="*/ 4875011 w 12192000"/>
              <a:gd name="connsiteY46" fmla="*/ 3428995 h 6858000"/>
              <a:gd name="connsiteX47" fmla="*/ 4504373 w 12192000"/>
              <a:gd name="connsiteY47" fmla="*/ 3428995 h 6858000"/>
              <a:gd name="connsiteX48" fmla="*/ 6214277 w 12192000"/>
              <a:gd name="connsiteY48" fmla="*/ 6840150 h 6858000"/>
              <a:gd name="connsiteX49" fmla="*/ 6239378 w 12192000"/>
              <a:gd name="connsiteY49" fmla="*/ 6858000 h 6858000"/>
              <a:gd name="connsiteX50" fmla="*/ 5806109 w 12192000"/>
              <a:gd name="connsiteY50" fmla="*/ 6858000 h 6858000"/>
              <a:gd name="connsiteX51" fmla="*/ 5716769 w 12192000"/>
              <a:gd name="connsiteY51" fmla="*/ 6780612 h 6858000"/>
              <a:gd name="connsiteX52" fmla="*/ 4233333 w 12192000"/>
              <a:gd name="connsiteY52" fmla="*/ 3428995 h 6858000"/>
              <a:gd name="connsiteX53" fmla="*/ 0 w 12192000"/>
              <a:gd name="connsiteY53" fmla="*/ 3428995 h 6858000"/>
            </a:gdLst>
            <a:ahLst/>
            <a:cxnLst/>
            <a:rect l="l" t="t" r="r" b="b"/>
            <a:pathLst>
              <a:path w="12192000" h="6858000">
                <a:moveTo>
                  <a:pt x="12192000" y="5941488"/>
                </a:moveTo>
                <a:lnTo>
                  <a:pt x="12192000" y="6378617"/>
                </a:lnTo>
                <a:lnTo>
                  <a:pt x="11962902" y="6630688"/>
                </a:lnTo>
                <a:cubicBezTo>
                  <a:pt x="11911691" y="6681899"/>
                  <a:pt x="11859258" y="6731890"/>
                  <a:pt x="11805652" y="6780612"/>
                </a:cubicBezTo>
                <a:lnTo>
                  <a:pt x="11716312" y="6858000"/>
                </a:lnTo>
                <a:lnTo>
                  <a:pt x="11283043" y="6858000"/>
                </a:lnTo>
                <a:lnTo>
                  <a:pt x="11308144" y="6840150"/>
                </a:lnTo>
                <a:cubicBezTo>
                  <a:pt x="11581307" y="6635865"/>
                  <a:pt x="11829114" y="6399537"/>
                  <a:pt x="12045993" y="6136740"/>
                </a:cubicBezTo>
                <a:close/>
                <a:moveTo>
                  <a:pt x="12192000" y="4675361"/>
                </a:moveTo>
                <a:lnTo>
                  <a:pt x="12192000" y="5253092"/>
                </a:lnTo>
                <a:lnTo>
                  <a:pt x="12178367" y="5281393"/>
                </a:lnTo>
                <a:cubicBezTo>
                  <a:pt x="11819410" y="5942171"/>
                  <a:pt x="11274382" y="6487200"/>
                  <a:pt x="10613604" y="6846156"/>
                </a:cubicBezTo>
                <a:lnTo>
                  <a:pt x="10590478" y="6858000"/>
                </a:lnTo>
                <a:lnTo>
                  <a:pt x="10024717" y="6858000"/>
                </a:lnTo>
                <a:lnTo>
                  <a:pt x="10183345" y="6795455"/>
                </a:lnTo>
                <a:cubicBezTo>
                  <a:pt x="11057560" y="6425694"/>
                  <a:pt x="11757905" y="5725349"/>
                  <a:pt x="12127666" y="4851134"/>
                </a:cubicBezTo>
                <a:close/>
                <a:moveTo>
                  <a:pt x="8761210" y="320192"/>
                </a:moveTo>
                <a:cubicBezTo>
                  <a:pt x="7043088" y="320192"/>
                  <a:pt x="5650276" y="1713005"/>
                  <a:pt x="5650276" y="3431127"/>
                </a:cubicBezTo>
                <a:cubicBezTo>
                  <a:pt x="5650276" y="5149249"/>
                  <a:pt x="7043088" y="6542062"/>
                  <a:pt x="8761210" y="6542062"/>
                </a:cubicBezTo>
                <a:cubicBezTo>
                  <a:pt x="10479332" y="6542062"/>
                  <a:pt x="11872145" y="5149249"/>
                  <a:pt x="11872145" y="3431127"/>
                </a:cubicBezTo>
                <a:cubicBezTo>
                  <a:pt x="11872145" y="1713005"/>
                  <a:pt x="10479332" y="320192"/>
                  <a:pt x="8761210" y="320192"/>
                </a:cubicBezTo>
                <a:close/>
                <a:moveTo>
                  <a:pt x="8761210" y="122114"/>
                </a:moveTo>
                <a:cubicBezTo>
                  <a:pt x="10588727" y="122114"/>
                  <a:pt x="12070223" y="1603610"/>
                  <a:pt x="12070223" y="3431127"/>
                </a:cubicBezTo>
                <a:cubicBezTo>
                  <a:pt x="12070223" y="5258644"/>
                  <a:pt x="10588727" y="6740140"/>
                  <a:pt x="8761210" y="6740140"/>
                </a:cubicBezTo>
                <a:cubicBezTo>
                  <a:pt x="6933693" y="6740140"/>
                  <a:pt x="5452197" y="5258644"/>
                  <a:pt x="5452197" y="3431127"/>
                </a:cubicBezTo>
                <a:cubicBezTo>
                  <a:pt x="5452197" y="1603610"/>
                  <a:pt x="6933693" y="122114"/>
                  <a:pt x="8761210" y="122114"/>
                </a:cubicBezTo>
                <a:close/>
                <a:moveTo>
                  <a:pt x="10024723" y="0"/>
                </a:moveTo>
                <a:lnTo>
                  <a:pt x="12191998" y="0"/>
                </a:lnTo>
                <a:lnTo>
                  <a:pt x="12191998" y="479372"/>
                </a:lnTo>
                <a:lnTo>
                  <a:pt x="12192000" y="479374"/>
                </a:lnTo>
                <a:lnTo>
                  <a:pt x="12192000" y="916503"/>
                </a:lnTo>
                <a:lnTo>
                  <a:pt x="12191998" y="916500"/>
                </a:lnTo>
                <a:lnTo>
                  <a:pt x="12191998" y="1604903"/>
                </a:lnTo>
                <a:lnTo>
                  <a:pt x="12192000" y="1604907"/>
                </a:lnTo>
                <a:lnTo>
                  <a:pt x="12192000" y="2182637"/>
                </a:lnTo>
                <a:lnTo>
                  <a:pt x="12127666" y="2006864"/>
                </a:lnTo>
                <a:cubicBezTo>
                  <a:pt x="11757905" y="1132649"/>
                  <a:pt x="11057560" y="432305"/>
                  <a:pt x="10183345" y="62543"/>
                </a:cubicBezTo>
                <a:close/>
                <a:moveTo>
                  <a:pt x="0" y="0"/>
                </a:moveTo>
                <a:lnTo>
                  <a:pt x="7497698" y="0"/>
                </a:lnTo>
                <a:lnTo>
                  <a:pt x="7339076" y="62543"/>
                </a:lnTo>
                <a:cubicBezTo>
                  <a:pt x="6027754" y="617185"/>
                  <a:pt x="5107639" y="1915640"/>
                  <a:pt x="5107639" y="3428999"/>
                </a:cubicBezTo>
                <a:cubicBezTo>
                  <a:pt x="5107639" y="4942358"/>
                  <a:pt x="6027754" y="6240813"/>
                  <a:pt x="7339076" y="6795455"/>
                </a:cubicBezTo>
                <a:lnTo>
                  <a:pt x="7497703" y="6858000"/>
                </a:lnTo>
                <a:lnTo>
                  <a:pt x="6931943" y="6858000"/>
                </a:lnTo>
                <a:lnTo>
                  <a:pt x="6908817" y="6846156"/>
                </a:lnTo>
                <a:cubicBezTo>
                  <a:pt x="5697391" y="6188070"/>
                  <a:pt x="4875010" y="4904573"/>
                  <a:pt x="4875010" y="3428999"/>
                </a:cubicBezTo>
                <a:lnTo>
                  <a:pt x="4875011" y="3428995"/>
                </a:lnTo>
                <a:lnTo>
                  <a:pt x="4504373" y="3428995"/>
                </a:lnTo>
                <a:cubicBezTo>
                  <a:pt x="4504373" y="4824894"/>
                  <a:pt x="5176260" y="6063864"/>
                  <a:pt x="6214277" y="6840150"/>
                </a:cubicBezTo>
                <a:lnTo>
                  <a:pt x="6239378" y="6858000"/>
                </a:lnTo>
                <a:lnTo>
                  <a:pt x="5806109" y="6858000"/>
                </a:lnTo>
                <a:lnTo>
                  <a:pt x="5716769" y="6780612"/>
                </a:lnTo>
                <a:cubicBezTo>
                  <a:pt x="4805463" y="5952337"/>
                  <a:pt x="4233333" y="4757480"/>
                  <a:pt x="4233333" y="3428995"/>
                </a:cubicBezTo>
                <a:lnTo>
                  <a:pt x="0" y="3428995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79559" y="1368337"/>
            <a:ext cx="7950200" cy="5011837"/>
          </a:xfrm>
          <a:prstGeom prst="roundRect">
            <a:avLst>
              <a:gd name="adj" fmla="val 4338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-1" y="576001"/>
            <a:ext cx="12192000" cy="6281999"/>
          </a:xfrm>
          <a:custGeom>
            <a:avLst/>
            <a:gdLst>
              <a:gd name="connsiteX0" fmla="*/ 8763001 w 12192000"/>
              <a:gd name="connsiteY0" fmla="*/ 0 h 6281999"/>
              <a:gd name="connsiteX1" fmla="*/ 11616001 w 12192000"/>
              <a:gd name="connsiteY1" fmla="*/ 2853000 h 6281999"/>
              <a:gd name="connsiteX2" fmla="*/ 10122910 w 12192000"/>
              <a:gd name="connsiteY2" fmla="*/ 5361658 h 6281999"/>
              <a:gd name="connsiteX3" fmla="*/ 10005954 w 12192000"/>
              <a:gd name="connsiteY3" fmla="*/ 5417999 h 6281999"/>
              <a:gd name="connsiteX4" fmla="*/ 12192000 w 12192000"/>
              <a:gd name="connsiteY4" fmla="*/ 5417999 h 6281999"/>
              <a:gd name="connsiteX5" fmla="*/ 12192000 w 12192000"/>
              <a:gd name="connsiteY5" fmla="*/ 6281999 h 6281999"/>
              <a:gd name="connsiteX6" fmla="*/ 0 w 12192000"/>
              <a:gd name="connsiteY6" fmla="*/ 6281999 h 6281999"/>
              <a:gd name="connsiteX7" fmla="*/ 0 w 12192000"/>
              <a:gd name="connsiteY7" fmla="*/ 5417999 h 6281999"/>
              <a:gd name="connsiteX8" fmla="*/ 7520048 w 12192000"/>
              <a:gd name="connsiteY8" fmla="*/ 5417999 h 6281999"/>
              <a:gd name="connsiteX9" fmla="*/ 7403092 w 12192000"/>
              <a:gd name="connsiteY9" fmla="*/ 5361658 h 6281999"/>
              <a:gd name="connsiteX10" fmla="*/ 5910001 w 12192000"/>
              <a:gd name="connsiteY10" fmla="*/ 2853000 h 6281999"/>
              <a:gd name="connsiteX11" fmla="*/ 8763001 w 12192000"/>
              <a:gd name="connsiteY11" fmla="*/ 0 h 6281999"/>
            </a:gdLst>
            <a:ahLst/>
            <a:cxnLst/>
            <a:rect l="l" t="t" r="r" b="b"/>
            <a:pathLst>
              <a:path w="12192000" h="6281999">
                <a:moveTo>
                  <a:pt x="8763001" y="0"/>
                </a:moveTo>
                <a:cubicBezTo>
                  <a:pt x="10338669" y="0"/>
                  <a:pt x="11616001" y="1277332"/>
                  <a:pt x="11616001" y="2853000"/>
                </a:cubicBezTo>
                <a:cubicBezTo>
                  <a:pt x="11616001" y="3936272"/>
                  <a:pt x="11012262" y="4878533"/>
                  <a:pt x="10122910" y="5361658"/>
                </a:cubicBezTo>
                <a:lnTo>
                  <a:pt x="10005954" y="5417999"/>
                </a:lnTo>
                <a:lnTo>
                  <a:pt x="12192000" y="5417999"/>
                </a:lnTo>
                <a:lnTo>
                  <a:pt x="12192000" y="6281999"/>
                </a:lnTo>
                <a:lnTo>
                  <a:pt x="0" y="6281999"/>
                </a:lnTo>
                <a:lnTo>
                  <a:pt x="0" y="5417999"/>
                </a:lnTo>
                <a:lnTo>
                  <a:pt x="7520048" y="5417999"/>
                </a:lnTo>
                <a:lnTo>
                  <a:pt x="7403092" y="5361658"/>
                </a:lnTo>
                <a:cubicBezTo>
                  <a:pt x="6513740" y="4878533"/>
                  <a:pt x="5910001" y="3936272"/>
                  <a:pt x="5910001" y="2853000"/>
                </a:cubicBezTo>
                <a:cubicBezTo>
                  <a:pt x="5910001" y="1277332"/>
                  <a:pt x="7187333" y="0"/>
                  <a:pt x="8763001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28000">
                <a:schemeClr val="accent1">
                  <a:lumMod val="60000"/>
                  <a:lumOff val="40000"/>
                </a:schemeClr>
              </a:gs>
              <a:gs pos="6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9360000" scaled="0"/>
          </a:gra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493554" y="2227005"/>
            <a:ext cx="4655372" cy="282422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sz="44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Berlin Sans FB" panose="020E0602020502020306" pitchFamily="34" charset="0"/>
                <a:ea typeface="Fira Sans Black"/>
                <a:cs typeface="Fira Sans Black"/>
              </a:rPr>
              <a:t>Pengantar</a:t>
            </a:r>
            <a:r>
              <a:rPr kumimoji="1" lang="en-US" altLang="zh-CN" sz="44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Berlin Sans FB" panose="020E0602020502020306" pitchFamily="34" charset="0"/>
                <a:ea typeface="Fira Sans Black"/>
                <a:cs typeface="Fira Sans Black"/>
              </a:rPr>
              <a:t> </a:t>
            </a:r>
          </a:p>
          <a:p>
            <a:pPr algn="ctr"/>
            <a:r>
              <a:rPr kumimoji="1" lang="en-US" altLang="zh-CN" sz="44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Berlin Sans FB" panose="020E0602020502020306" pitchFamily="34" charset="0"/>
                <a:ea typeface="Fira Sans Black"/>
                <a:cs typeface="Fira Sans Black"/>
              </a:rPr>
              <a:t>Perilaku</a:t>
            </a:r>
            <a:r>
              <a:rPr kumimoji="1" lang="en-US" altLang="zh-CN" sz="44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Berlin Sans FB" panose="020E0602020502020306" pitchFamily="34" charset="0"/>
                <a:ea typeface="Fira Sans Black"/>
                <a:cs typeface="Fira Sans Black"/>
              </a:rPr>
              <a:t> </a:t>
            </a:r>
            <a:r>
              <a:rPr kumimoji="1" lang="en-US" altLang="zh-CN" sz="44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Berlin Sans FB" panose="020E0602020502020306" pitchFamily="34" charset="0"/>
                <a:ea typeface="Fira Sans Black"/>
                <a:cs typeface="Fira Sans Black"/>
              </a:rPr>
              <a:t>Konsumen</a:t>
            </a:r>
            <a:endParaRPr kumimoji="1" lang="zh-CN" altLang="en-US" dirty="0">
              <a:latin typeface="Berlin Sans FB" panose="020E0602020502020306" pitchFamily="34" charset="0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493555" y="4280628"/>
            <a:ext cx="4683082" cy="420698"/>
          </a:xfrm>
          <a:prstGeom prst="roundRect">
            <a:avLst>
              <a:gd name="adj" fmla="val 26277"/>
            </a:avLst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28000">
                <a:schemeClr val="accent1">
                  <a:lumMod val="60000"/>
                  <a:lumOff val="40000"/>
                </a:schemeClr>
              </a:gs>
              <a:gs pos="6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9360000" scaled="0"/>
          </a:gra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r>
              <a:rPr kumimoji="1" lang="en-US" altLang="zh-CN" sz="20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Magister </a:t>
            </a:r>
            <a:r>
              <a:rPr kumimoji="1" lang="en-US" altLang="zh-CN" sz="2000" dirty="0" err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Manajemen</a:t>
            </a:r>
            <a:r>
              <a:rPr kumimoji="1" lang="en-US" altLang="zh-CN" sz="20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2000" dirty="0" err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Teknologi</a:t>
            </a:r>
            <a:endParaRPr kumimoji="1" lang="zh-CN" alt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alphaModFix/>
          </a:blip>
          <a:srcRect l="194" t="53968" r="53398" b="2987"/>
          <a:stretch>
            <a:fillRect/>
          </a:stretch>
        </p:blipFill>
        <p:spPr>
          <a:xfrm>
            <a:off x="6041985" y="706055"/>
            <a:ext cx="5428528" cy="5428528"/>
          </a:xfrm>
          <a:custGeom>
            <a:avLst/>
            <a:gdLst/>
            <a:ahLst/>
            <a:cxnLst/>
            <a:rect l="l" t="t" r="r" b="b"/>
            <a:pathLst>
              <a:path w="5422900" h="5422900">
                <a:moveTo>
                  <a:pt x="2714264" y="0"/>
                </a:moveTo>
                <a:cubicBezTo>
                  <a:pt x="4213311" y="0"/>
                  <a:pt x="5428528" y="1215217"/>
                  <a:pt x="5428528" y="2714264"/>
                </a:cubicBezTo>
                <a:cubicBezTo>
                  <a:pt x="5428528" y="4213311"/>
                  <a:pt x="4213311" y="5428528"/>
                  <a:pt x="2714264" y="5428528"/>
                </a:cubicBezTo>
                <a:cubicBezTo>
                  <a:pt x="1215218" y="5428528"/>
                  <a:pt x="0" y="4213311"/>
                  <a:pt x="0" y="2714264"/>
                </a:cubicBezTo>
                <a:cubicBezTo>
                  <a:pt x="0" y="1215217"/>
                  <a:pt x="1215218" y="0"/>
                  <a:pt x="2714264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6F4BCC-B110-A6DA-A3BE-BEA375E75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545" y="1440316"/>
            <a:ext cx="1609919" cy="17015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DDD5AA-D709-D783-D76C-CB3C3399A55D}"/>
              </a:ext>
            </a:extLst>
          </p:cNvPr>
          <p:cNvSpPr txBox="1"/>
          <p:nvPr/>
        </p:nvSpPr>
        <p:spPr>
          <a:xfrm>
            <a:off x="4934514" y="6266728"/>
            <a:ext cx="10464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kumimoji="1" lang="en-US" altLang="zh-CN" sz="18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Technology Marketing, Customer Behavior and Branding</a:t>
            </a:r>
            <a:endParaRPr kumimoji="1" lang="zh-CN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flipH="1" flipV="1">
            <a:off x="10971354" y="1130300"/>
            <a:ext cx="547546" cy="438611"/>
          </a:xfrm>
          <a:custGeom>
            <a:avLst/>
            <a:gdLst>
              <a:gd name="T0" fmla="*/ 41 w 98"/>
              <a:gd name="T1" fmla="*/ 0 h 78"/>
              <a:gd name="T2" fmla="*/ 44 w 98"/>
              <a:gd name="T3" fmla="*/ 4 h 78"/>
              <a:gd name="T4" fmla="*/ 27 w 98"/>
              <a:gd name="T5" fmla="*/ 16 h 78"/>
              <a:gd name="T6" fmla="*/ 21 w 98"/>
              <a:gd name="T7" fmla="*/ 29 h 78"/>
              <a:gd name="T8" fmla="*/ 29 w 98"/>
              <a:gd name="T9" fmla="*/ 37 h 78"/>
              <a:gd name="T10" fmla="*/ 40 w 98"/>
              <a:gd name="T11" fmla="*/ 45 h 78"/>
              <a:gd name="T12" fmla="*/ 43 w 98"/>
              <a:gd name="T13" fmla="*/ 57 h 78"/>
              <a:gd name="T14" fmla="*/ 37 w 98"/>
              <a:gd name="T15" fmla="*/ 72 h 78"/>
              <a:gd name="T16" fmla="*/ 22 w 98"/>
              <a:gd name="T17" fmla="*/ 78 h 78"/>
              <a:gd name="T18" fmla="*/ 6 w 98"/>
              <a:gd name="T19" fmla="*/ 71 h 78"/>
              <a:gd name="T20" fmla="*/ 0 w 98"/>
              <a:gd name="T21" fmla="*/ 50 h 78"/>
              <a:gd name="T22" fmla="*/ 5 w 98"/>
              <a:gd name="T23" fmla="*/ 29 h 78"/>
              <a:gd name="T24" fmla="*/ 19 w 98"/>
              <a:gd name="T25" fmla="*/ 11 h 78"/>
              <a:gd name="T26" fmla="*/ 41 w 98"/>
              <a:gd name="T27" fmla="*/ 0 h 78"/>
              <a:gd name="T28" fmla="*/ 95 w 98"/>
              <a:gd name="T29" fmla="*/ 0 h 78"/>
              <a:gd name="T30" fmla="*/ 98 w 98"/>
              <a:gd name="T31" fmla="*/ 4 h 78"/>
              <a:gd name="T32" fmla="*/ 81 w 98"/>
              <a:gd name="T33" fmla="*/ 16 h 78"/>
              <a:gd name="T34" fmla="*/ 74 w 98"/>
              <a:gd name="T35" fmla="*/ 29 h 78"/>
              <a:gd name="T36" fmla="*/ 82 w 98"/>
              <a:gd name="T37" fmla="*/ 37 h 78"/>
              <a:gd name="T38" fmla="*/ 94 w 98"/>
              <a:gd name="T39" fmla="*/ 45 h 78"/>
              <a:gd name="T40" fmla="*/ 97 w 98"/>
              <a:gd name="T41" fmla="*/ 57 h 78"/>
              <a:gd name="T42" fmla="*/ 91 w 98"/>
              <a:gd name="T43" fmla="*/ 72 h 78"/>
              <a:gd name="T44" fmla="*/ 76 w 98"/>
              <a:gd name="T45" fmla="*/ 78 h 78"/>
              <a:gd name="T46" fmla="*/ 60 w 98"/>
              <a:gd name="T47" fmla="*/ 71 h 78"/>
              <a:gd name="T48" fmla="*/ 54 w 98"/>
              <a:gd name="T49" fmla="*/ 50 h 78"/>
              <a:gd name="T50" fmla="*/ 59 w 98"/>
              <a:gd name="T51" fmla="*/ 29 h 78"/>
              <a:gd name="T52" fmla="*/ 73 w 98"/>
              <a:gd name="T53" fmla="*/ 11 h 78"/>
              <a:gd name="T54" fmla="*/ 95 w 98"/>
              <a:gd name="T55" fmla="*/ 0 h 78"/>
            </a:gdLst>
            <a:ahLst/>
            <a:cxnLst/>
            <a:rect l="0" t="0" r="r" b="b"/>
            <a:pathLst>
              <a:path w="98" h="78">
                <a:moveTo>
                  <a:pt x="41" y="0"/>
                </a:moveTo>
                <a:cubicBezTo>
                  <a:pt x="44" y="4"/>
                  <a:pt x="44" y="4"/>
                  <a:pt x="44" y="4"/>
                </a:cubicBezTo>
                <a:cubicBezTo>
                  <a:pt x="37" y="8"/>
                  <a:pt x="31" y="11"/>
                  <a:pt x="27" y="16"/>
                </a:cubicBezTo>
                <a:cubicBezTo>
                  <a:pt x="23" y="20"/>
                  <a:pt x="21" y="25"/>
                  <a:pt x="21" y="29"/>
                </a:cubicBezTo>
                <a:cubicBezTo>
                  <a:pt x="21" y="31"/>
                  <a:pt x="23" y="34"/>
                  <a:pt x="29" y="37"/>
                </a:cubicBezTo>
                <a:cubicBezTo>
                  <a:pt x="34" y="39"/>
                  <a:pt x="38" y="42"/>
                  <a:pt x="40" y="45"/>
                </a:cubicBezTo>
                <a:cubicBezTo>
                  <a:pt x="42" y="48"/>
                  <a:pt x="43" y="52"/>
                  <a:pt x="43" y="57"/>
                </a:cubicBezTo>
                <a:cubicBezTo>
                  <a:pt x="43" y="63"/>
                  <a:pt x="41" y="68"/>
                  <a:pt x="37" y="72"/>
                </a:cubicBezTo>
                <a:cubicBezTo>
                  <a:pt x="33" y="76"/>
                  <a:pt x="28" y="78"/>
                  <a:pt x="22" y="78"/>
                </a:cubicBezTo>
                <a:cubicBezTo>
                  <a:pt x="16" y="78"/>
                  <a:pt x="10" y="76"/>
                  <a:pt x="6" y="71"/>
                </a:cubicBezTo>
                <a:cubicBezTo>
                  <a:pt x="2" y="65"/>
                  <a:pt x="0" y="59"/>
                  <a:pt x="0" y="50"/>
                </a:cubicBezTo>
                <a:cubicBezTo>
                  <a:pt x="0" y="43"/>
                  <a:pt x="1" y="36"/>
                  <a:pt x="5" y="29"/>
                </a:cubicBezTo>
                <a:cubicBezTo>
                  <a:pt x="8" y="22"/>
                  <a:pt x="13" y="16"/>
                  <a:pt x="19" y="11"/>
                </a:cubicBezTo>
                <a:cubicBezTo>
                  <a:pt x="26" y="6"/>
                  <a:pt x="33" y="2"/>
                  <a:pt x="41" y="0"/>
                </a:cubicBezTo>
                <a:close/>
                <a:moveTo>
                  <a:pt x="95" y="0"/>
                </a:moveTo>
                <a:cubicBezTo>
                  <a:pt x="98" y="4"/>
                  <a:pt x="98" y="4"/>
                  <a:pt x="98" y="4"/>
                </a:cubicBezTo>
                <a:cubicBezTo>
                  <a:pt x="91" y="8"/>
                  <a:pt x="85" y="11"/>
                  <a:pt x="81" y="16"/>
                </a:cubicBezTo>
                <a:cubicBezTo>
                  <a:pt x="77" y="20"/>
                  <a:pt x="74" y="25"/>
                  <a:pt x="74" y="29"/>
                </a:cubicBezTo>
                <a:cubicBezTo>
                  <a:pt x="74" y="31"/>
                  <a:pt x="77" y="34"/>
                  <a:pt x="82" y="37"/>
                </a:cubicBezTo>
                <a:cubicBezTo>
                  <a:pt x="88" y="39"/>
                  <a:pt x="91" y="42"/>
                  <a:pt x="94" y="45"/>
                </a:cubicBezTo>
                <a:cubicBezTo>
                  <a:pt x="96" y="48"/>
                  <a:pt x="97" y="52"/>
                  <a:pt x="97" y="57"/>
                </a:cubicBezTo>
                <a:cubicBezTo>
                  <a:pt x="97" y="63"/>
                  <a:pt x="95" y="68"/>
                  <a:pt x="91" y="72"/>
                </a:cubicBezTo>
                <a:cubicBezTo>
                  <a:pt x="87" y="76"/>
                  <a:pt x="82" y="78"/>
                  <a:pt x="76" y="78"/>
                </a:cubicBezTo>
                <a:cubicBezTo>
                  <a:pt x="69" y="78"/>
                  <a:pt x="64" y="76"/>
                  <a:pt x="60" y="71"/>
                </a:cubicBezTo>
                <a:cubicBezTo>
                  <a:pt x="56" y="65"/>
                  <a:pt x="54" y="59"/>
                  <a:pt x="54" y="50"/>
                </a:cubicBezTo>
                <a:cubicBezTo>
                  <a:pt x="54" y="43"/>
                  <a:pt x="55" y="36"/>
                  <a:pt x="59" y="29"/>
                </a:cubicBezTo>
                <a:cubicBezTo>
                  <a:pt x="62" y="22"/>
                  <a:pt x="67" y="16"/>
                  <a:pt x="73" y="11"/>
                </a:cubicBezTo>
                <a:cubicBezTo>
                  <a:pt x="79" y="6"/>
                  <a:pt x="87" y="2"/>
                  <a:pt x="9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351099" y="1651691"/>
            <a:ext cx="9489802" cy="107523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/>
            <a:r>
              <a:rPr kumimoji="1" lang="en-US" altLang="zh-CN" sz="2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Elemen</a:t>
            </a:r>
            <a:r>
              <a:rPr kumimoji="1" lang="en-US" altLang="zh-CN" sz="2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</a:t>
            </a:r>
            <a:r>
              <a:rPr kumimoji="1" lang="en-US" altLang="zh-CN" sz="2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Bauran</a:t>
            </a:r>
            <a:r>
              <a:rPr kumimoji="1" lang="en-US" altLang="zh-CN" sz="2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</a:t>
            </a:r>
            <a:r>
              <a:rPr kumimoji="1" lang="en-US" altLang="zh-CN" sz="2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Pemasaran</a:t>
            </a:r>
            <a:endParaRPr kumimoji="1" lang="zh-CN" altLang="en-US" sz="2800" dirty="0"/>
          </a:p>
        </p:txBody>
      </p:sp>
      <p:cxnSp>
        <p:nvCxnSpPr>
          <p:cNvPr id="4" name="标题 1"/>
          <p:cNvCxnSpPr/>
          <p:nvPr/>
        </p:nvCxnSpPr>
        <p:spPr>
          <a:xfrm>
            <a:off x="-134983" y="3247094"/>
            <a:ext cx="12461966" cy="0"/>
          </a:xfrm>
          <a:prstGeom prst="line">
            <a:avLst/>
          </a:prstGeom>
          <a:noFill/>
          <a:ln w="12700" cap="sq">
            <a:solidFill>
              <a:schemeClr val="bg1">
                <a:lumMod val="85000"/>
              </a:schemeClr>
            </a:solidFill>
            <a:miter/>
          </a:ln>
        </p:spPr>
      </p:cxnSp>
      <p:sp>
        <p:nvSpPr>
          <p:cNvPr id="5" name="标题 1"/>
          <p:cNvSpPr txBox="1"/>
          <p:nvPr/>
        </p:nvSpPr>
        <p:spPr>
          <a:xfrm>
            <a:off x="6060000" y="3211094"/>
            <a:ext cx="72000" cy="7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323850" y="3812469"/>
            <a:ext cx="2768416" cy="2084137"/>
          </a:xfrm>
          <a:prstGeom prst="roundRect">
            <a:avLst>
              <a:gd name="adj" fmla="val 11235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323850" y="4180526"/>
            <a:ext cx="2768416" cy="1850207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532922" y="4469928"/>
            <a:ext cx="2350909" cy="12908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40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Product</a:t>
            </a:r>
            <a:endParaRPr kumimoji="1" lang="zh-CN" altLang="en-US" sz="4800" dirty="0"/>
          </a:p>
        </p:txBody>
      </p:sp>
      <p:sp>
        <p:nvSpPr>
          <p:cNvPr id="9" name="标题 1"/>
          <p:cNvSpPr txBox="1"/>
          <p:nvPr/>
        </p:nvSpPr>
        <p:spPr>
          <a:xfrm>
            <a:off x="1400258" y="2931152"/>
            <a:ext cx="615600" cy="684000"/>
          </a:xfrm>
          <a:custGeom>
            <a:avLst/>
            <a:gdLst>
              <a:gd name="connsiteX0" fmla="*/ 2424113 w 3143250"/>
              <a:gd name="connsiteY0" fmla="*/ 3048000 h 3448681"/>
              <a:gd name="connsiteX1" fmla="*/ 1897285 w 3143250"/>
              <a:gd name="connsiteY1" fmla="*/ 3048000 h 3448681"/>
              <a:gd name="connsiteX2" fmla="*/ 1834229 w 3143250"/>
              <a:gd name="connsiteY2" fmla="*/ 3093053 h 3448681"/>
              <a:gd name="connsiteX3" fmla="*/ 1493330 w 3143250"/>
              <a:gd name="connsiteY3" fmla="*/ 3441287 h 3448681"/>
              <a:gd name="connsiteX4" fmla="*/ 1403547 w 3143250"/>
              <a:gd name="connsiteY4" fmla="*/ 3412484 h 3448681"/>
              <a:gd name="connsiteX5" fmla="*/ 1398842 w 3143250"/>
              <a:gd name="connsiteY5" fmla="*/ 3363278 h 3448681"/>
              <a:gd name="connsiteX6" fmla="*/ 1269111 w 3143250"/>
              <a:gd name="connsiteY6" fmla="*/ 3052667 h 3448681"/>
              <a:gd name="connsiteX7" fmla="*/ 1244632 w 3143250"/>
              <a:gd name="connsiteY7" fmla="*/ 3048000 h 3448681"/>
              <a:gd name="connsiteX8" fmla="*/ 719138 w 3143250"/>
              <a:gd name="connsiteY8" fmla="*/ 3048000 h 3448681"/>
              <a:gd name="connsiteX9" fmla="*/ 0 w 3143250"/>
              <a:gd name="connsiteY9" fmla="*/ 2328863 h 3448681"/>
              <a:gd name="connsiteX10" fmla="*/ 0 w 3143250"/>
              <a:gd name="connsiteY10" fmla="*/ 719138 h 3448681"/>
              <a:gd name="connsiteX11" fmla="*/ 719138 w 3143250"/>
              <a:gd name="connsiteY11" fmla="*/ 0 h 3448681"/>
              <a:gd name="connsiteX12" fmla="*/ 2424113 w 3143250"/>
              <a:gd name="connsiteY12" fmla="*/ 0 h 3448681"/>
              <a:gd name="connsiteX13" fmla="*/ 3143250 w 3143250"/>
              <a:gd name="connsiteY13" fmla="*/ 719138 h 3448681"/>
              <a:gd name="connsiteX14" fmla="*/ 3143250 w 3143250"/>
              <a:gd name="connsiteY14" fmla="*/ 2328863 h 3448681"/>
              <a:gd name="connsiteX15" fmla="*/ 2424113 w 3143250"/>
              <a:gd name="connsiteY15" fmla="*/ 3048000 h 3448681"/>
            </a:gdLst>
            <a:ahLst/>
            <a:cxnLst/>
            <a:rect l="l" t="t" r="r" b="b"/>
            <a:pathLst>
              <a:path w="3143250" h="3448681">
                <a:moveTo>
                  <a:pt x="2424113" y="3048000"/>
                </a:moveTo>
                <a:lnTo>
                  <a:pt x="1897285" y="3048000"/>
                </a:lnTo>
                <a:cubicBezTo>
                  <a:pt x="1868805" y="3048010"/>
                  <a:pt x="1843468" y="3066107"/>
                  <a:pt x="1834229" y="3093053"/>
                </a:cubicBezTo>
                <a:cubicBezTo>
                  <a:pt x="1770888" y="3270314"/>
                  <a:pt x="1615154" y="3380041"/>
                  <a:pt x="1493330" y="3441287"/>
                </a:cubicBezTo>
                <a:cubicBezTo>
                  <a:pt x="1460583" y="3458128"/>
                  <a:pt x="1420387" y="3445231"/>
                  <a:pt x="1403547" y="3412484"/>
                </a:cubicBezTo>
                <a:cubicBezTo>
                  <a:pt x="1395727" y="3397291"/>
                  <a:pt x="1394041" y="3379680"/>
                  <a:pt x="1398842" y="3363278"/>
                </a:cubicBezTo>
                <a:cubicBezTo>
                  <a:pt x="1430750" y="3257550"/>
                  <a:pt x="1432465" y="3120199"/>
                  <a:pt x="1269111" y="3052667"/>
                </a:cubicBezTo>
                <a:cubicBezTo>
                  <a:pt x="1261339" y="3049505"/>
                  <a:pt x="1253023" y="3047914"/>
                  <a:pt x="1244632" y="3048000"/>
                </a:cubicBezTo>
                <a:lnTo>
                  <a:pt x="719138" y="3048000"/>
                </a:lnTo>
                <a:cubicBezTo>
                  <a:pt x="321969" y="3048000"/>
                  <a:pt x="0" y="2726036"/>
                  <a:pt x="0" y="2328863"/>
                </a:cubicBezTo>
                <a:lnTo>
                  <a:pt x="0" y="719138"/>
                </a:lnTo>
                <a:cubicBezTo>
                  <a:pt x="0" y="321969"/>
                  <a:pt x="321969" y="0"/>
                  <a:pt x="719138" y="0"/>
                </a:cubicBezTo>
                <a:lnTo>
                  <a:pt x="2424113" y="0"/>
                </a:lnTo>
                <a:cubicBezTo>
                  <a:pt x="2821286" y="0"/>
                  <a:pt x="3143250" y="321969"/>
                  <a:pt x="3143250" y="719138"/>
                </a:cubicBezTo>
                <a:lnTo>
                  <a:pt x="3143250" y="2328863"/>
                </a:lnTo>
                <a:cubicBezTo>
                  <a:pt x="3143250" y="2726036"/>
                  <a:pt x="2821286" y="3048000"/>
                  <a:pt x="2424113" y="304800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519905" y="3069136"/>
            <a:ext cx="376306" cy="329450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ahLst/>
            <a:cxnLst/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365356" y="2931152"/>
            <a:ext cx="615600" cy="684000"/>
          </a:xfrm>
          <a:custGeom>
            <a:avLst/>
            <a:gdLst>
              <a:gd name="connsiteX0" fmla="*/ 2424113 w 3143250"/>
              <a:gd name="connsiteY0" fmla="*/ 3048000 h 3448681"/>
              <a:gd name="connsiteX1" fmla="*/ 1897285 w 3143250"/>
              <a:gd name="connsiteY1" fmla="*/ 3048000 h 3448681"/>
              <a:gd name="connsiteX2" fmla="*/ 1834229 w 3143250"/>
              <a:gd name="connsiteY2" fmla="*/ 3093053 h 3448681"/>
              <a:gd name="connsiteX3" fmla="*/ 1493330 w 3143250"/>
              <a:gd name="connsiteY3" fmla="*/ 3441287 h 3448681"/>
              <a:gd name="connsiteX4" fmla="*/ 1403547 w 3143250"/>
              <a:gd name="connsiteY4" fmla="*/ 3412484 h 3448681"/>
              <a:gd name="connsiteX5" fmla="*/ 1398842 w 3143250"/>
              <a:gd name="connsiteY5" fmla="*/ 3363278 h 3448681"/>
              <a:gd name="connsiteX6" fmla="*/ 1269111 w 3143250"/>
              <a:gd name="connsiteY6" fmla="*/ 3052667 h 3448681"/>
              <a:gd name="connsiteX7" fmla="*/ 1244632 w 3143250"/>
              <a:gd name="connsiteY7" fmla="*/ 3048000 h 3448681"/>
              <a:gd name="connsiteX8" fmla="*/ 719138 w 3143250"/>
              <a:gd name="connsiteY8" fmla="*/ 3048000 h 3448681"/>
              <a:gd name="connsiteX9" fmla="*/ 0 w 3143250"/>
              <a:gd name="connsiteY9" fmla="*/ 2328863 h 3448681"/>
              <a:gd name="connsiteX10" fmla="*/ 0 w 3143250"/>
              <a:gd name="connsiteY10" fmla="*/ 719138 h 3448681"/>
              <a:gd name="connsiteX11" fmla="*/ 719138 w 3143250"/>
              <a:gd name="connsiteY11" fmla="*/ 0 h 3448681"/>
              <a:gd name="connsiteX12" fmla="*/ 2424113 w 3143250"/>
              <a:gd name="connsiteY12" fmla="*/ 0 h 3448681"/>
              <a:gd name="connsiteX13" fmla="*/ 3143250 w 3143250"/>
              <a:gd name="connsiteY13" fmla="*/ 719138 h 3448681"/>
              <a:gd name="connsiteX14" fmla="*/ 3143250 w 3143250"/>
              <a:gd name="connsiteY14" fmla="*/ 2328863 h 3448681"/>
              <a:gd name="connsiteX15" fmla="*/ 2424113 w 3143250"/>
              <a:gd name="connsiteY15" fmla="*/ 3048000 h 3448681"/>
            </a:gdLst>
            <a:ahLst/>
            <a:cxnLst/>
            <a:rect l="l" t="t" r="r" b="b"/>
            <a:pathLst>
              <a:path w="3143250" h="3448681">
                <a:moveTo>
                  <a:pt x="2424113" y="3048000"/>
                </a:moveTo>
                <a:lnTo>
                  <a:pt x="1897285" y="3048000"/>
                </a:lnTo>
                <a:cubicBezTo>
                  <a:pt x="1868805" y="3048010"/>
                  <a:pt x="1843468" y="3066107"/>
                  <a:pt x="1834229" y="3093053"/>
                </a:cubicBezTo>
                <a:cubicBezTo>
                  <a:pt x="1770888" y="3270314"/>
                  <a:pt x="1615154" y="3380041"/>
                  <a:pt x="1493330" y="3441287"/>
                </a:cubicBezTo>
                <a:cubicBezTo>
                  <a:pt x="1460583" y="3458128"/>
                  <a:pt x="1420387" y="3445231"/>
                  <a:pt x="1403547" y="3412484"/>
                </a:cubicBezTo>
                <a:cubicBezTo>
                  <a:pt x="1395727" y="3397291"/>
                  <a:pt x="1394041" y="3379680"/>
                  <a:pt x="1398842" y="3363278"/>
                </a:cubicBezTo>
                <a:cubicBezTo>
                  <a:pt x="1430750" y="3257550"/>
                  <a:pt x="1432465" y="3120199"/>
                  <a:pt x="1269111" y="3052667"/>
                </a:cubicBezTo>
                <a:cubicBezTo>
                  <a:pt x="1261339" y="3049505"/>
                  <a:pt x="1253023" y="3047914"/>
                  <a:pt x="1244632" y="3048000"/>
                </a:cubicBezTo>
                <a:lnTo>
                  <a:pt x="719138" y="3048000"/>
                </a:lnTo>
                <a:cubicBezTo>
                  <a:pt x="321969" y="3048000"/>
                  <a:pt x="0" y="2726036"/>
                  <a:pt x="0" y="2328863"/>
                </a:cubicBezTo>
                <a:lnTo>
                  <a:pt x="0" y="719138"/>
                </a:lnTo>
                <a:cubicBezTo>
                  <a:pt x="0" y="321969"/>
                  <a:pt x="321969" y="0"/>
                  <a:pt x="719138" y="0"/>
                </a:cubicBezTo>
                <a:lnTo>
                  <a:pt x="2424113" y="0"/>
                </a:lnTo>
                <a:cubicBezTo>
                  <a:pt x="2821286" y="0"/>
                  <a:pt x="3143250" y="321969"/>
                  <a:pt x="3143250" y="719138"/>
                </a:cubicBezTo>
                <a:lnTo>
                  <a:pt x="3143250" y="2328863"/>
                </a:lnTo>
                <a:cubicBezTo>
                  <a:pt x="3143250" y="2726036"/>
                  <a:pt x="2821286" y="3048000"/>
                  <a:pt x="2424113" y="304800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485004" y="3072884"/>
            <a:ext cx="376304" cy="311256"/>
          </a:xfrm>
          <a:custGeom>
            <a:avLst/>
            <a:gdLst>
              <a:gd name="connsiteX0" fmla="*/ 114387 w 870468"/>
              <a:gd name="connsiteY0" fmla="*/ 394297 h 720000"/>
              <a:gd name="connsiteX1" fmla="*/ 125598 w 870468"/>
              <a:gd name="connsiteY1" fmla="*/ 421319 h 720000"/>
              <a:gd name="connsiteX2" fmla="*/ 153878 w 870468"/>
              <a:gd name="connsiteY2" fmla="*/ 433051 h 720000"/>
              <a:gd name="connsiteX3" fmla="*/ 449972 w 870468"/>
              <a:gd name="connsiteY3" fmla="*/ 433051 h 720000"/>
              <a:gd name="connsiteX4" fmla="*/ 478295 w 870468"/>
              <a:gd name="connsiteY4" fmla="*/ 421319 h 720000"/>
              <a:gd name="connsiteX5" fmla="*/ 489465 w 870468"/>
              <a:gd name="connsiteY5" fmla="*/ 394297 h 720000"/>
              <a:gd name="connsiteX6" fmla="*/ 116266 w 870468"/>
              <a:gd name="connsiteY6" fmla="*/ 68594 h 720000"/>
              <a:gd name="connsiteX7" fmla="*/ 68708 w 870468"/>
              <a:gd name="connsiteY7" fmla="*/ 116152 h 720000"/>
              <a:gd name="connsiteX8" fmla="*/ 68708 w 870468"/>
              <a:gd name="connsiteY8" fmla="*/ 241561 h 720000"/>
              <a:gd name="connsiteX9" fmla="*/ 801875 w 870468"/>
              <a:gd name="connsiteY9" fmla="*/ 241561 h 720000"/>
              <a:gd name="connsiteX10" fmla="*/ 801875 w 870468"/>
              <a:gd name="connsiteY10" fmla="*/ 116152 h 720000"/>
              <a:gd name="connsiteX11" fmla="*/ 754317 w 870468"/>
              <a:gd name="connsiteY11" fmla="*/ 68594 h 720000"/>
              <a:gd name="connsiteX12" fmla="*/ 598821 w 870468"/>
              <a:gd name="connsiteY12" fmla="*/ 68594 h 720000"/>
              <a:gd name="connsiteX13" fmla="*/ 116266 w 870468"/>
              <a:gd name="connsiteY13" fmla="*/ 0 h 720000"/>
              <a:gd name="connsiteX14" fmla="*/ 598821 w 870468"/>
              <a:gd name="connsiteY14" fmla="*/ 0 h 720000"/>
              <a:gd name="connsiteX15" fmla="*/ 754317 w 870468"/>
              <a:gd name="connsiteY15" fmla="*/ 0 h 720000"/>
              <a:gd name="connsiteX16" fmla="*/ 870468 w 870468"/>
              <a:gd name="connsiteY16" fmla="*/ 116152 h 720000"/>
              <a:gd name="connsiteX17" fmla="*/ 870468 w 870468"/>
              <a:gd name="connsiteY17" fmla="*/ 360001 h 720000"/>
              <a:gd name="connsiteX18" fmla="*/ 870468 w 870468"/>
              <a:gd name="connsiteY18" fmla="*/ 603736 h 720000"/>
              <a:gd name="connsiteX19" fmla="*/ 754317 w 870468"/>
              <a:gd name="connsiteY19" fmla="*/ 720000 h 720000"/>
              <a:gd name="connsiteX20" fmla="*/ 598821 w 870468"/>
              <a:gd name="connsiteY20" fmla="*/ 720000 h 720000"/>
              <a:gd name="connsiteX21" fmla="*/ 116266 w 870468"/>
              <a:gd name="connsiteY21" fmla="*/ 720000 h 720000"/>
              <a:gd name="connsiteX22" fmla="*/ 115 w 870468"/>
              <a:gd name="connsiteY22" fmla="*/ 603850 h 720000"/>
              <a:gd name="connsiteX23" fmla="*/ 115 w 870468"/>
              <a:gd name="connsiteY23" fmla="*/ 360279 h 720000"/>
              <a:gd name="connsiteX24" fmla="*/ 0 w 870468"/>
              <a:gd name="connsiteY24" fmla="*/ 360001 h 720000"/>
              <a:gd name="connsiteX25" fmla="*/ 115 w 870468"/>
              <a:gd name="connsiteY25" fmla="*/ 359723 h 720000"/>
              <a:gd name="connsiteX26" fmla="*/ 115 w 870468"/>
              <a:gd name="connsiteY26" fmla="*/ 116152 h 720000"/>
              <a:gd name="connsiteX27" fmla="*/ 116266 w 870468"/>
              <a:gd name="connsiteY27" fmla="*/ 0 h 720000"/>
            </a:gdLst>
            <a:ahLst/>
            <a:cxnLst/>
            <a:rect l="l" t="t" r="r" b="b"/>
            <a:pathLst>
              <a:path w="870468" h="720000">
                <a:moveTo>
                  <a:pt x="114387" y="394297"/>
                </a:moveTo>
                <a:lnTo>
                  <a:pt x="125598" y="421319"/>
                </a:lnTo>
                <a:cubicBezTo>
                  <a:pt x="132843" y="428564"/>
                  <a:pt x="142846" y="433051"/>
                  <a:pt x="153878" y="433051"/>
                </a:cubicBezTo>
                <a:lnTo>
                  <a:pt x="449972" y="433051"/>
                </a:lnTo>
                <a:cubicBezTo>
                  <a:pt x="461061" y="433051"/>
                  <a:pt x="471064" y="428564"/>
                  <a:pt x="478295" y="421319"/>
                </a:cubicBezTo>
                <a:lnTo>
                  <a:pt x="489465" y="394297"/>
                </a:lnTo>
                <a:close/>
                <a:moveTo>
                  <a:pt x="116266" y="68594"/>
                </a:moveTo>
                <a:cubicBezTo>
                  <a:pt x="89972" y="68594"/>
                  <a:pt x="68708" y="89972"/>
                  <a:pt x="68708" y="116152"/>
                </a:cubicBezTo>
                <a:lnTo>
                  <a:pt x="68708" y="241561"/>
                </a:lnTo>
                <a:lnTo>
                  <a:pt x="801875" y="241561"/>
                </a:lnTo>
                <a:lnTo>
                  <a:pt x="801875" y="116152"/>
                </a:lnTo>
                <a:cubicBezTo>
                  <a:pt x="801875" y="89858"/>
                  <a:pt x="780497" y="68594"/>
                  <a:pt x="754317" y="68594"/>
                </a:cubicBezTo>
                <a:lnTo>
                  <a:pt x="598821" y="68594"/>
                </a:lnTo>
                <a:close/>
                <a:moveTo>
                  <a:pt x="116266" y="0"/>
                </a:moveTo>
                <a:lnTo>
                  <a:pt x="598821" y="0"/>
                </a:lnTo>
                <a:lnTo>
                  <a:pt x="754317" y="0"/>
                </a:lnTo>
                <a:cubicBezTo>
                  <a:pt x="818338" y="0"/>
                  <a:pt x="870468" y="52131"/>
                  <a:pt x="870468" y="116152"/>
                </a:cubicBezTo>
                <a:lnTo>
                  <a:pt x="870468" y="360001"/>
                </a:lnTo>
                <a:lnTo>
                  <a:pt x="870468" y="603736"/>
                </a:lnTo>
                <a:cubicBezTo>
                  <a:pt x="870468" y="667870"/>
                  <a:pt x="818338" y="720000"/>
                  <a:pt x="754317" y="720000"/>
                </a:cubicBezTo>
                <a:lnTo>
                  <a:pt x="598821" y="720000"/>
                </a:lnTo>
                <a:lnTo>
                  <a:pt x="116266" y="720000"/>
                </a:lnTo>
                <a:cubicBezTo>
                  <a:pt x="52246" y="720000"/>
                  <a:pt x="115" y="667870"/>
                  <a:pt x="115" y="603850"/>
                </a:cubicBezTo>
                <a:lnTo>
                  <a:pt x="115" y="360279"/>
                </a:lnTo>
                <a:lnTo>
                  <a:pt x="0" y="360001"/>
                </a:lnTo>
                <a:lnTo>
                  <a:pt x="115" y="359723"/>
                </a:lnTo>
                <a:lnTo>
                  <a:pt x="115" y="116152"/>
                </a:lnTo>
                <a:cubicBezTo>
                  <a:pt x="115" y="52131"/>
                  <a:pt x="52246" y="0"/>
                  <a:pt x="116266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3288948" y="3812469"/>
            <a:ext cx="2768416" cy="2084137"/>
          </a:xfrm>
          <a:prstGeom prst="roundRect">
            <a:avLst>
              <a:gd name="adj" fmla="val 11235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3288948" y="4180526"/>
            <a:ext cx="2768416" cy="1850207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3498020" y="4469928"/>
            <a:ext cx="2350909" cy="12908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40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Price</a:t>
            </a:r>
            <a:endParaRPr kumimoji="1" lang="zh-CN" altLang="en-US" sz="4800" dirty="0"/>
          </a:p>
        </p:txBody>
      </p:sp>
      <p:sp>
        <p:nvSpPr>
          <p:cNvPr id="16" name="标题 1"/>
          <p:cNvSpPr txBox="1"/>
          <p:nvPr/>
        </p:nvSpPr>
        <p:spPr>
          <a:xfrm>
            <a:off x="6254046" y="3812469"/>
            <a:ext cx="2768416" cy="2084137"/>
          </a:xfrm>
          <a:prstGeom prst="roundRect">
            <a:avLst>
              <a:gd name="adj" fmla="val 11235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6254046" y="4180526"/>
            <a:ext cx="2768416" cy="1850207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6463118" y="4469928"/>
            <a:ext cx="2350909" cy="12908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3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Place</a:t>
            </a:r>
            <a:endParaRPr kumimoji="1" lang="zh-CN" altLang="en-US" sz="4400" dirty="0"/>
          </a:p>
        </p:txBody>
      </p:sp>
      <p:sp>
        <p:nvSpPr>
          <p:cNvPr id="19" name="标题 1"/>
          <p:cNvSpPr txBox="1"/>
          <p:nvPr/>
        </p:nvSpPr>
        <p:spPr>
          <a:xfrm>
            <a:off x="7330454" y="2931152"/>
            <a:ext cx="615600" cy="684000"/>
          </a:xfrm>
          <a:custGeom>
            <a:avLst/>
            <a:gdLst>
              <a:gd name="connsiteX0" fmla="*/ 2424113 w 3143250"/>
              <a:gd name="connsiteY0" fmla="*/ 3048000 h 3448681"/>
              <a:gd name="connsiteX1" fmla="*/ 1897285 w 3143250"/>
              <a:gd name="connsiteY1" fmla="*/ 3048000 h 3448681"/>
              <a:gd name="connsiteX2" fmla="*/ 1834229 w 3143250"/>
              <a:gd name="connsiteY2" fmla="*/ 3093053 h 3448681"/>
              <a:gd name="connsiteX3" fmla="*/ 1493330 w 3143250"/>
              <a:gd name="connsiteY3" fmla="*/ 3441287 h 3448681"/>
              <a:gd name="connsiteX4" fmla="*/ 1403547 w 3143250"/>
              <a:gd name="connsiteY4" fmla="*/ 3412484 h 3448681"/>
              <a:gd name="connsiteX5" fmla="*/ 1398842 w 3143250"/>
              <a:gd name="connsiteY5" fmla="*/ 3363278 h 3448681"/>
              <a:gd name="connsiteX6" fmla="*/ 1269111 w 3143250"/>
              <a:gd name="connsiteY6" fmla="*/ 3052667 h 3448681"/>
              <a:gd name="connsiteX7" fmla="*/ 1244632 w 3143250"/>
              <a:gd name="connsiteY7" fmla="*/ 3048000 h 3448681"/>
              <a:gd name="connsiteX8" fmla="*/ 719138 w 3143250"/>
              <a:gd name="connsiteY8" fmla="*/ 3048000 h 3448681"/>
              <a:gd name="connsiteX9" fmla="*/ 0 w 3143250"/>
              <a:gd name="connsiteY9" fmla="*/ 2328863 h 3448681"/>
              <a:gd name="connsiteX10" fmla="*/ 0 w 3143250"/>
              <a:gd name="connsiteY10" fmla="*/ 719138 h 3448681"/>
              <a:gd name="connsiteX11" fmla="*/ 719138 w 3143250"/>
              <a:gd name="connsiteY11" fmla="*/ 0 h 3448681"/>
              <a:gd name="connsiteX12" fmla="*/ 2424113 w 3143250"/>
              <a:gd name="connsiteY12" fmla="*/ 0 h 3448681"/>
              <a:gd name="connsiteX13" fmla="*/ 3143250 w 3143250"/>
              <a:gd name="connsiteY13" fmla="*/ 719138 h 3448681"/>
              <a:gd name="connsiteX14" fmla="*/ 3143250 w 3143250"/>
              <a:gd name="connsiteY14" fmla="*/ 2328863 h 3448681"/>
              <a:gd name="connsiteX15" fmla="*/ 2424113 w 3143250"/>
              <a:gd name="connsiteY15" fmla="*/ 3048000 h 3448681"/>
            </a:gdLst>
            <a:ahLst/>
            <a:cxnLst/>
            <a:rect l="l" t="t" r="r" b="b"/>
            <a:pathLst>
              <a:path w="3143250" h="3448681">
                <a:moveTo>
                  <a:pt x="2424113" y="3048000"/>
                </a:moveTo>
                <a:lnTo>
                  <a:pt x="1897285" y="3048000"/>
                </a:lnTo>
                <a:cubicBezTo>
                  <a:pt x="1868805" y="3048010"/>
                  <a:pt x="1843468" y="3066107"/>
                  <a:pt x="1834229" y="3093053"/>
                </a:cubicBezTo>
                <a:cubicBezTo>
                  <a:pt x="1770888" y="3270314"/>
                  <a:pt x="1615154" y="3380041"/>
                  <a:pt x="1493330" y="3441287"/>
                </a:cubicBezTo>
                <a:cubicBezTo>
                  <a:pt x="1460583" y="3458128"/>
                  <a:pt x="1420387" y="3445231"/>
                  <a:pt x="1403547" y="3412484"/>
                </a:cubicBezTo>
                <a:cubicBezTo>
                  <a:pt x="1395727" y="3397291"/>
                  <a:pt x="1394041" y="3379680"/>
                  <a:pt x="1398842" y="3363278"/>
                </a:cubicBezTo>
                <a:cubicBezTo>
                  <a:pt x="1430750" y="3257550"/>
                  <a:pt x="1432465" y="3120199"/>
                  <a:pt x="1269111" y="3052667"/>
                </a:cubicBezTo>
                <a:cubicBezTo>
                  <a:pt x="1261339" y="3049505"/>
                  <a:pt x="1253023" y="3047914"/>
                  <a:pt x="1244632" y="3048000"/>
                </a:cubicBezTo>
                <a:lnTo>
                  <a:pt x="719138" y="3048000"/>
                </a:lnTo>
                <a:cubicBezTo>
                  <a:pt x="321969" y="3048000"/>
                  <a:pt x="0" y="2726036"/>
                  <a:pt x="0" y="2328863"/>
                </a:cubicBezTo>
                <a:lnTo>
                  <a:pt x="0" y="719138"/>
                </a:lnTo>
                <a:cubicBezTo>
                  <a:pt x="0" y="321969"/>
                  <a:pt x="321969" y="0"/>
                  <a:pt x="719138" y="0"/>
                </a:cubicBezTo>
                <a:lnTo>
                  <a:pt x="2424113" y="0"/>
                </a:lnTo>
                <a:cubicBezTo>
                  <a:pt x="2821286" y="0"/>
                  <a:pt x="3143250" y="321969"/>
                  <a:pt x="3143250" y="719138"/>
                </a:cubicBezTo>
                <a:lnTo>
                  <a:pt x="3143250" y="2328863"/>
                </a:lnTo>
                <a:cubicBezTo>
                  <a:pt x="3143250" y="2726036"/>
                  <a:pt x="2821286" y="3048000"/>
                  <a:pt x="2424113" y="304800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7440254" y="3030858"/>
            <a:ext cx="396000" cy="366328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ahLst/>
            <a:cxnLst/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9219143" y="3812469"/>
            <a:ext cx="2768416" cy="2084137"/>
          </a:xfrm>
          <a:prstGeom prst="roundRect">
            <a:avLst>
              <a:gd name="adj" fmla="val 11235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9219143" y="4180526"/>
            <a:ext cx="2768416" cy="1850207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9428215" y="4469928"/>
            <a:ext cx="2559344" cy="12908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3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Promotion</a:t>
            </a:r>
            <a:endParaRPr kumimoji="1" lang="zh-CN" altLang="en-US" sz="4400" dirty="0"/>
          </a:p>
        </p:txBody>
      </p:sp>
      <p:sp>
        <p:nvSpPr>
          <p:cNvPr id="24" name="标题 1"/>
          <p:cNvSpPr txBox="1"/>
          <p:nvPr/>
        </p:nvSpPr>
        <p:spPr>
          <a:xfrm>
            <a:off x="10295551" y="2931152"/>
            <a:ext cx="615600" cy="684000"/>
          </a:xfrm>
          <a:custGeom>
            <a:avLst/>
            <a:gdLst>
              <a:gd name="connsiteX0" fmla="*/ 2424113 w 3143250"/>
              <a:gd name="connsiteY0" fmla="*/ 3048000 h 3448681"/>
              <a:gd name="connsiteX1" fmla="*/ 1897285 w 3143250"/>
              <a:gd name="connsiteY1" fmla="*/ 3048000 h 3448681"/>
              <a:gd name="connsiteX2" fmla="*/ 1834229 w 3143250"/>
              <a:gd name="connsiteY2" fmla="*/ 3093053 h 3448681"/>
              <a:gd name="connsiteX3" fmla="*/ 1493330 w 3143250"/>
              <a:gd name="connsiteY3" fmla="*/ 3441287 h 3448681"/>
              <a:gd name="connsiteX4" fmla="*/ 1403547 w 3143250"/>
              <a:gd name="connsiteY4" fmla="*/ 3412484 h 3448681"/>
              <a:gd name="connsiteX5" fmla="*/ 1398842 w 3143250"/>
              <a:gd name="connsiteY5" fmla="*/ 3363278 h 3448681"/>
              <a:gd name="connsiteX6" fmla="*/ 1269111 w 3143250"/>
              <a:gd name="connsiteY6" fmla="*/ 3052667 h 3448681"/>
              <a:gd name="connsiteX7" fmla="*/ 1244632 w 3143250"/>
              <a:gd name="connsiteY7" fmla="*/ 3048000 h 3448681"/>
              <a:gd name="connsiteX8" fmla="*/ 719138 w 3143250"/>
              <a:gd name="connsiteY8" fmla="*/ 3048000 h 3448681"/>
              <a:gd name="connsiteX9" fmla="*/ 0 w 3143250"/>
              <a:gd name="connsiteY9" fmla="*/ 2328863 h 3448681"/>
              <a:gd name="connsiteX10" fmla="*/ 0 w 3143250"/>
              <a:gd name="connsiteY10" fmla="*/ 719138 h 3448681"/>
              <a:gd name="connsiteX11" fmla="*/ 719138 w 3143250"/>
              <a:gd name="connsiteY11" fmla="*/ 0 h 3448681"/>
              <a:gd name="connsiteX12" fmla="*/ 2424113 w 3143250"/>
              <a:gd name="connsiteY12" fmla="*/ 0 h 3448681"/>
              <a:gd name="connsiteX13" fmla="*/ 3143250 w 3143250"/>
              <a:gd name="connsiteY13" fmla="*/ 719138 h 3448681"/>
              <a:gd name="connsiteX14" fmla="*/ 3143250 w 3143250"/>
              <a:gd name="connsiteY14" fmla="*/ 2328863 h 3448681"/>
              <a:gd name="connsiteX15" fmla="*/ 2424113 w 3143250"/>
              <a:gd name="connsiteY15" fmla="*/ 3048000 h 3448681"/>
            </a:gdLst>
            <a:ahLst/>
            <a:cxnLst/>
            <a:rect l="l" t="t" r="r" b="b"/>
            <a:pathLst>
              <a:path w="3143250" h="3448681">
                <a:moveTo>
                  <a:pt x="2424113" y="3048000"/>
                </a:moveTo>
                <a:lnTo>
                  <a:pt x="1897285" y="3048000"/>
                </a:lnTo>
                <a:cubicBezTo>
                  <a:pt x="1868805" y="3048010"/>
                  <a:pt x="1843468" y="3066107"/>
                  <a:pt x="1834229" y="3093053"/>
                </a:cubicBezTo>
                <a:cubicBezTo>
                  <a:pt x="1770888" y="3270314"/>
                  <a:pt x="1615154" y="3380041"/>
                  <a:pt x="1493330" y="3441287"/>
                </a:cubicBezTo>
                <a:cubicBezTo>
                  <a:pt x="1460583" y="3458128"/>
                  <a:pt x="1420387" y="3445231"/>
                  <a:pt x="1403547" y="3412484"/>
                </a:cubicBezTo>
                <a:cubicBezTo>
                  <a:pt x="1395727" y="3397291"/>
                  <a:pt x="1394041" y="3379680"/>
                  <a:pt x="1398842" y="3363278"/>
                </a:cubicBezTo>
                <a:cubicBezTo>
                  <a:pt x="1430750" y="3257550"/>
                  <a:pt x="1432465" y="3120199"/>
                  <a:pt x="1269111" y="3052667"/>
                </a:cubicBezTo>
                <a:cubicBezTo>
                  <a:pt x="1261339" y="3049505"/>
                  <a:pt x="1253023" y="3047914"/>
                  <a:pt x="1244632" y="3048000"/>
                </a:cubicBezTo>
                <a:lnTo>
                  <a:pt x="719138" y="3048000"/>
                </a:lnTo>
                <a:cubicBezTo>
                  <a:pt x="321969" y="3048000"/>
                  <a:pt x="0" y="2726036"/>
                  <a:pt x="0" y="2328863"/>
                </a:cubicBezTo>
                <a:lnTo>
                  <a:pt x="0" y="719138"/>
                </a:lnTo>
                <a:cubicBezTo>
                  <a:pt x="0" y="321969"/>
                  <a:pt x="321969" y="0"/>
                  <a:pt x="719138" y="0"/>
                </a:cubicBezTo>
                <a:lnTo>
                  <a:pt x="2424113" y="0"/>
                </a:lnTo>
                <a:cubicBezTo>
                  <a:pt x="2821286" y="0"/>
                  <a:pt x="3143250" y="321969"/>
                  <a:pt x="3143250" y="719138"/>
                </a:cubicBezTo>
                <a:lnTo>
                  <a:pt x="3143250" y="2328863"/>
                </a:lnTo>
                <a:cubicBezTo>
                  <a:pt x="3143250" y="2726036"/>
                  <a:pt x="2821286" y="3048000"/>
                  <a:pt x="2424113" y="304800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10423351" y="3007221"/>
            <a:ext cx="360000" cy="389965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ahLst/>
            <a:cxnLst/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660400" y="48870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Bauran Pemasaran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447532" y="280134"/>
            <a:ext cx="396000" cy="396000"/>
          </a:xfrm>
          <a:prstGeom prst="halfFrame">
            <a:avLst>
              <a:gd name="adj1" fmla="val 23874"/>
              <a:gd name="adj2" fmla="val 25225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04BF968-13F5-B2B4-5E17-2521966D920E}"/>
              </a:ext>
            </a:extLst>
          </p:cNvPr>
          <p:cNvSpPr/>
          <p:nvPr/>
        </p:nvSpPr>
        <p:spPr>
          <a:xfrm>
            <a:off x="11270257" y="6024126"/>
            <a:ext cx="7857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10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flipH="1" flipV="1">
            <a:off x="10971354" y="1130300"/>
            <a:ext cx="547546" cy="438611"/>
          </a:xfrm>
          <a:custGeom>
            <a:avLst/>
            <a:gdLst>
              <a:gd name="T0" fmla="*/ 41 w 98"/>
              <a:gd name="T1" fmla="*/ 0 h 78"/>
              <a:gd name="T2" fmla="*/ 44 w 98"/>
              <a:gd name="T3" fmla="*/ 4 h 78"/>
              <a:gd name="T4" fmla="*/ 27 w 98"/>
              <a:gd name="T5" fmla="*/ 16 h 78"/>
              <a:gd name="T6" fmla="*/ 21 w 98"/>
              <a:gd name="T7" fmla="*/ 29 h 78"/>
              <a:gd name="T8" fmla="*/ 29 w 98"/>
              <a:gd name="T9" fmla="*/ 37 h 78"/>
              <a:gd name="T10" fmla="*/ 40 w 98"/>
              <a:gd name="T11" fmla="*/ 45 h 78"/>
              <a:gd name="T12" fmla="*/ 43 w 98"/>
              <a:gd name="T13" fmla="*/ 57 h 78"/>
              <a:gd name="T14" fmla="*/ 37 w 98"/>
              <a:gd name="T15" fmla="*/ 72 h 78"/>
              <a:gd name="T16" fmla="*/ 22 w 98"/>
              <a:gd name="T17" fmla="*/ 78 h 78"/>
              <a:gd name="T18" fmla="*/ 6 w 98"/>
              <a:gd name="T19" fmla="*/ 71 h 78"/>
              <a:gd name="T20" fmla="*/ 0 w 98"/>
              <a:gd name="T21" fmla="*/ 50 h 78"/>
              <a:gd name="T22" fmla="*/ 5 w 98"/>
              <a:gd name="T23" fmla="*/ 29 h 78"/>
              <a:gd name="T24" fmla="*/ 19 w 98"/>
              <a:gd name="T25" fmla="*/ 11 h 78"/>
              <a:gd name="T26" fmla="*/ 41 w 98"/>
              <a:gd name="T27" fmla="*/ 0 h 78"/>
              <a:gd name="T28" fmla="*/ 95 w 98"/>
              <a:gd name="T29" fmla="*/ 0 h 78"/>
              <a:gd name="T30" fmla="*/ 98 w 98"/>
              <a:gd name="T31" fmla="*/ 4 h 78"/>
              <a:gd name="T32" fmla="*/ 81 w 98"/>
              <a:gd name="T33" fmla="*/ 16 h 78"/>
              <a:gd name="T34" fmla="*/ 74 w 98"/>
              <a:gd name="T35" fmla="*/ 29 h 78"/>
              <a:gd name="T36" fmla="*/ 82 w 98"/>
              <a:gd name="T37" fmla="*/ 37 h 78"/>
              <a:gd name="T38" fmla="*/ 94 w 98"/>
              <a:gd name="T39" fmla="*/ 45 h 78"/>
              <a:gd name="T40" fmla="*/ 97 w 98"/>
              <a:gd name="T41" fmla="*/ 57 h 78"/>
              <a:gd name="T42" fmla="*/ 91 w 98"/>
              <a:gd name="T43" fmla="*/ 72 h 78"/>
              <a:gd name="T44" fmla="*/ 76 w 98"/>
              <a:gd name="T45" fmla="*/ 78 h 78"/>
              <a:gd name="T46" fmla="*/ 60 w 98"/>
              <a:gd name="T47" fmla="*/ 71 h 78"/>
              <a:gd name="T48" fmla="*/ 54 w 98"/>
              <a:gd name="T49" fmla="*/ 50 h 78"/>
              <a:gd name="T50" fmla="*/ 59 w 98"/>
              <a:gd name="T51" fmla="*/ 29 h 78"/>
              <a:gd name="T52" fmla="*/ 73 w 98"/>
              <a:gd name="T53" fmla="*/ 11 h 78"/>
              <a:gd name="T54" fmla="*/ 95 w 98"/>
              <a:gd name="T55" fmla="*/ 0 h 78"/>
            </a:gdLst>
            <a:ahLst/>
            <a:cxnLst/>
            <a:rect l="0" t="0" r="r" b="b"/>
            <a:pathLst>
              <a:path w="98" h="78">
                <a:moveTo>
                  <a:pt x="41" y="0"/>
                </a:moveTo>
                <a:cubicBezTo>
                  <a:pt x="44" y="4"/>
                  <a:pt x="44" y="4"/>
                  <a:pt x="44" y="4"/>
                </a:cubicBezTo>
                <a:cubicBezTo>
                  <a:pt x="37" y="8"/>
                  <a:pt x="31" y="11"/>
                  <a:pt x="27" y="16"/>
                </a:cubicBezTo>
                <a:cubicBezTo>
                  <a:pt x="23" y="20"/>
                  <a:pt x="21" y="25"/>
                  <a:pt x="21" y="29"/>
                </a:cubicBezTo>
                <a:cubicBezTo>
                  <a:pt x="21" y="31"/>
                  <a:pt x="23" y="34"/>
                  <a:pt x="29" y="37"/>
                </a:cubicBezTo>
                <a:cubicBezTo>
                  <a:pt x="34" y="39"/>
                  <a:pt x="38" y="42"/>
                  <a:pt x="40" y="45"/>
                </a:cubicBezTo>
                <a:cubicBezTo>
                  <a:pt x="42" y="48"/>
                  <a:pt x="43" y="52"/>
                  <a:pt x="43" y="57"/>
                </a:cubicBezTo>
                <a:cubicBezTo>
                  <a:pt x="43" y="63"/>
                  <a:pt x="41" y="68"/>
                  <a:pt x="37" y="72"/>
                </a:cubicBezTo>
                <a:cubicBezTo>
                  <a:pt x="33" y="76"/>
                  <a:pt x="28" y="78"/>
                  <a:pt x="22" y="78"/>
                </a:cubicBezTo>
                <a:cubicBezTo>
                  <a:pt x="16" y="78"/>
                  <a:pt x="10" y="76"/>
                  <a:pt x="6" y="71"/>
                </a:cubicBezTo>
                <a:cubicBezTo>
                  <a:pt x="2" y="65"/>
                  <a:pt x="0" y="59"/>
                  <a:pt x="0" y="50"/>
                </a:cubicBezTo>
                <a:cubicBezTo>
                  <a:pt x="0" y="43"/>
                  <a:pt x="1" y="36"/>
                  <a:pt x="5" y="29"/>
                </a:cubicBezTo>
                <a:cubicBezTo>
                  <a:pt x="8" y="22"/>
                  <a:pt x="13" y="16"/>
                  <a:pt x="19" y="11"/>
                </a:cubicBezTo>
                <a:cubicBezTo>
                  <a:pt x="26" y="6"/>
                  <a:pt x="33" y="2"/>
                  <a:pt x="41" y="0"/>
                </a:cubicBezTo>
                <a:close/>
                <a:moveTo>
                  <a:pt x="95" y="0"/>
                </a:moveTo>
                <a:cubicBezTo>
                  <a:pt x="98" y="4"/>
                  <a:pt x="98" y="4"/>
                  <a:pt x="98" y="4"/>
                </a:cubicBezTo>
                <a:cubicBezTo>
                  <a:pt x="91" y="8"/>
                  <a:pt x="85" y="11"/>
                  <a:pt x="81" y="16"/>
                </a:cubicBezTo>
                <a:cubicBezTo>
                  <a:pt x="77" y="20"/>
                  <a:pt x="74" y="25"/>
                  <a:pt x="74" y="29"/>
                </a:cubicBezTo>
                <a:cubicBezTo>
                  <a:pt x="74" y="31"/>
                  <a:pt x="77" y="34"/>
                  <a:pt x="82" y="37"/>
                </a:cubicBezTo>
                <a:cubicBezTo>
                  <a:pt x="88" y="39"/>
                  <a:pt x="91" y="42"/>
                  <a:pt x="94" y="45"/>
                </a:cubicBezTo>
                <a:cubicBezTo>
                  <a:pt x="96" y="48"/>
                  <a:pt x="97" y="52"/>
                  <a:pt x="97" y="57"/>
                </a:cubicBezTo>
                <a:cubicBezTo>
                  <a:pt x="97" y="63"/>
                  <a:pt x="95" y="68"/>
                  <a:pt x="91" y="72"/>
                </a:cubicBezTo>
                <a:cubicBezTo>
                  <a:pt x="87" y="76"/>
                  <a:pt x="82" y="78"/>
                  <a:pt x="76" y="78"/>
                </a:cubicBezTo>
                <a:cubicBezTo>
                  <a:pt x="69" y="78"/>
                  <a:pt x="64" y="76"/>
                  <a:pt x="60" y="71"/>
                </a:cubicBezTo>
                <a:cubicBezTo>
                  <a:pt x="56" y="65"/>
                  <a:pt x="54" y="59"/>
                  <a:pt x="54" y="50"/>
                </a:cubicBezTo>
                <a:cubicBezTo>
                  <a:pt x="54" y="43"/>
                  <a:pt x="55" y="36"/>
                  <a:pt x="59" y="29"/>
                </a:cubicBezTo>
                <a:cubicBezTo>
                  <a:pt x="62" y="22"/>
                  <a:pt x="67" y="16"/>
                  <a:pt x="73" y="11"/>
                </a:cubicBezTo>
                <a:cubicBezTo>
                  <a:pt x="79" y="6"/>
                  <a:pt x="87" y="2"/>
                  <a:pt x="9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cxnSp>
        <p:nvCxnSpPr>
          <p:cNvPr id="4" name="标题 1"/>
          <p:cNvCxnSpPr/>
          <p:nvPr/>
        </p:nvCxnSpPr>
        <p:spPr>
          <a:xfrm>
            <a:off x="-134983" y="3247094"/>
            <a:ext cx="12461966" cy="0"/>
          </a:xfrm>
          <a:prstGeom prst="line">
            <a:avLst/>
          </a:prstGeom>
          <a:noFill/>
          <a:ln w="12700" cap="sq">
            <a:solidFill>
              <a:schemeClr val="bg1">
                <a:lumMod val="85000"/>
              </a:schemeClr>
            </a:solidFill>
            <a:miter/>
          </a:ln>
        </p:spPr>
      </p:cxnSp>
      <p:sp>
        <p:nvSpPr>
          <p:cNvPr id="5" name="标题 1"/>
          <p:cNvSpPr txBox="1"/>
          <p:nvPr/>
        </p:nvSpPr>
        <p:spPr>
          <a:xfrm>
            <a:off x="6060000" y="3211094"/>
            <a:ext cx="72000" cy="7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06853" y="3812469"/>
            <a:ext cx="3269210" cy="2084137"/>
          </a:xfrm>
          <a:prstGeom prst="roundRect">
            <a:avLst>
              <a:gd name="adj" fmla="val 11235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06853" y="4180526"/>
            <a:ext cx="3269210" cy="1850207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853745" y="4469928"/>
            <a:ext cx="2776177" cy="12908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3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Fitur Selling</a:t>
            </a:r>
            <a:endParaRPr kumimoji="1" lang="zh-CN" altLang="en-US" sz="4400" dirty="0"/>
          </a:p>
        </p:txBody>
      </p:sp>
      <p:sp>
        <p:nvSpPr>
          <p:cNvPr id="9" name="标题 1"/>
          <p:cNvSpPr txBox="1"/>
          <p:nvPr/>
        </p:nvSpPr>
        <p:spPr>
          <a:xfrm>
            <a:off x="1920505" y="2931152"/>
            <a:ext cx="615600" cy="684000"/>
          </a:xfrm>
          <a:custGeom>
            <a:avLst/>
            <a:gdLst>
              <a:gd name="connsiteX0" fmla="*/ 2424113 w 3143250"/>
              <a:gd name="connsiteY0" fmla="*/ 3048000 h 3448681"/>
              <a:gd name="connsiteX1" fmla="*/ 1897285 w 3143250"/>
              <a:gd name="connsiteY1" fmla="*/ 3048000 h 3448681"/>
              <a:gd name="connsiteX2" fmla="*/ 1834229 w 3143250"/>
              <a:gd name="connsiteY2" fmla="*/ 3093053 h 3448681"/>
              <a:gd name="connsiteX3" fmla="*/ 1493330 w 3143250"/>
              <a:gd name="connsiteY3" fmla="*/ 3441287 h 3448681"/>
              <a:gd name="connsiteX4" fmla="*/ 1403547 w 3143250"/>
              <a:gd name="connsiteY4" fmla="*/ 3412484 h 3448681"/>
              <a:gd name="connsiteX5" fmla="*/ 1398842 w 3143250"/>
              <a:gd name="connsiteY5" fmla="*/ 3363278 h 3448681"/>
              <a:gd name="connsiteX6" fmla="*/ 1269111 w 3143250"/>
              <a:gd name="connsiteY6" fmla="*/ 3052667 h 3448681"/>
              <a:gd name="connsiteX7" fmla="*/ 1244632 w 3143250"/>
              <a:gd name="connsiteY7" fmla="*/ 3048000 h 3448681"/>
              <a:gd name="connsiteX8" fmla="*/ 719138 w 3143250"/>
              <a:gd name="connsiteY8" fmla="*/ 3048000 h 3448681"/>
              <a:gd name="connsiteX9" fmla="*/ 0 w 3143250"/>
              <a:gd name="connsiteY9" fmla="*/ 2328863 h 3448681"/>
              <a:gd name="connsiteX10" fmla="*/ 0 w 3143250"/>
              <a:gd name="connsiteY10" fmla="*/ 719138 h 3448681"/>
              <a:gd name="connsiteX11" fmla="*/ 719138 w 3143250"/>
              <a:gd name="connsiteY11" fmla="*/ 0 h 3448681"/>
              <a:gd name="connsiteX12" fmla="*/ 2424113 w 3143250"/>
              <a:gd name="connsiteY12" fmla="*/ 0 h 3448681"/>
              <a:gd name="connsiteX13" fmla="*/ 3143250 w 3143250"/>
              <a:gd name="connsiteY13" fmla="*/ 719138 h 3448681"/>
              <a:gd name="connsiteX14" fmla="*/ 3143250 w 3143250"/>
              <a:gd name="connsiteY14" fmla="*/ 2328863 h 3448681"/>
              <a:gd name="connsiteX15" fmla="*/ 2424113 w 3143250"/>
              <a:gd name="connsiteY15" fmla="*/ 3048000 h 3448681"/>
            </a:gdLst>
            <a:ahLst/>
            <a:cxnLst/>
            <a:rect l="l" t="t" r="r" b="b"/>
            <a:pathLst>
              <a:path w="3143250" h="3448681">
                <a:moveTo>
                  <a:pt x="2424113" y="3048000"/>
                </a:moveTo>
                <a:lnTo>
                  <a:pt x="1897285" y="3048000"/>
                </a:lnTo>
                <a:cubicBezTo>
                  <a:pt x="1868805" y="3048010"/>
                  <a:pt x="1843468" y="3066107"/>
                  <a:pt x="1834229" y="3093053"/>
                </a:cubicBezTo>
                <a:cubicBezTo>
                  <a:pt x="1770888" y="3270314"/>
                  <a:pt x="1615154" y="3380041"/>
                  <a:pt x="1493330" y="3441287"/>
                </a:cubicBezTo>
                <a:cubicBezTo>
                  <a:pt x="1460583" y="3458128"/>
                  <a:pt x="1420387" y="3445231"/>
                  <a:pt x="1403547" y="3412484"/>
                </a:cubicBezTo>
                <a:cubicBezTo>
                  <a:pt x="1395727" y="3397291"/>
                  <a:pt x="1394041" y="3379680"/>
                  <a:pt x="1398842" y="3363278"/>
                </a:cubicBezTo>
                <a:cubicBezTo>
                  <a:pt x="1430750" y="3257550"/>
                  <a:pt x="1432465" y="3120199"/>
                  <a:pt x="1269111" y="3052667"/>
                </a:cubicBezTo>
                <a:cubicBezTo>
                  <a:pt x="1261339" y="3049505"/>
                  <a:pt x="1253023" y="3047914"/>
                  <a:pt x="1244632" y="3048000"/>
                </a:cubicBezTo>
                <a:lnTo>
                  <a:pt x="719138" y="3048000"/>
                </a:lnTo>
                <a:cubicBezTo>
                  <a:pt x="321969" y="3048000"/>
                  <a:pt x="0" y="2726036"/>
                  <a:pt x="0" y="2328863"/>
                </a:cubicBezTo>
                <a:lnTo>
                  <a:pt x="0" y="719138"/>
                </a:lnTo>
                <a:cubicBezTo>
                  <a:pt x="0" y="321969"/>
                  <a:pt x="321969" y="0"/>
                  <a:pt x="719138" y="0"/>
                </a:cubicBezTo>
                <a:lnTo>
                  <a:pt x="2424113" y="0"/>
                </a:lnTo>
                <a:cubicBezTo>
                  <a:pt x="2821286" y="0"/>
                  <a:pt x="3143250" y="321969"/>
                  <a:pt x="3143250" y="719138"/>
                </a:cubicBezTo>
                <a:lnTo>
                  <a:pt x="3143250" y="2328863"/>
                </a:lnTo>
                <a:cubicBezTo>
                  <a:pt x="3143250" y="2726036"/>
                  <a:pt x="2821286" y="3048000"/>
                  <a:pt x="2424113" y="304800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2040152" y="3069136"/>
            <a:ext cx="376306" cy="329450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ahLst/>
            <a:cxnLst/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5788201" y="2931152"/>
            <a:ext cx="615600" cy="684000"/>
          </a:xfrm>
          <a:custGeom>
            <a:avLst/>
            <a:gdLst>
              <a:gd name="connsiteX0" fmla="*/ 2424113 w 3143250"/>
              <a:gd name="connsiteY0" fmla="*/ 3048000 h 3448681"/>
              <a:gd name="connsiteX1" fmla="*/ 1897285 w 3143250"/>
              <a:gd name="connsiteY1" fmla="*/ 3048000 h 3448681"/>
              <a:gd name="connsiteX2" fmla="*/ 1834229 w 3143250"/>
              <a:gd name="connsiteY2" fmla="*/ 3093053 h 3448681"/>
              <a:gd name="connsiteX3" fmla="*/ 1493330 w 3143250"/>
              <a:gd name="connsiteY3" fmla="*/ 3441287 h 3448681"/>
              <a:gd name="connsiteX4" fmla="*/ 1403547 w 3143250"/>
              <a:gd name="connsiteY4" fmla="*/ 3412484 h 3448681"/>
              <a:gd name="connsiteX5" fmla="*/ 1398842 w 3143250"/>
              <a:gd name="connsiteY5" fmla="*/ 3363278 h 3448681"/>
              <a:gd name="connsiteX6" fmla="*/ 1269111 w 3143250"/>
              <a:gd name="connsiteY6" fmla="*/ 3052667 h 3448681"/>
              <a:gd name="connsiteX7" fmla="*/ 1244632 w 3143250"/>
              <a:gd name="connsiteY7" fmla="*/ 3048000 h 3448681"/>
              <a:gd name="connsiteX8" fmla="*/ 719138 w 3143250"/>
              <a:gd name="connsiteY8" fmla="*/ 3048000 h 3448681"/>
              <a:gd name="connsiteX9" fmla="*/ 0 w 3143250"/>
              <a:gd name="connsiteY9" fmla="*/ 2328863 h 3448681"/>
              <a:gd name="connsiteX10" fmla="*/ 0 w 3143250"/>
              <a:gd name="connsiteY10" fmla="*/ 719138 h 3448681"/>
              <a:gd name="connsiteX11" fmla="*/ 719138 w 3143250"/>
              <a:gd name="connsiteY11" fmla="*/ 0 h 3448681"/>
              <a:gd name="connsiteX12" fmla="*/ 2424113 w 3143250"/>
              <a:gd name="connsiteY12" fmla="*/ 0 h 3448681"/>
              <a:gd name="connsiteX13" fmla="*/ 3143250 w 3143250"/>
              <a:gd name="connsiteY13" fmla="*/ 719138 h 3448681"/>
              <a:gd name="connsiteX14" fmla="*/ 3143250 w 3143250"/>
              <a:gd name="connsiteY14" fmla="*/ 2328863 h 3448681"/>
              <a:gd name="connsiteX15" fmla="*/ 2424113 w 3143250"/>
              <a:gd name="connsiteY15" fmla="*/ 3048000 h 3448681"/>
            </a:gdLst>
            <a:ahLst/>
            <a:cxnLst/>
            <a:rect l="l" t="t" r="r" b="b"/>
            <a:pathLst>
              <a:path w="3143250" h="3448681">
                <a:moveTo>
                  <a:pt x="2424113" y="3048000"/>
                </a:moveTo>
                <a:lnTo>
                  <a:pt x="1897285" y="3048000"/>
                </a:lnTo>
                <a:cubicBezTo>
                  <a:pt x="1868805" y="3048010"/>
                  <a:pt x="1843468" y="3066107"/>
                  <a:pt x="1834229" y="3093053"/>
                </a:cubicBezTo>
                <a:cubicBezTo>
                  <a:pt x="1770888" y="3270314"/>
                  <a:pt x="1615154" y="3380041"/>
                  <a:pt x="1493330" y="3441287"/>
                </a:cubicBezTo>
                <a:cubicBezTo>
                  <a:pt x="1460583" y="3458128"/>
                  <a:pt x="1420387" y="3445231"/>
                  <a:pt x="1403547" y="3412484"/>
                </a:cubicBezTo>
                <a:cubicBezTo>
                  <a:pt x="1395727" y="3397291"/>
                  <a:pt x="1394041" y="3379680"/>
                  <a:pt x="1398842" y="3363278"/>
                </a:cubicBezTo>
                <a:cubicBezTo>
                  <a:pt x="1430750" y="3257550"/>
                  <a:pt x="1432465" y="3120199"/>
                  <a:pt x="1269111" y="3052667"/>
                </a:cubicBezTo>
                <a:cubicBezTo>
                  <a:pt x="1261339" y="3049505"/>
                  <a:pt x="1253023" y="3047914"/>
                  <a:pt x="1244632" y="3048000"/>
                </a:cubicBezTo>
                <a:lnTo>
                  <a:pt x="719138" y="3048000"/>
                </a:lnTo>
                <a:cubicBezTo>
                  <a:pt x="321969" y="3048000"/>
                  <a:pt x="0" y="2726036"/>
                  <a:pt x="0" y="2328863"/>
                </a:cubicBezTo>
                <a:lnTo>
                  <a:pt x="0" y="719138"/>
                </a:lnTo>
                <a:cubicBezTo>
                  <a:pt x="0" y="321969"/>
                  <a:pt x="321969" y="0"/>
                  <a:pt x="719138" y="0"/>
                </a:cubicBezTo>
                <a:lnTo>
                  <a:pt x="2424113" y="0"/>
                </a:lnTo>
                <a:cubicBezTo>
                  <a:pt x="2821286" y="0"/>
                  <a:pt x="3143250" y="321969"/>
                  <a:pt x="3143250" y="719138"/>
                </a:cubicBezTo>
                <a:lnTo>
                  <a:pt x="3143250" y="2328863"/>
                </a:lnTo>
                <a:cubicBezTo>
                  <a:pt x="3143250" y="2726036"/>
                  <a:pt x="2821286" y="3048000"/>
                  <a:pt x="2424113" y="304800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907849" y="3072884"/>
            <a:ext cx="376304" cy="311256"/>
          </a:xfrm>
          <a:custGeom>
            <a:avLst/>
            <a:gdLst>
              <a:gd name="connsiteX0" fmla="*/ 114387 w 870468"/>
              <a:gd name="connsiteY0" fmla="*/ 394297 h 720000"/>
              <a:gd name="connsiteX1" fmla="*/ 125598 w 870468"/>
              <a:gd name="connsiteY1" fmla="*/ 421319 h 720000"/>
              <a:gd name="connsiteX2" fmla="*/ 153878 w 870468"/>
              <a:gd name="connsiteY2" fmla="*/ 433051 h 720000"/>
              <a:gd name="connsiteX3" fmla="*/ 449972 w 870468"/>
              <a:gd name="connsiteY3" fmla="*/ 433051 h 720000"/>
              <a:gd name="connsiteX4" fmla="*/ 478295 w 870468"/>
              <a:gd name="connsiteY4" fmla="*/ 421319 h 720000"/>
              <a:gd name="connsiteX5" fmla="*/ 489465 w 870468"/>
              <a:gd name="connsiteY5" fmla="*/ 394297 h 720000"/>
              <a:gd name="connsiteX6" fmla="*/ 116266 w 870468"/>
              <a:gd name="connsiteY6" fmla="*/ 68594 h 720000"/>
              <a:gd name="connsiteX7" fmla="*/ 68708 w 870468"/>
              <a:gd name="connsiteY7" fmla="*/ 116152 h 720000"/>
              <a:gd name="connsiteX8" fmla="*/ 68708 w 870468"/>
              <a:gd name="connsiteY8" fmla="*/ 241561 h 720000"/>
              <a:gd name="connsiteX9" fmla="*/ 801875 w 870468"/>
              <a:gd name="connsiteY9" fmla="*/ 241561 h 720000"/>
              <a:gd name="connsiteX10" fmla="*/ 801875 w 870468"/>
              <a:gd name="connsiteY10" fmla="*/ 116152 h 720000"/>
              <a:gd name="connsiteX11" fmla="*/ 754317 w 870468"/>
              <a:gd name="connsiteY11" fmla="*/ 68594 h 720000"/>
              <a:gd name="connsiteX12" fmla="*/ 598821 w 870468"/>
              <a:gd name="connsiteY12" fmla="*/ 68594 h 720000"/>
              <a:gd name="connsiteX13" fmla="*/ 116266 w 870468"/>
              <a:gd name="connsiteY13" fmla="*/ 0 h 720000"/>
              <a:gd name="connsiteX14" fmla="*/ 598821 w 870468"/>
              <a:gd name="connsiteY14" fmla="*/ 0 h 720000"/>
              <a:gd name="connsiteX15" fmla="*/ 754317 w 870468"/>
              <a:gd name="connsiteY15" fmla="*/ 0 h 720000"/>
              <a:gd name="connsiteX16" fmla="*/ 870468 w 870468"/>
              <a:gd name="connsiteY16" fmla="*/ 116152 h 720000"/>
              <a:gd name="connsiteX17" fmla="*/ 870468 w 870468"/>
              <a:gd name="connsiteY17" fmla="*/ 360001 h 720000"/>
              <a:gd name="connsiteX18" fmla="*/ 870468 w 870468"/>
              <a:gd name="connsiteY18" fmla="*/ 603736 h 720000"/>
              <a:gd name="connsiteX19" fmla="*/ 754317 w 870468"/>
              <a:gd name="connsiteY19" fmla="*/ 720000 h 720000"/>
              <a:gd name="connsiteX20" fmla="*/ 598821 w 870468"/>
              <a:gd name="connsiteY20" fmla="*/ 720000 h 720000"/>
              <a:gd name="connsiteX21" fmla="*/ 116266 w 870468"/>
              <a:gd name="connsiteY21" fmla="*/ 720000 h 720000"/>
              <a:gd name="connsiteX22" fmla="*/ 115 w 870468"/>
              <a:gd name="connsiteY22" fmla="*/ 603850 h 720000"/>
              <a:gd name="connsiteX23" fmla="*/ 115 w 870468"/>
              <a:gd name="connsiteY23" fmla="*/ 360279 h 720000"/>
              <a:gd name="connsiteX24" fmla="*/ 0 w 870468"/>
              <a:gd name="connsiteY24" fmla="*/ 360001 h 720000"/>
              <a:gd name="connsiteX25" fmla="*/ 115 w 870468"/>
              <a:gd name="connsiteY25" fmla="*/ 359723 h 720000"/>
              <a:gd name="connsiteX26" fmla="*/ 115 w 870468"/>
              <a:gd name="connsiteY26" fmla="*/ 116152 h 720000"/>
              <a:gd name="connsiteX27" fmla="*/ 116266 w 870468"/>
              <a:gd name="connsiteY27" fmla="*/ 0 h 720000"/>
            </a:gdLst>
            <a:ahLst/>
            <a:cxnLst/>
            <a:rect l="l" t="t" r="r" b="b"/>
            <a:pathLst>
              <a:path w="870468" h="720000">
                <a:moveTo>
                  <a:pt x="114387" y="394297"/>
                </a:moveTo>
                <a:lnTo>
                  <a:pt x="125598" y="421319"/>
                </a:lnTo>
                <a:cubicBezTo>
                  <a:pt x="132843" y="428564"/>
                  <a:pt x="142846" y="433051"/>
                  <a:pt x="153878" y="433051"/>
                </a:cubicBezTo>
                <a:lnTo>
                  <a:pt x="449972" y="433051"/>
                </a:lnTo>
                <a:cubicBezTo>
                  <a:pt x="461061" y="433051"/>
                  <a:pt x="471064" y="428564"/>
                  <a:pt x="478295" y="421319"/>
                </a:cubicBezTo>
                <a:lnTo>
                  <a:pt x="489465" y="394297"/>
                </a:lnTo>
                <a:close/>
                <a:moveTo>
                  <a:pt x="116266" y="68594"/>
                </a:moveTo>
                <a:cubicBezTo>
                  <a:pt x="89972" y="68594"/>
                  <a:pt x="68708" y="89972"/>
                  <a:pt x="68708" y="116152"/>
                </a:cubicBezTo>
                <a:lnTo>
                  <a:pt x="68708" y="241561"/>
                </a:lnTo>
                <a:lnTo>
                  <a:pt x="801875" y="241561"/>
                </a:lnTo>
                <a:lnTo>
                  <a:pt x="801875" y="116152"/>
                </a:lnTo>
                <a:cubicBezTo>
                  <a:pt x="801875" y="89858"/>
                  <a:pt x="780497" y="68594"/>
                  <a:pt x="754317" y="68594"/>
                </a:cubicBezTo>
                <a:lnTo>
                  <a:pt x="598821" y="68594"/>
                </a:lnTo>
                <a:close/>
                <a:moveTo>
                  <a:pt x="116266" y="0"/>
                </a:moveTo>
                <a:lnTo>
                  <a:pt x="598821" y="0"/>
                </a:lnTo>
                <a:lnTo>
                  <a:pt x="754317" y="0"/>
                </a:lnTo>
                <a:cubicBezTo>
                  <a:pt x="818338" y="0"/>
                  <a:pt x="870468" y="52131"/>
                  <a:pt x="870468" y="116152"/>
                </a:cubicBezTo>
                <a:lnTo>
                  <a:pt x="870468" y="360001"/>
                </a:lnTo>
                <a:lnTo>
                  <a:pt x="870468" y="603736"/>
                </a:lnTo>
                <a:cubicBezTo>
                  <a:pt x="870468" y="667870"/>
                  <a:pt x="818338" y="720000"/>
                  <a:pt x="754317" y="720000"/>
                </a:cubicBezTo>
                <a:lnTo>
                  <a:pt x="598821" y="720000"/>
                </a:lnTo>
                <a:lnTo>
                  <a:pt x="116266" y="720000"/>
                </a:lnTo>
                <a:cubicBezTo>
                  <a:pt x="52246" y="720000"/>
                  <a:pt x="115" y="667870"/>
                  <a:pt x="115" y="603850"/>
                </a:cubicBezTo>
                <a:lnTo>
                  <a:pt x="115" y="360279"/>
                </a:lnTo>
                <a:lnTo>
                  <a:pt x="0" y="360001"/>
                </a:lnTo>
                <a:lnTo>
                  <a:pt x="115" y="359723"/>
                </a:lnTo>
                <a:lnTo>
                  <a:pt x="115" y="116152"/>
                </a:lnTo>
                <a:cubicBezTo>
                  <a:pt x="115" y="52131"/>
                  <a:pt x="52246" y="0"/>
                  <a:pt x="116266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4461396" y="3812469"/>
            <a:ext cx="3269210" cy="2084137"/>
          </a:xfrm>
          <a:prstGeom prst="roundRect">
            <a:avLst>
              <a:gd name="adj" fmla="val 11235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461396" y="4180526"/>
            <a:ext cx="3269210" cy="1850207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4708288" y="4469928"/>
            <a:ext cx="2776177" cy="12908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32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Benefit Selling</a:t>
            </a:r>
            <a:endParaRPr kumimoji="1" lang="zh-CN" altLang="en-US" sz="4000" dirty="0"/>
          </a:p>
        </p:txBody>
      </p:sp>
      <p:sp>
        <p:nvSpPr>
          <p:cNvPr id="16" name="标题 1"/>
          <p:cNvSpPr txBox="1"/>
          <p:nvPr/>
        </p:nvSpPr>
        <p:spPr>
          <a:xfrm>
            <a:off x="8315938" y="3812469"/>
            <a:ext cx="3269210" cy="2084137"/>
          </a:xfrm>
          <a:prstGeom prst="roundRect">
            <a:avLst>
              <a:gd name="adj" fmla="val 11235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315938" y="4180526"/>
            <a:ext cx="3269210" cy="1850207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8562830" y="4469928"/>
            <a:ext cx="2776177" cy="12908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32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Solution Selling</a:t>
            </a:r>
            <a:endParaRPr kumimoji="1" lang="zh-CN" altLang="en-US" sz="4000" dirty="0"/>
          </a:p>
        </p:txBody>
      </p:sp>
      <p:sp>
        <p:nvSpPr>
          <p:cNvPr id="19" name="标题 1"/>
          <p:cNvSpPr txBox="1"/>
          <p:nvPr/>
        </p:nvSpPr>
        <p:spPr>
          <a:xfrm>
            <a:off x="9629590" y="2931152"/>
            <a:ext cx="615600" cy="684000"/>
          </a:xfrm>
          <a:custGeom>
            <a:avLst/>
            <a:gdLst>
              <a:gd name="connsiteX0" fmla="*/ 2424113 w 3143250"/>
              <a:gd name="connsiteY0" fmla="*/ 3048000 h 3448681"/>
              <a:gd name="connsiteX1" fmla="*/ 1897285 w 3143250"/>
              <a:gd name="connsiteY1" fmla="*/ 3048000 h 3448681"/>
              <a:gd name="connsiteX2" fmla="*/ 1834229 w 3143250"/>
              <a:gd name="connsiteY2" fmla="*/ 3093053 h 3448681"/>
              <a:gd name="connsiteX3" fmla="*/ 1493330 w 3143250"/>
              <a:gd name="connsiteY3" fmla="*/ 3441287 h 3448681"/>
              <a:gd name="connsiteX4" fmla="*/ 1403547 w 3143250"/>
              <a:gd name="connsiteY4" fmla="*/ 3412484 h 3448681"/>
              <a:gd name="connsiteX5" fmla="*/ 1398842 w 3143250"/>
              <a:gd name="connsiteY5" fmla="*/ 3363278 h 3448681"/>
              <a:gd name="connsiteX6" fmla="*/ 1269111 w 3143250"/>
              <a:gd name="connsiteY6" fmla="*/ 3052667 h 3448681"/>
              <a:gd name="connsiteX7" fmla="*/ 1244632 w 3143250"/>
              <a:gd name="connsiteY7" fmla="*/ 3048000 h 3448681"/>
              <a:gd name="connsiteX8" fmla="*/ 719138 w 3143250"/>
              <a:gd name="connsiteY8" fmla="*/ 3048000 h 3448681"/>
              <a:gd name="connsiteX9" fmla="*/ 0 w 3143250"/>
              <a:gd name="connsiteY9" fmla="*/ 2328863 h 3448681"/>
              <a:gd name="connsiteX10" fmla="*/ 0 w 3143250"/>
              <a:gd name="connsiteY10" fmla="*/ 719138 h 3448681"/>
              <a:gd name="connsiteX11" fmla="*/ 719138 w 3143250"/>
              <a:gd name="connsiteY11" fmla="*/ 0 h 3448681"/>
              <a:gd name="connsiteX12" fmla="*/ 2424113 w 3143250"/>
              <a:gd name="connsiteY12" fmla="*/ 0 h 3448681"/>
              <a:gd name="connsiteX13" fmla="*/ 3143250 w 3143250"/>
              <a:gd name="connsiteY13" fmla="*/ 719138 h 3448681"/>
              <a:gd name="connsiteX14" fmla="*/ 3143250 w 3143250"/>
              <a:gd name="connsiteY14" fmla="*/ 2328863 h 3448681"/>
              <a:gd name="connsiteX15" fmla="*/ 2424113 w 3143250"/>
              <a:gd name="connsiteY15" fmla="*/ 3048000 h 3448681"/>
            </a:gdLst>
            <a:ahLst/>
            <a:cxnLst/>
            <a:rect l="l" t="t" r="r" b="b"/>
            <a:pathLst>
              <a:path w="3143250" h="3448681">
                <a:moveTo>
                  <a:pt x="2424113" y="3048000"/>
                </a:moveTo>
                <a:lnTo>
                  <a:pt x="1897285" y="3048000"/>
                </a:lnTo>
                <a:cubicBezTo>
                  <a:pt x="1868805" y="3048010"/>
                  <a:pt x="1843468" y="3066107"/>
                  <a:pt x="1834229" y="3093053"/>
                </a:cubicBezTo>
                <a:cubicBezTo>
                  <a:pt x="1770888" y="3270314"/>
                  <a:pt x="1615154" y="3380041"/>
                  <a:pt x="1493330" y="3441287"/>
                </a:cubicBezTo>
                <a:cubicBezTo>
                  <a:pt x="1460583" y="3458128"/>
                  <a:pt x="1420387" y="3445231"/>
                  <a:pt x="1403547" y="3412484"/>
                </a:cubicBezTo>
                <a:cubicBezTo>
                  <a:pt x="1395727" y="3397291"/>
                  <a:pt x="1394041" y="3379680"/>
                  <a:pt x="1398842" y="3363278"/>
                </a:cubicBezTo>
                <a:cubicBezTo>
                  <a:pt x="1430750" y="3257550"/>
                  <a:pt x="1432465" y="3120199"/>
                  <a:pt x="1269111" y="3052667"/>
                </a:cubicBezTo>
                <a:cubicBezTo>
                  <a:pt x="1261339" y="3049505"/>
                  <a:pt x="1253023" y="3047914"/>
                  <a:pt x="1244632" y="3048000"/>
                </a:cubicBezTo>
                <a:lnTo>
                  <a:pt x="719138" y="3048000"/>
                </a:lnTo>
                <a:cubicBezTo>
                  <a:pt x="321969" y="3048000"/>
                  <a:pt x="0" y="2726036"/>
                  <a:pt x="0" y="2328863"/>
                </a:cubicBezTo>
                <a:lnTo>
                  <a:pt x="0" y="719138"/>
                </a:lnTo>
                <a:cubicBezTo>
                  <a:pt x="0" y="321969"/>
                  <a:pt x="321969" y="0"/>
                  <a:pt x="719138" y="0"/>
                </a:cubicBezTo>
                <a:lnTo>
                  <a:pt x="2424113" y="0"/>
                </a:lnTo>
                <a:cubicBezTo>
                  <a:pt x="2821286" y="0"/>
                  <a:pt x="3143250" y="321969"/>
                  <a:pt x="3143250" y="719138"/>
                </a:cubicBezTo>
                <a:lnTo>
                  <a:pt x="3143250" y="2328863"/>
                </a:lnTo>
                <a:cubicBezTo>
                  <a:pt x="3143250" y="2726036"/>
                  <a:pt x="2821286" y="3048000"/>
                  <a:pt x="2424113" y="304800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9739390" y="3030858"/>
            <a:ext cx="396000" cy="366328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ahLst/>
            <a:cxnLst/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660400" y="48870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Penjualan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447532" y="280134"/>
            <a:ext cx="396000" cy="396000"/>
          </a:xfrm>
          <a:prstGeom prst="halfFrame">
            <a:avLst>
              <a:gd name="adj1" fmla="val 23874"/>
              <a:gd name="adj2" fmla="val 25225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937AA2-EEC0-7E91-5BA8-949AD5F99B3C}"/>
              </a:ext>
            </a:extLst>
          </p:cNvPr>
          <p:cNvSpPr/>
          <p:nvPr/>
        </p:nvSpPr>
        <p:spPr>
          <a:xfrm>
            <a:off x="11255029" y="6024126"/>
            <a:ext cx="81624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11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10800000">
            <a:off x="689650" y="3934120"/>
            <a:ext cx="10800000" cy="2160000"/>
          </a:xfrm>
          <a:prstGeom prst="round1Rect">
            <a:avLst>
              <a:gd name="adj" fmla="val 30000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5" name="标题 1"/>
          <p:cNvCxnSpPr/>
          <p:nvPr/>
        </p:nvCxnSpPr>
        <p:spPr>
          <a:xfrm>
            <a:off x="1130835" y="4265816"/>
            <a:ext cx="720000" cy="0"/>
          </a:xfrm>
          <a:prstGeom prst="line">
            <a:avLst/>
          </a:prstGeom>
          <a:noFill/>
          <a:ln w="88900" cap="rnd">
            <a:solidFill>
              <a:schemeClr val="accent1"/>
            </a:solidFill>
            <a:miter/>
          </a:ln>
        </p:spPr>
      </p:cxnSp>
      <p:sp>
        <p:nvSpPr>
          <p:cNvPr id="7" name="标题 1"/>
          <p:cNvSpPr txBox="1"/>
          <p:nvPr/>
        </p:nvSpPr>
        <p:spPr>
          <a:xfrm>
            <a:off x="660400" y="48870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2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Strategi </a:t>
            </a:r>
            <a:r>
              <a:rPr kumimoji="1" lang="en-US" altLang="zh-CN" sz="32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Pemasaran</a:t>
            </a:r>
            <a:endParaRPr kumimoji="1" lang="zh-CN" altLang="en-US" dirty="0"/>
          </a:p>
        </p:txBody>
      </p:sp>
      <p:sp>
        <p:nvSpPr>
          <p:cNvPr id="8" name="标题 1"/>
          <p:cNvSpPr txBox="1"/>
          <p:nvPr/>
        </p:nvSpPr>
        <p:spPr>
          <a:xfrm>
            <a:off x="447532" y="280134"/>
            <a:ext cx="396000" cy="396000"/>
          </a:xfrm>
          <a:prstGeom prst="halfFrame">
            <a:avLst>
              <a:gd name="adj1" fmla="val 23874"/>
              <a:gd name="adj2" fmla="val 25225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53D344-1842-1F7D-7FB5-FE40F7F22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0" t="33093" r="23907" b="23595"/>
          <a:stretch>
            <a:fillRect/>
          </a:stretch>
        </p:blipFill>
        <p:spPr bwMode="auto">
          <a:xfrm>
            <a:off x="383215" y="956700"/>
            <a:ext cx="5706435" cy="5137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FA6543-FCF0-5DDC-2103-0960EDF21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0" t="34077" r="25014" b="25563"/>
          <a:stretch>
            <a:fillRect/>
          </a:stretch>
        </p:blipFill>
        <p:spPr bwMode="auto">
          <a:xfrm>
            <a:off x="6302518" y="763879"/>
            <a:ext cx="5812466" cy="561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E07F640-31AC-6BED-D0BA-30C4CAC9BBDE}"/>
              </a:ext>
            </a:extLst>
          </p:cNvPr>
          <p:cNvSpPr/>
          <p:nvPr/>
        </p:nvSpPr>
        <p:spPr>
          <a:xfrm>
            <a:off x="11270257" y="6024126"/>
            <a:ext cx="7857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12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80BCF-DBC1-4463-1588-0B4CE5935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5ACA10-BA49-2F46-3623-82871E437D8D}"/>
              </a:ext>
            </a:extLst>
          </p:cNvPr>
          <p:cNvSpPr txBox="1"/>
          <p:nvPr/>
        </p:nvSpPr>
        <p:spPr>
          <a:xfrm rot="10800000">
            <a:off x="689650" y="3934120"/>
            <a:ext cx="10800000" cy="2160000"/>
          </a:xfrm>
          <a:prstGeom prst="round1Rect">
            <a:avLst>
              <a:gd name="adj" fmla="val 30000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5" name="标题 1">
            <a:extLst>
              <a:ext uri="{FF2B5EF4-FFF2-40B4-BE49-F238E27FC236}">
                <a16:creationId xmlns:a16="http://schemas.microsoft.com/office/drawing/2014/main" id="{14AA92D9-638F-30F3-E12A-D9F43BC70B29}"/>
              </a:ext>
            </a:extLst>
          </p:cNvPr>
          <p:cNvCxnSpPr/>
          <p:nvPr/>
        </p:nvCxnSpPr>
        <p:spPr>
          <a:xfrm>
            <a:off x="1130835" y="4265816"/>
            <a:ext cx="720000" cy="0"/>
          </a:xfrm>
          <a:prstGeom prst="line">
            <a:avLst/>
          </a:prstGeom>
          <a:noFill/>
          <a:ln w="88900" cap="rnd">
            <a:solidFill>
              <a:schemeClr val="accent1"/>
            </a:solidFill>
            <a:miter/>
          </a:ln>
        </p:spPr>
      </p:cxnSp>
      <p:sp>
        <p:nvSpPr>
          <p:cNvPr id="7" name="标题 1">
            <a:extLst>
              <a:ext uri="{FF2B5EF4-FFF2-40B4-BE49-F238E27FC236}">
                <a16:creationId xmlns:a16="http://schemas.microsoft.com/office/drawing/2014/main" id="{DD1E2830-6531-9393-0DB1-F9A81772A9EE}"/>
              </a:ext>
            </a:extLst>
          </p:cNvPr>
          <p:cNvSpPr txBox="1"/>
          <p:nvPr/>
        </p:nvSpPr>
        <p:spPr>
          <a:xfrm>
            <a:off x="660400" y="48870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2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Strategi </a:t>
            </a:r>
            <a:r>
              <a:rPr kumimoji="1" lang="en-US" altLang="zh-CN" sz="32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Pemasaran</a:t>
            </a:r>
            <a:endParaRPr kumimoji="1" lang="zh-CN" altLang="en-US" dirty="0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8C14AA97-9FA8-08DF-48F0-5029A01E127C}"/>
              </a:ext>
            </a:extLst>
          </p:cNvPr>
          <p:cNvSpPr txBox="1"/>
          <p:nvPr/>
        </p:nvSpPr>
        <p:spPr>
          <a:xfrm>
            <a:off x="447532" y="280134"/>
            <a:ext cx="396000" cy="396000"/>
          </a:xfrm>
          <a:prstGeom prst="halfFrame">
            <a:avLst>
              <a:gd name="adj1" fmla="val 23874"/>
              <a:gd name="adj2" fmla="val 25225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DF01FA-0378-2AF4-03C2-F8E555A8C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6" t="33093" r="24460" b="21625"/>
          <a:stretch>
            <a:fillRect/>
          </a:stretch>
        </p:blipFill>
        <p:spPr bwMode="auto">
          <a:xfrm>
            <a:off x="206044" y="1165266"/>
            <a:ext cx="11296306" cy="5692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8DCA43-F4C1-B424-76F8-4E4DB2B59918}"/>
              </a:ext>
            </a:extLst>
          </p:cNvPr>
          <p:cNvSpPr/>
          <p:nvPr/>
        </p:nvSpPr>
        <p:spPr>
          <a:xfrm>
            <a:off x="11270257" y="6024126"/>
            <a:ext cx="7857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557662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F0BAF-0642-5E35-DC6E-46DDDA611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C42884-0BA6-844E-6A9F-61DF169BEC38}"/>
              </a:ext>
            </a:extLst>
          </p:cNvPr>
          <p:cNvSpPr txBox="1"/>
          <p:nvPr/>
        </p:nvSpPr>
        <p:spPr>
          <a:xfrm rot="10800000">
            <a:off x="689650" y="3934120"/>
            <a:ext cx="10800000" cy="2160000"/>
          </a:xfrm>
          <a:prstGeom prst="round1Rect">
            <a:avLst>
              <a:gd name="adj" fmla="val 30000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5" name="标题 1">
            <a:extLst>
              <a:ext uri="{FF2B5EF4-FFF2-40B4-BE49-F238E27FC236}">
                <a16:creationId xmlns:a16="http://schemas.microsoft.com/office/drawing/2014/main" id="{B3A51390-E73C-A2B0-FAB4-57389DDB4A5E}"/>
              </a:ext>
            </a:extLst>
          </p:cNvPr>
          <p:cNvCxnSpPr/>
          <p:nvPr/>
        </p:nvCxnSpPr>
        <p:spPr>
          <a:xfrm>
            <a:off x="1130835" y="4265816"/>
            <a:ext cx="720000" cy="0"/>
          </a:xfrm>
          <a:prstGeom prst="line">
            <a:avLst/>
          </a:prstGeom>
          <a:noFill/>
          <a:ln w="88900" cap="rnd">
            <a:solidFill>
              <a:schemeClr val="accent1"/>
            </a:solidFill>
            <a:miter/>
          </a:ln>
        </p:spPr>
      </p:cxnSp>
      <p:sp>
        <p:nvSpPr>
          <p:cNvPr id="7" name="标题 1">
            <a:extLst>
              <a:ext uri="{FF2B5EF4-FFF2-40B4-BE49-F238E27FC236}">
                <a16:creationId xmlns:a16="http://schemas.microsoft.com/office/drawing/2014/main" id="{C20DC34F-58B5-6E2C-8205-406A309BCF0A}"/>
              </a:ext>
            </a:extLst>
          </p:cNvPr>
          <p:cNvSpPr txBox="1"/>
          <p:nvPr/>
        </p:nvSpPr>
        <p:spPr>
          <a:xfrm>
            <a:off x="660400" y="48870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2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Strategi </a:t>
            </a:r>
            <a:r>
              <a:rPr kumimoji="1" lang="en-US" altLang="zh-CN" sz="32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Pemasaran</a:t>
            </a:r>
            <a:endParaRPr kumimoji="1" lang="zh-CN" altLang="en-US" dirty="0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49631852-C68A-950E-BAA4-6A7AF64EE0AB}"/>
              </a:ext>
            </a:extLst>
          </p:cNvPr>
          <p:cNvSpPr txBox="1"/>
          <p:nvPr/>
        </p:nvSpPr>
        <p:spPr>
          <a:xfrm>
            <a:off x="447532" y="280134"/>
            <a:ext cx="396000" cy="396000"/>
          </a:xfrm>
          <a:prstGeom prst="halfFrame">
            <a:avLst>
              <a:gd name="adj1" fmla="val 23874"/>
              <a:gd name="adj2" fmla="val 25225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7BC77B-C0BB-6788-A126-DFDE6C19C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34" t="33093" r="24460" b="23595"/>
          <a:stretch>
            <a:fillRect/>
          </a:stretch>
        </p:blipFill>
        <p:spPr bwMode="auto">
          <a:xfrm>
            <a:off x="447532" y="1165266"/>
            <a:ext cx="11054818" cy="541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F285E5D-7977-9369-568B-2998F7C024A3}"/>
              </a:ext>
            </a:extLst>
          </p:cNvPr>
          <p:cNvSpPr/>
          <p:nvPr/>
        </p:nvSpPr>
        <p:spPr>
          <a:xfrm>
            <a:off x="11270257" y="6024126"/>
            <a:ext cx="7857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521498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5681613 h 6858000"/>
              <a:gd name="connsiteX1" fmla="*/ 84508 w 12192000"/>
              <a:gd name="connsiteY1" fmla="*/ 5794624 h 6858000"/>
              <a:gd name="connsiteX2" fmla="*/ 1508369 w 12192000"/>
              <a:gd name="connsiteY2" fmla="*/ 6857008 h 6858000"/>
              <a:gd name="connsiteX3" fmla="*/ 1510887 w 12192000"/>
              <a:gd name="connsiteY3" fmla="*/ 6858000 h 6858000"/>
              <a:gd name="connsiteX4" fmla="*/ 802993 w 12192000"/>
              <a:gd name="connsiteY4" fmla="*/ 6858000 h 6858000"/>
              <a:gd name="connsiteX5" fmla="*/ 691805 w 12192000"/>
              <a:gd name="connsiteY5" fmla="*/ 6786720 h 6858000"/>
              <a:gd name="connsiteX6" fmla="*/ 92018 w 12192000"/>
              <a:gd name="connsiteY6" fmla="*/ 6291850 h 6858000"/>
              <a:gd name="connsiteX7" fmla="*/ 0 w 12192000"/>
              <a:gd name="connsiteY7" fmla="*/ 6190605 h 6858000"/>
              <a:gd name="connsiteX8" fmla="*/ 8095826 w 12192000"/>
              <a:gd name="connsiteY8" fmla="*/ 3176597 h 6858000"/>
              <a:gd name="connsiteX9" fmla="*/ 8102136 w 12192000"/>
              <a:gd name="connsiteY9" fmla="*/ 3426161 h 6858000"/>
              <a:gd name="connsiteX10" fmla="*/ 8097006 w 12192000"/>
              <a:gd name="connsiteY10" fmla="*/ 3194338 h 6858000"/>
              <a:gd name="connsiteX11" fmla="*/ 8077820 w 12192000"/>
              <a:gd name="connsiteY11" fmla="*/ 2929675 h 6858000"/>
              <a:gd name="connsiteX12" fmla="*/ 8090447 w 12192000"/>
              <a:gd name="connsiteY12" fmla="*/ 3095734 h 6858000"/>
              <a:gd name="connsiteX13" fmla="*/ 8081760 w 12192000"/>
              <a:gd name="connsiteY13" fmla="*/ 2965144 h 6858000"/>
              <a:gd name="connsiteX14" fmla="*/ 8048282 w 12192000"/>
              <a:gd name="connsiteY14" fmla="*/ 2685379 h 6858000"/>
              <a:gd name="connsiteX15" fmla="*/ 8067353 w 12192000"/>
              <a:gd name="connsiteY15" fmla="*/ 2835456 h 6858000"/>
              <a:gd name="connsiteX16" fmla="*/ 8056614 w 12192000"/>
              <a:gd name="connsiteY16" fmla="*/ 2738796 h 6858000"/>
              <a:gd name="connsiteX17" fmla="*/ 8007263 w 12192000"/>
              <a:gd name="connsiteY17" fmla="*/ 2443380 h 6858000"/>
              <a:gd name="connsiteX18" fmla="*/ 8033114 w 12192000"/>
              <a:gd name="connsiteY18" fmla="*/ 2588133 h 6858000"/>
              <a:gd name="connsiteX19" fmla="*/ 8021786 w 12192000"/>
              <a:gd name="connsiteY19" fmla="*/ 2515512 h 6858000"/>
              <a:gd name="connsiteX20" fmla="*/ 7954467 w 12192000"/>
              <a:gd name="connsiteY20" fmla="*/ 2202406 h 6858000"/>
              <a:gd name="connsiteX21" fmla="*/ 7987995 w 12192000"/>
              <a:gd name="connsiteY21" fmla="*/ 2347678 h 6858000"/>
              <a:gd name="connsiteX22" fmla="*/ 7977491 w 12192000"/>
              <a:gd name="connsiteY22" fmla="*/ 2295506 h 6858000"/>
              <a:gd name="connsiteX23" fmla="*/ 7888101 w 12192000"/>
              <a:gd name="connsiteY23" fmla="*/ 1957103 h 6858000"/>
              <a:gd name="connsiteX24" fmla="*/ 7932257 w 12192000"/>
              <a:gd name="connsiteY24" fmla="*/ 2112601 h 6858000"/>
              <a:gd name="connsiteX25" fmla="*/ 7923947 w 12192000"/>
              <a:gd name="connsiteY25" fmla="*/ 2078997 h 6858000"/>
              <a:gd name="connsiteX26" fmla="*/ 7789974 w 12192000"/>
              <a:gd name="connsiteY26" fmla="*/ 1657333 h 6858000"/>
              <a:gd name="connsiteX27" fmla="*/ 7866163 w 12192000"/>
              <a:gd name="connsiteY27" fmla="*/ 1882505 h 6858000"/>
              <a:gd name="connsiteX28" fmla="*/ 7861369 w 12192000"/>
              <a:gd name="connsiteY28" fmla="*/ 1866201 h 6858000"/>
              <a:gd name="connsiteX29" fmla="*/ 7789974 w 12192000"/>
              <a:gd name="connsiteY29" fmla="*/ 1657333 h 6858000"/>
              <a:gd name="connsiteX30" fmla="*/ 7611953 w 12192000"/>
              <a:gd name="connsiteY30" fmla="*/ 1233693 h 6858000"/>
              <a:gd name="connsiteX31" fmla="*/ 7635936 w 12192000"/>
              <a:gd name="connsiteY31" fmla="*/ 1286740 h 6858000"/>
              <a:gd name="connsiteX32" fmla="*/ 7621600 w 12192000"/>
              <a:gd name="connsiteY32" fmla="*/ 1252252 h 6858000"/>
              <a:gd name="connsiteX33" fmla="*/ 7401515 w 12192000"/>
              <a:gd name="connsiteY33" fmla="*/ 835380 h 6858000"/>
              <a:gd name="connsiteX34" fmla="*/ 7436888 w 12192000"/>
              <a:gd name="connsiteY34" fmla="*/ 896900 h 6858000"/>
              <a:gd name="connsiteX35" fmla="*/ 7420558 w 12192000"/>
              <a:gd name="connsiteY35" fmla="*/ 865485 h 6858000"/>
              <a:gd name="connsiteX36" fmla="*/ 2957705 w 12192000"/>
              <a:gd name="connsiteY36" fmla="*/ 527265 h 6858000"/>
              <a:gd name="connsiteX37" fmla="*/ 58809 w 12192000"/>
              <a:gd name="connsiteY37" fmla="*/ 3426161 h 6858000"/>
              <a:gd name="connsiteX38" fmla="*/ 2957705 w 12192000"/>
              <a:gd name="connsiteY38" fmla="*/ 6325058 h 6858000"/>
              <a:gd name="connsiteX39" fmla="*/ 5856602 w 12192000"/>
              <a:gd name="connsiteY39" fmla="*/ 3426161 h 6858000"/>
              <a:gd name="connsiteX40" fmla="*/ 2957705 w 12192000"/>
              <a:gd name="connsiteY40" fmla="*/ 527265 h 6858000"/>
              <a:gd name="connsiteX41" fmla="*/ 7166110 w 12192000"/>
              <a:gd name="connsiteY41" fmla="*/ 469088 h 6858000"/>
              <a:gd name="connsiteX42" fmla="*/ 7199591 w 12192000"/>
              <a:gd name="connsiteY42" fmla="*/ 516172 h 6858000"/>
              <a:gd name="connsiteX43" fmla="*/ 7188580 w 12192000"/>
              <a:gd name="connsiteY43" fmla="*/ 498765 h 6858000"/>
              <a:gd name="connsiteX44" fmla="*/ 2957705 w 12192000"/>
              <a:gd name="connsiteY44" fmla="*/ 270934 h 6858000"/>
              <a:gd name="connsiteX45" fmla="*/ 6112933 w 12192000"/>
              <a:gd name="connsiteY45" fmla="*/ 3426161 h 6858000"/>
              <a:gd name="connsiteX46" fmla="*/ 2957705 w 12192000"/>
              <a:gd name="connsiteY46" fmla="*/ 6581389 h 6858000"/>
              <a:gd name="connsiteX47" fmla="*/ 50432 w 12192000"/>
              <a:gd name="connsiteY47" fmla="*/ 4654318 h 6858000"/>
              <a:gd name="connsiteX48" fmla="*/ 0 w 12192000"/>
              <a:gd name="connsiteY48" fmla="*/ 4516529 h 6858000"/>
              <a:gd name="connsiteX49" fmla="*/ 0 w 12192000"/>
              <a:gd name="connsiteY49" fmla="*/ 2335794 h 6858000"/>
              <a:gd name="connsiteX50" fmla="*/ 50432 w 12192000"/>
              <a:gd name="connsiteY50" fmla="*/ 2198005 h 6858000"/>
              <a:gd name="connsiteX51" fmla="*/ 2957705 w 12192000"/>
              <a:gd name="connsiteY51" fmla="*/ 270934 h 6858000"/>
              <a:gd name="connsiteX52" fmla="*/ 6211714 w 12192000"/>
              <a:gd name="connsiteY52" fmla="*/ 0 h 6858000"/>
              <a:gd name="connsiteX53" fmla="*/ 6793346 w 12192000"/>
              <a:gd name="connsiteY53" fmla="*/ 0 h 6858000"/>
              <a:gd name="connsiteX54" fmla="*/ 6927398 w 12192000"/>
              <a:gd name="connsiteY54" fmla="*/ 153826 h 6858000"/>
              <a:gd name="connsiteX55" fmla="*/ 6927407 w 12192000"/>
              <a:gd name="connsiteY55" fmla="*/ 153836 h 6858000"/>
              <a:gd name="connsiteX56" fmla="*/ 6927398 w 12192000"/>
              <a:gd name="connsiteY56" fmla="*/ 153825 h 6858000"/>
              <a:gd name="connsiteX57" fmla="*/ 6794152 w 12192000"/>
              <a:gd name="connsiteY57" fmla="*/ 0 h 6858000"/>
              <a:gd name="connsiteX58" fmla="*/ 8225013 w 12192000"/>
              <a:gd name="connsiteY58" fmla="*/ 0 h 6858000"/>
              <a:gd name="connsiteX59" fmla="*/ 8877007 w 12192000"/>
              <a:gd name="connsiteY59" fmla="*/ 0 h 6858000"/>
              <a:gd name="connsiteX60" fmla="*/ 12192000 w 12192000"/>
              <a:gd name="connsiteY60" fmla="*/ 0 h 6858000"/>
              <a:gd name="connsiteX61" fmla="*/ 12192000 w 12192000"/>
              <a:gd name="connsiteY61" fmla="*/ 3429000 h 6858000"/>
              <a:gd name="connsiteX62" fmla="*/ 9797800 w 12192000"/>
              <a:gd name="connsiteY62" fmla="*/ 3429000 h 6858000"/>
              <a:gd name="connsiteX63" fmla="*/ 9788972 w 12192000"/>
              <a:gd name="connsiteY63" fmla="*/ 3778155 h 6858000"/>
              <a:gd name="connsiteX64" fmla="*/ 9016184 w 12192000"/>
              <a:gd name="connsiteY64" fmla="*/ 6604480 h 6858000"/>
              <a:gd name="connsiteX65" fmla="*/ 8875221 w 12192000"/>
              <a:gd name="connsiteY65" fmla="*/ 6858000 h 6858000"/>
              <a:gd name="connsiteX66" fmla="*/ 8223113 w 12192000"/>
              <a:gd name="connsiteY66" fmla="*/ 6858000 h 6858000"/>
              <a:gd name="connsiteX67" fmla="*/ 8226424 w 12192000"/>
              <a:gd name="connsiteY67" fmla="*/ 6853169 h 6858000"/>
              <a:gd name="connsiteX68" fmla="*/ 9234000 w 12192000"/>
              <a:gd name="connsiteY68" fmla="*/ 3749559 h 6858000"/>
              <a:gd name="connsiteX69" fmla="*/ 9242105 w 12192000"/>
              <a:gd name="connsiteY69" fmla="*/ 3429000 h 6858000"/>
              <a:gd name="connsiteX70" fmla="*/ 8102065 w 12192000"/>
              <a:gd name="connsiteY70" fmla="*/ 3429000 h 6858000"/>
              <a:gd name="connsiteX71" fmla="*/ 8095442 w 12192000"/>
              <a:gd name="connsiteY71" fmla="*/ 3690893 h 6858000"/>
              <a:gd name="connsiteX72" fmla="*/ 6837530 w 12192000"/>
              <a:gd name="connsiteY72" fmla="*/ 6804461 h 6858000"/>
              <a:gd name="connsiteX73" fmla="*/ 6788649 w 12192000"/>
              <a:gd name="connsiteY73" fmla="*/ 6858000 h 6858000"/>
              <a:gd name="connsiteX74" fmla="*/ 6205759 w 12192000"/>
              <a:gd name="connsiteY74" fmla="*/ 6858000 h 6858000"/>
              <a:gd name="connsiteX75" fmla="*/ 6299843 w 12192000"/>
              <a:gd name="connsiteY75" fmla="*/ 6768299 h 6858000"/>
              <a:gd name="connsiteX76" fmla="*/ 7684202 w 12192000"/>
              <a:gd name="connsiteY76" fmla="*/ 3426161 h 6858000"/>
              <a:gd name="connsiteX77" fmla="*/ 6299843 w 12192000"/>
              <a:gd name="connsiteY77" fmla="*/ 84024 h 6858000"/>
              <a:gd name="connsiteX78" fmla="*/ 4417404 w 12192000"/>
              <a:gd name="connsiteY78" fmla="*/ 0 h 6858000"/>
              <a:gd name="connsiteX79" fmla="*/ 5121274 w 12192000"/>
              <a:gd name="connsiteY79" fmla="*/ 0 h 6858000"/>
              <a:gd name="connsiteX80" fmla="*/ 5223606 w 12192000"/>
              <a:gd name="connsiteY80" fmla="*/ 65604 h 6858000"/>
              <a:gd name="connsiteX81" fmla="*/ 7010400 w 12192000"/>
              <a:gd name="connsiteY81" fmla="*/ 3426161 h 6858000"/>
              <a:gd name="connsiteX82" fmla="*/ 5223606 w 12192000"/>
              <a:gd name="connsiteY82" fmla="*/ 6786720 h 6858000"/>
              <a:gd name="connsiteX83" fmla="*/ 5112419 w 12192000"/>
              <a:gd name="connsiteY83" fmla="*/ 6858000 h 6858000"/>
              <a:gd name="connsiteX84" fmla="*/ 4404524 w 12192000"/>
              <a:gd name="connsiteY84" fmla="*/ 6858000 h 6858000"/>
              <a:gd name="connsiteX85" fmla="*/ 4407042 w 12192000"/>
              <a:gd name="connsiteY85" fmla="*/ 6857008 h 6858000"/>
              <a:gd name="connsiteX86" fmla="*/ 6681159 w 12192000"/>
              <a:gd name="connsiteY86" fmla="*/ 3426161 h 6858000"/>
              <a:gd name="connsiteX87" fmla="*/ 4571977 w 12192000"/>
              <a:gd name="connsiteY87" fmla="*/ 69881 h 6858000"/>
              <a:gd name="connsiteX88" fmla="*/ 794137 w 12192000"/>
              <a:gd name="connsiteY88" fmla="*/ 0 h 6858000"/>
              <a:gd name="connsiteX89" fmla="*/ 1498007 w 12192000"/>
              <a:gd name="connsiteY89" fmla="*/ 0 h 6858000"/>
              <a:gd name="connsiteX90" fmla="*/ 1343435 w 12192000"/>
              <a:gd name="connsiteY90" fmla="*/ 69881 h 6858000"/>
              <a:gd name="connsiteX91" fmla="*/ 84508 w 12192000"/>
              <a:gd name="connsiteY91" fmla="*/ 1057699 h 6858000"/>
              <a:gd name="connsiteX92" fmla="*/ 0 w 12192000"/>
              <a:gd name="connsiteY92" fmla="*/ 1170710 h 6858000"/>
              <a:gd name="connsiteX93" fmla="*/ 0 w 12192000"/>
              <a:gd name="connsiteY93" fmla="*/ 661719 h 6858000"/>
              <a:gd name="connsiteX94" fmla="*/ 92018 w 12192000"/>
              <a:gd name="connsiteY94" fmla="*/ 560474 h 6858000"/>
              <a:gd name="connsiteX95" fmla="*/ 691805 w 12192000"/>
              <a:gd name="connsiteY95" fmla="*/ 65604 h 6858000"/>
            </a:gdLst>
            <a:ahLst/>
            <a:cxnLst/>
            <a:rect l="l" t="t" r="r" b="b"/>
            <a:pathLst>
              <a:path w="12192000" h="6858000">
                <a:moveTo>
                  <a:pt x="0" y="5681613"/>
                </a:moveTo>
                <a:lnTo>
                  <a:pt x="84508" y="5794624"/>
                </a:lnTo>
                <a:cubicBezTo>
                  <a:pt x="463917" y="6254361"/>
                  <a:pt x="951535" y="6621487"/>
                  <a:pt x="1508369" y="6857008"/>
                </a:cubicBezTo>
                <a:lnTo>
                  <a:pt x="1510887" y="6858000"/>
                </a:lnTo>
                <a:lnTo>
                  <a:pt x="802993" y="6858000"/>
                </a:lnTo>
                <a:lnTo>
                  <a:pt x="691805" y="6786720"/>
                </a:lnTo>
                <a:cubicBezTo>
                  <a:pt x="476201" y="6641060"/>
                  <a:pt x="275366" y="6475198"/>
                  <a:pt x="92018" y="6291850"/>
                </a:cubicBezTo>
                <a:lnTo>
                  <a:pt x="0" y="6190605"/>
                </a:lnTo>
                <a:close/>
                <a:moveTo>
                  <a:pt x="8095826" y="3176597"/>
                </a:moveTo>
                <a:lnTo>
                  <a:pt x="8102136" y="3426161"/>
                </a:lnTo>
                <a:cubicBezTo>
                  <a:pt x="8102136" y="3348472"/>
                  <a:pt x="8100414" y="3271186"/>
                  <a:pt x="8097006" y="3194338"/>
                </a:cubicBezTo>
                <a:close/>
                <a:moveTo>
                  <a:pt x="8077820" y="2929675"/>
                </a:moveTo>
                <a:lnTo>
                  <a:pt x="8090447" y="3095734"/>
                </a:lnTo>
                <a:lnTo>
                  <a:pt x="8081760" y="2965144"/>
                </a:lnTo>
                <a:close/>
                <a:moveTo>
                  <a:pt x="8048282" y="2685379"/>
                </a:moveTo>
                <a:lnTo>
                  <a:pt x="8067353" y="2835456"/>
                </a:lnTo>
                <a:lnTo>
                  <a:pt x="8056614" y="2738796"/>
                </a:lnTo>
                <a:close/>
                <a:moveTo>
                  <a:pt x="8007263" y="2443380"/>
                </a:moveTo>
                <a:lnTo>
                  <a:pt x="8033114" y="2588133"/>
                </a:lnTo>
                <a:lnTo>
                  <a:pt x="8021786" y="2515512"/>
                </a:lnTo>
                <a:close/>
                <a:moveTo>
                  <a:pt x="7954467" y="2202406"/>
                </a:moveTo>
                <a:lnTo>
                  <a:pt x="7987995" y="2347678"/>
                </a:lnTo>
                <a:lnTo>
                  <a:pt x="7977491" y="2295506"/>
                </a:lnTo>
                <a:close/>
                <a:moveTo>
                  <a:pt x="7888101" y="1957103"/>
                </a:moveTo>
                <a:lnTo>
                  <a:pt x="7932257" y="2112601"/>
                </a:lnTo>
                <a:lnTo>
                  <a:pt x="7923947" y="2078997"/>
                </a:lnTo>
                <a:close/>
                <a:moveTo>
                  <a:pt x="7789974" y="1657333"/>
                </a:moveTo>
                <a:lnTo>
                  <a:pt x="7866163" y="1882505"/>
                </a:lnTo>
                <a:lnTo>
                  <a:pt x="7861369" y="1866201"/>
                </a:lnTo>
                <a:cubicBezTo>
                  <a:pt x="7839028" y="1795911"/>
                  <a:pt x="7815217" y="1726277"/>
                  <a:pt x="7789974" y="1657333"/>
                </a:cubicBezTo>
                <a:close/>
                <a:moveTo>
                  <a:pt x="7611953" y="1233693"/>
                </a:moveTo>
                <a:lnTo>
                  <a:pt x="7635936" y="1286740"/>
                </a:lnTo>
                <a:lnTo>
                  <a:pt x="7621600" y="1252252"/>
                </a:lnTo>
                <a:close/>
                <a:moveTo>
                  <a:pt x="7401515" y="835380"/>
                </a:moveTo>
                <a:lnTo>
                  <a:pt x="7436888" y="896900"/>
                </a:lnTo>
                <a:lnTo>
                  <a:pt x="7420558" y="865485"/>
                </a:lnTo>
                <a:close/>
                <a:moveTo>
                  <a:pt x="2957705" y="527265"/>
                </a:moveTo>
                <a:cubicBezTo>
                  <a:pt x="1356689" y="527265"/>
                  <a:pt x="58809" y="1825145"/>
                  <a:pt x="58809" y="3426161"/>
                </a:cubicBezTo>
                <a:cubicBezTo>
                  <a:pt x="58809" y="5027178"/>
                  <a:pt x="1356689" y="6325058"/>
                  <a:pt x="2957705" y="6325058"/>
                </a:cubicBezTo>
                <a:cubicBezTo>
                  <a:pt x="4558722" y="6325058"/>
                  <a:pt x="5856602" y="5027178"/>
                  <a:pt x="5856602" y="3426161"/>
                </a:cubicBezTo>
                <a:cubicBezTo>
                  <a:pt x="5856602" y="1825145"/>
                  <a:pt x="4558722" y="527265"/>
                  <a:pt x="2957705" y="527265"/>
                </a:cubicBezTo>
                <a:close/>
                <a:moveTo>
                  <a:pt x="7166110" y="469088"/>
                </a:moveTo>
                <a:lnTo>
                  <a:pt x="7199591" y="516172"/>
                </a:lnTo>
                <a:lnTo>
                  <a:pt x="7188580" y="498765"/>
                </a:lnTo>
                <a:close/>
                <a:moveTo>
                  <a:pt x="2957705" y="270934"/>
                </a:moveTo>
                <a:cubicBezTo>
                  <a:pt x="4700289" y="270934"/>
                  <a:pt x="6112933" y="1683578"/>
                  <a:pt x="6112933" y="3426161"/>
                </a:cubicBezTo>
                <a:cubicBezTo>
                  <a:pt x="6112933" y="5168745"/>
                  <a:pt x="4700289" y="6581389"/>
                  <a:pt x="2957705" y="6581389"/>
                </a:cubicBezTo>
                <a:cubicBezTo>
                  <a:pt x="1650768" y="6581389"/>
                  <a:pt x="529421" y="5786777"/>
                  <a:pt x="50432" y="4654318"/>
                </a:cubicBezTo>
                <a:lnTo>
                  <a:pt x="0" y="4516529"/>
                </a:lnTo>
                <a:lnTo>
                  <a:pt x="0" y="2335794"/>
                </a:lnTo>
                <a:lnTo>
                  <a:pt x="50432" y="2198005"/>
                </a:lnTo>
                <a:cubicBezTo>
                  <a:pt x="529421" y="1065546"/>
                  <a:pt x="1650768" y="270934"/>
                  <a:pt x="2957705" y="270934"/>
                </a:cubicBezTo>
                <a:close/>
                <a:moveTo>
                  <a:pt x="6211714" y="0"/>
                </a:moveTo>
                <a:lnTo>
                  <a:pt x="6793346" y="0"/>
                </a:lnTo>
                <a:lnTo>
                  <a:pt x="6927398" y="153826"/>
                </a:lnTo>
                <a:lnTo>
                  <a:pt x="6927407" y="153836"/>
                </a:lnTo>
                <a:lnTo>
                  <a:pt x="6927398" y="153825"/>
                </a:lnTo>
                <a:lnTo>
                  <a:pt x="6794152" y="0"/>
                </a:lnTo>
                <a:lnTo>
                  <a:pt x="8225013" y="0"/>
                </a:lnTo>
                <a:lnTo>
                  <a:pt x="8877007" y="0"/>
                </a:lnTo>
                <a:lnTo>
                  <a:pt x="12192000" y="0"/>
                </a:lnTo>
                <a:lnTo>
                  <a:pt x="12192000" y="3429000"/>
                </a:lnTo>
                <a:lnTo>
                  <a:pt x="9797800" y="3429000"/>
                </a:lnTo>
                <a:lnTo>
                  <a:pt x="9788972" y="3778155"/>
                </a:lnTo>
                <a:cubicBezTo>
                  <a:pt x="9737447" y="4794632"/>
                  <a:pt x="9464026" y="5752565"/>
                  <a:pt x="9016184" y="6604480"/>
                </a:cubicBezTo>
                <a:lnTo>
                  <a:pt x="8875221" y="6858000"/>
                </a:lnTo>
                <a:lnTo>
                  <a:pt x="8223113" y="6858000"/>
                </a:lnTo>
                <a:lnTo>
                  <a:pt x="8226424" y="6853169"/>
                </a:lnTo>
                <a:cubicBezTo>
                  <a:pt x="8813737" y="5952072"/>
                  <a:pt x="9176141" y="4890990"/>
                  <a:pt x="9234000" y="3749559"/>
                </a:cubicBezTo>
                <a:lnTo>
                  <a:pt x="9242105" y="3429000"/>
                </a:lnTo>
                <a:lnTo>
                  <a:pt x="8102065" y="3429000"/>
                </a:lnTo>
                <a:lnTo>
                  <a:pt x="8095442" y="3690893"/>
                </a:lnTo>
                <a:cubicBezTo>
                  <a:pt x="8035162" y="4880089"/>
                  <a:pt x="7571059" y="5962744"/>
                  <a:pt x="6837530" y="6804461"/>
                </a:cubicBezTo>
                <a:lnTo>
                  <a:pt x="6788649" y="6858000"/>
                </a:lnTo>
                <a:lnTo>
                  <a:pt x="6205759" y="6858000"/>
                </a:lnTo>
                <a:lnTo>
                  <a:pt x="6299843" y="6768299"/>
                </a:lnTo>
                <a:cubicBezTo>
                  <a:pt x="7155171" y="5912971"/>
                  <a:pt x="7684202" y="4731347"/>
                  <a:pt x="7684202" y="3426161"/>
                </a:cubicBezTo>
                <a:cubicBezTo>
                  <a:pt x="7684202" y="2120976"/>
                  <a:pt x="7155171" y="939352"/>
                  <a:pt x="6299843" y="84024"/>
                </a:cubicBezTo>
                <a:close/>
                <a:moveTo>
                  <a:pt x="4417404" y="0"/>
                </a:moveTo>
                <a:lnTo>
                  <a:pt x="5121274" y="0"/>
                </a:lnTo>
                <a:lnTo>
                  <a:pt x="5223606" y="65604"/>
                </a:lnTo>
                <a:cubicBezTo>
                  <a:pt x="6301629" y="793902"/>
                  <a:pt x="7010400" y="2027261"/>
                  <a:pt x="7010400" y="3426161"/>
                </a:cubicBezTo>
                <a:cubicBezTo>
                  <a:pt x="7010400" y="4825062"/>
                  <a:pt x="6301629" y="6058421"/>
                  <a:pt x="5223606" y="6786720"/>
                </a:cubicBezTo>
                <a:lnTo>
                  <a:pt x="5112419" y="6858000"/>
                </a:lnTo>
                <a:lnTo>
                  <a:pt x="4404524" y="6858000"/>
                </a:lnTo>
                <a:lnTo>
                  <a:pt x="4407042" y="6857008"/>
                </a:lnTo>
                <a:cubicBezTo>
                  <a:pt x="5743445" y="6291757"/>
                  <a:pt x="6681159" y="4968467"/>
                  <a:pt x="6681159" y="3426161"/>
                </a:cubicBezTo>
                <a:cubicBezTo>
                  <a:pt x="6681159" y="1948119"/>
                  <a:pt x="5819960" y="671221"/>
                  <a:pt x="4571977" y="69881"/>
                </a:cubicBezTo>
                <a:close/>
                <a:moveTo>
                  <a:pt x="794137" y="0"/>
                </a:moveTo>
                <a:lnTo>
                  <a:pt x="1498007" y="0"/>
                </a:lnTo>
                <a:lnTo>
                  <a:pt x="1343435" y="69881"/>
                </a:lnTo>
                <a:cubicBezTo>
                  <a:pt x="855093" y="305188"/>
                  <a:pt x="425976" y="643936"/>
                  <a:pt x="84508" y="1057699"/>
                </a:cubicBezTo>
                <a:lnTo>
                  <a:pt x="0" y="1170710"/>
                </a:lnTo>
                <a:lnTo>
                  <a:pt x="0" y="661719"/>
                </a:lnTo>
                <a:lnTo>
                  <a:pt x="92018" y="560474"/>
                </a:lnTo>
                <a:cubicBezTo>
                  <a:pt x="275366" y="377125"/>
                  <a:pt x="476201" y="211263"/>
                  <a:pt x="691805" y="6560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7281394" y="4637015"/>
            <a:ext cx="1934351" cy="1934351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28000">
                <a:schemeClr val="accent1">
                  <a:lumMod val="60000"/>
                  <a:lumOff val="40000"/>
                </a:schemeClr>
              </a:gs>
              <a:gs pos="6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9360000" scaled="0"/>
          </a:gra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236035" y="1332863"/>
            <a:ext cx="1379406" cy="1379406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28000">
                <a:schemeClr val="accent1">
                  <a:lumMod val="60000"/>
                  <a:lumOff val="40000"/>
                </a:schemeClr>
              </a:gs>
              <a:gs pos="6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9360000" scaled="0"/>
          </a:gra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073236" y="1722324"/>
            <a:ext cx="7542763" cy="3407675"/>
          </a:xfrm>
          <a:prstGeom prst="roundRect">
            <a:avLst>
              <a:gd name="adj" fmla="val 4338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-1" y="864000"/>
            <a:ext cx="5478462" cy="5130000"/>
          </a:xfrm>
          <a:custGeom>
            <a:avLst/>
            <a:gdLst>
              <a:gd name="connsiteX0" fmla="*/ 0 w 5478462"/>
              <a:gd name="connsiteY0" fmla="*/ 0 h 5130000"/>
              <a:gd name="connsiteX1" fmla="*/ 2913462 w 5478462"/>
              <a:gd name="connsiteY1" fmla="*/ 0 h 5130000"/>
              <a:gd name="connsiteX2" fmla="*/ 5478462 w 5478462"/>
              <a:gd name="connsiteY2" fmla="*/ 2565000 h 5130000"/>
              <a:gd name="connsiteX3" fmla="*/ 5478461 w 5478462"/>
              <a:gd name="connsiteY3" fmla="*/ 2565000 h 5130000"/>
              <a:gd name="connsiteX4" fmla="*/ 2913461 w 5478462"/>
              <a:gd name="connsiteY4" fmla="*/ 5130000 h 5130000"/>
              <a:gd name="connsiteX5" fmla="*/ 0 w 5478462"/>
              <a:gd name="connsiteY5" fmla="*/ 5129999 h 5130000"/>
            </a:gdLst>
            <a:ahLst/>
            <a:cxnLst/>
            <a:rect l="l" t="t" r="r" b="b"/>
            <a:pathLst>
              <a:path w="5478462" h="5130000">
                <a:moveTo>
                  <a:pt x="0" y="0"/>
                </a:moveTo>
                <a:lnTo>
                  <a:pt x="2913462" y="0"/>
                </a:lnTo>
                <a:cubicBezTo>
                  <a:pt x="4330072" y="0"/>
                  <a:pt x="5478462" y="1148390"/>
                  <a:pt x="5478462" y="2565000"/>
                </a:cubicBezTo>
                <a:lnTo>
                  <a:pt x="5478461" y="2565000"/>
                </a:lnTo>
                <a:cubicBezTo>
                  <a:pt x="5478461" y="3981610"/>
                  <a:pt x="4330071" y="5130000"/>
                  <a:pt x="2913461" y="5130000"/>
                </a:cubicBezTo>
                <a:lnTo>
                  <a:pt x="0" y="512999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28000">
                <a:schemeClr val="accent1">
                  <a:lumMod val="60000"/>
                  <a:lumOff val="40000"/>
                </a:schemeClr>
              </a:gs>
              <a:gs pos="6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9360000" scaled="0"/>
          </a:gra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1272059" y="3250403"/>
            <a:ext cx="675751" cy="675751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28000">
                <a:schemeClr val="accent1">
                  <a:lumMod val="60000"/>
                  <a:lumOff val="40000"/>
                </a:schemeClr>
              </a:gs>
              <a:gs pos="6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9360000" scaled="0"/>
          </a:gra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5767723" y="2905246"/>
            <a:ext cx="5404582" cy="1967696"/>
          </a:xfrm>
          <a:prstGeom prst="rect">
            <a:avLst/>
          </a:prstGeom>
          <a:noFill/>
          <a:ln cap="sq">
            <a:noFill/>
            <a:prstDash val="solid"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32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Tipe</a:t>
            </a:r>
            <a:r>
              <a:rPr kumimoji="1" lang="en-US" altLang="zh-CN" sz="32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</a:t>
            </a:r>
            <a:r>
              <a:rPr kumimoji="1" lang="en-US" altLang="zh-CN" sz="32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Pemasaran</a:t>
            </a:r>
            <a:r>
              <a:rPr kumimoji="1" lang="en-US" altLang="zh-CN" sz="32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Masal</a:t>
            </a:r>
            <a:endParaRPr kumimoji="1" lang="zh-CN" altLang="en-US" dirty="0"/>
          </a:p>
        </p:txBody>
      </p:sp>
      <p:sp>
        <p:nvSpPr>
          <p:cNvPr id="9" name="标题 1"/>
          <p:cNvSpPr txBox="1"/>
          <p:nvPr/>
        </p:nvSpPr>
        <p:spPr>
          <a:xfrm>
            <a:off x="9584925" y="908621"/>
            <a:ext cx="1933976" cy="240158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767723" y="1453909"/>
            <a:ext cx="1802120" cy="1403476"/>
          </a:xfrm>
          <a:prstGeom prst="rect">
            <a:avLst/>
          </a:prstGeom>
          <a:noFill/>
          <a:ln cap="sq">
            <a:noFill/>
            <a:prstDash val="solid"/>
          </a:ln>
        </p:spPr>
        <p:txBody>
          <a:bodyPr vert="horz" wrap="square" lIns="0" tIns="0" rIns="0" bIns="0" rtlCol="0" anchor="b"/>
          <a:lstStyle/>
          <a:p>
            <a:pPr algn="l"/>
            <a:r>
              <a:rPr kumimoji="1" lang="en-US" altLang="zh-CN" sz="6000">
                <a:ln w="12700">
                  <a:noFill/>
                </a:ln>
                <a:solidFill>
                  <a:srgbClr val="FF4100">
                    <a:alpha val="100000"/>
                  </a:srgbClr>
                </a:solidFill>
                <a:latin typeface="Fira Sans Black"/>
                <a:ea typeface="Fira Sans Black"/>
                <a:cs typeface="Fira Sans Black"/>
              </a:rPr>
              <a:t> 04</a:t>
            </a:r>
            <a:endParaRPr kumimoji="1" lang="zh-CN" alt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alphaModFix/>
          </a:blip>
          <a:srcRect l="194" t="2644" r="53398" b="54310"/>
          <a:stretch>
            <a:fillRect/>
          </a:stretch>
        </p:blipFill>
        <p:spPr>
          <a:xfrm>
            <a:off x="479425" y="1038830"/>
            <a:ext cx="4780342" cy="4780342"/>
          </a:xfrm>
          <a:custGeom>
            <a:avLst/>
            <a:gdLst/>
            <a:ahLst/>
            <a:cxnLst/>
            <a:rect l="l" t="t" r="r" b="b"/>
            <a:pathLst>
              <a:path w="4775200" h="4775200">
                <a:moveTo>
                  <a:pt x="2390171" y="0"/>
                </a:moveTo>
                <a:cubicBezTo>
                  <a:pt x="3710226" y="0"/>
                  <a:pt x="4780342" y="1070116"/>
                  <a:pt x="4780342" y="2390171"/>
                </a:cubicBezTo>
                <a:cubicBezTo>
                  <a:pt x="4780342" y="3710226"/>
                  <a:pt x="3710226" y="4780342"/>
                  <a:pt x="2390171" y="4780342"/>
                </a:cubicBezTo>
                <a:cubicBezTo>
                  <a:pt x="1070116" y="4780342"/>
                  <a:pt x="0" y="3710226"/>
                  <a:pt x="0" y="2390171"/>
                </a:cubicBezTo>
                <a:cubicBezTo>
                  <a:pt x="0" y="1070116"/>
                  <a:pt x="1070116" y="0"/>
                  <a:pt x="2390171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550463B-75CE-C989-564C-F518943B2CE6}"/>
              </a:ext>
            </a:extLst>
          </p:cNvPr>
          <p:cNvSpPr/>
          <p:nvPr/>
        </p:nvSpPr>
        <p:spPr>
          <a:xfrm>
            <a:off x="11270257" y="6024126"/>
            <a:ext cx="7857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15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4464148" y="2342625"/>
            <a:ext cx="3238305" cy="3956575"/>
          </a:xfrm>
          <a:prstGeom prst="rect">
            <a:avLst/>
          </a:prstGeom>
        </p:spPr>
      </p:pic>
      <p:sp>
        <p:nvSpPr>
          <p:cNvPr id="3" name="标题 1"/>
          <p:cNvSpPr txBox="1"/>
          <p:nvPr/>
        </p:nvSpPr>
        <p:spPr>
          <a:xfrm>
            <a:off x="673101" y="983868"/>
            <a:ext cx="10845798" cy="864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/>
            <a:r>
              <a:rPr kumimoji="1" lang="en-US" altLang="zh-CN" sz="32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Jenis </a:t>
            </a:r>
            <a:r>
              <a:rPr kumimoji="1" lang="en-US" altLang="zh-CN" sz="32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Pemasaran</a:t>
            </a:r>
            <a:endParaRPr kumimoji="1" lang="zh-CN" altLang="en-US" sz="3600" dirty="0"/>
          </a:p>
        </p:txBody>
      </p:sp>
      <p:sp>
        <p:nvSpPr>
          <p:cNvPr id="4" name="标题 1"/>
          <p:cNvSpPr txBox="1"/>
          <p:nvPr/>
        </p:nvSpPr>
        <p:spPr>
          <a:xfrm>
            <a:off x="4469649" y="4135432"/>
            <a:ext cx="3240000" cy="2160000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6000000" scaled="0"/>
          </a:gradFill>
          <a:ln w="12700" cap="sq">
            <a:noFill/>
            <a:miter/>
          </a:ln>
          <a:effectLst/>
        </p:spPr>
        <p:txBody>
          <a:bodyPr vert="horz" wrap="square" lIns="274320" tIns="0" rIns="182880" bIns="274320" rtlCol="0" anchor="b"/>
          <a:lstStyle/>
          <a:p>
            <a:pPr algn="l"/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469649" y="2123106"/>
            <a:ext cx="3240000" cy="108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274320" tIns="0" rIns="182880" bIns="274320" rtlCol="0" anchor="b"/>
          <a:lstStyle/>
          <a:p>
            <a:pPr algn="l"/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8017016" y="2385340"/>
            <a:ext cx="372117" cy="372117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accent1"/>
          </a:solidFill>
          <a:ln w="22225" cap="rnd">
            <a:noFill/>
            <a:round/>
            <a:headEnd/>
            <a:tailEnd/>
          </a:ln>
        </p:spPr>
        <p:txBody>
          <a:bodyPr vert="horz" wrap="square" lIns="121920" tIns="60960" rIns="121920" bIns="60960" rtlCol="0" anchor="t"/>
          <a:lstStyle/>
          <a:p>
            <a:pPr algn="l"/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3809777" y="4513786"/>
            <a:ext cx="354985" cy="334581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accent1"/>
          </a:solidFill>
          <a:ln w="22225" cap="rnd">
            <a:noFill/>
            <a:round/>
            <a:headEnd/>
            <a:tailEnd/>
          </a:ln>
        </p:spPr>
        <p:txBody>
          <a:bodyPr vert="horz" wrap="square" lIns="121920" tIns="60960" rIns="121920" bIns="60960" rtlCol="0" anchor="t"/>
          <a:lstStyle/>
          <a:p>
            <a:pPr algn="l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3808195" y="2385340"/>
            <a:ext cx="332751" cy="332800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accent1"/>
          </a:solidFill>
          <a:ln w="22225" cap="flat">
            <a:noFill/>
            <a:miter/>
            <a:headEnd/>
            <a:tailEnd/>
          </a:ln>
        </p:spPr>
        <p:txBody>
          <a:bodyPr vert="horz" wrap="square" lIns="121920" tIns="60960" rIns="121920" bIns="60960" rtlCol="0" anchor="t"/>
          <a:lstStyle/>
          <a:p>
            <a:pPr algn="l"/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8017016" y="2849992"/>
            <a:ext cx="3508233" cy="13738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2800" dirty="0" err="1">
                <a:ln w="12700">
                  <a:noFill/>
                </a:ln>
                <a:latin typeface="Poppins"/>
                <a:ea typeface="Poppins"/>
                <a:cs typeface="Poppins"/>
              </a:rPr>
              <a:t>Pemasaran</a:t>
            </a:r>
            <a:r>
              <a:rPr kumimoji="1" lang="en-US" altLang="zh-CN" sz="2800" dirty="0">
                <a:ln w="12700">
                  <a:noFill/>
                </a:ln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2800" dirty="0" err="1">
                <a:ln w="12700">
                  <a:noFill/>
                </a:ln>
                <a:latin typeface="Poppins"/>
                <a:ea typeface="Poppins"/>
                <a:cs typeface="Poppins"/>
              </a:rPr>
              <a:t>Sasaran</a:t>
            </a:r>
            <a:endParaRPr kumimoji="1" lang="en-US" altLang="zh-CN" sz="2800" dirty="0">
              <a:ln w="12700">
                <a:noFill/>
              </a:ln>
              <a:latin typeface="Poppins"/>
              <a:ea typeface="Poppins"/>
              <a:cs typeface="Poppins"/>
            </a:endParaRPr>
          </a:p>
          <a:p>
            <a:pPr algn="l"/>
            <a:r>
              <a:rPr kumimoji="1" lang="en-US" altLang="zh-CN" dirty="0" err="1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cs typeface="Poppins"/>
              </a:rPr>
              <a:t>Dibedakan</a:t>
            </a:r>
            <a:r>
              <a:rPr kumimoji="1" lang="en-US" altLang="zh-CN" dirty="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cs typeface="Poppins"/>
              </a:rPr>
              <a:t> </a:t>
            </a:r>
            <a:r>
              <a:rPr kumimoji="1" lang="en-US" altLang="zh-CN" dirty="0" err="1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cs typeface="Poppins"/>
              </a:rPr>
              <a:t>segmen</a:t>
            </a:r>
            <a:r>
              <a:rPr kumimoji="1" lang="en-US" altLang="zh-CN" dirty="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cs typeface="Poppins"/>
              </a:rPr>
              <a:t> </a:t>
            </a:r>
            <a:r>
              <a:rPr kumimoji="1" lang="en-US" altLang="zh-CN" dirty="0" err="1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cs typeface="Poppins"/>
              </a:rPr>
              <a:t>pasarnya</a:t>
            </a:r>
            <a:endParaRPr kumimoji="1" lang="zh-CN" altLang="en-US" sz="2400" dirty="0"/>
          </a:p>
        </p:txBody>
      </p:sp>
      <p:sp>
        <p:nvSpPr>
          <p:cNvPr id="10" name="标题 1"/>
          <p:cNvSpPr txBox="1"/>
          <p:nvPr/>
        </p:nvSpPr>
        <p:spPr>
          <a:xfrm>
            <a:off x="663716" y="4856592"/>
            <a:ext cx="3508233" cy="14500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/>
            <a:r>
              <a:rPr kumimoji="1" lang="en-US" altLang="zh-CN" sz="2800" dirty="0" err="1">
                <a:ln w="12700">
                  <a:noFill/>
                </a:ln>
                <a:latin typeface="Poppins"/>
                <a:ea typeface="Poppins"/>
                <a:cs typeface="Poppins"/>
              </a:rPr>
              <a:t>Pemasaran</a:t>
            </a:r>
            <a:r>
              <a:rPr kumimoji="1" lang="en-US" altLang="zh-CN" sz="2800" dirty="0">
                <a:ln w="12700">
                  <a:noFill/>
                </a:ln>
                <a:latin typeface="Poppins"/>
                <a:ea typeface="Poppins"/>
                <a:cs typeface="Poppins"/>
              </a:rPr>
              <a:t> Aneka Ragam </a:t>
            </a:r>
            <a:r>
              <a:rPr kumimoji="1" lang="en-US" altLang="zh-CN" sz="2800" dirty="0" err="1">
                <a:ln w="12700">
                  <a:noFill/>
                </a:ln>
                <a:latin typeface="Poppins"/>
                <a:ea typeface="Poppins"/>
                <a:cs typeface="Poppins"/>
              </a:rPr>
              <a:t>Produk</a:t>
            </a:r>
            <a:endParaRPr kumimoji="1" lang="en-US" altLang="zh-CN" sz="2800" dirty="0">
              <a:ln w="12700">
                <a:noFill/>
              </a:ln>
              <a:latin typeface="Poppins"/>
              <a:ea typeface="Poppins"/>
              <a:cs typeface="Poppins"/>
            </a:endParaRPr>
          </a:p>
          <a:p>
            <a:pPr algn="r"/>
            <a:r>
              <a:rPr kumimoji="1" lang="en-US" altLang="zh-CN" sz="1600" dirty="0" err="1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cs typeface="Poppins"/>
              </a:rPr>
              <a:t>Bentuk</a:t>
            </a:r>
            <a:r>
              <a:rPr kumimoji="1" lang="en-US" altLang="zh-CN" sz="1600" dirty="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cs typeface="Poppins"/>
              </a:rPr>
              <a:t>, Mode,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cs typeface="Poppins"/>
              </a:rPr>
              <a:t>Ukuran</a:t>
            </a:r>
            <a:r>
              <a:rPr kumimoji="1" lang="en-US" altLang="zh-CN" sz="1600" dirty="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cs typeface="Poppins"/>
              </a:rPr>
              <a:t>,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cs typeface="Poppins"/>
              </a:rPr>
              <a:t>Kualitas</a:t>
            </a:r>
            <a:r>
              <a:rPr kumimoji="1" lang="en-US" altLang="zh-CN" sz="1600" dirty="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cs typeface="Poppins"/>
              </a:rPr>
              <a:t>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cs typeface="Poppins"/>
              </a:rPr>
              <a:t>berbeda</a:t>
            </a:r>
            <a:endParaRPr kumimoji="1" lang="zh-CN" altLang="en-US" sz="2000" dirty="0"/>
          </a:p>
        </p:txBody>
      </p:sp>
      <p:sp>
        <p:nvSpPr>
          <p:cNvPr id="11" name="标题 1"/>
          <p:cNvSpPr txBox="1"/>
          <p:nvPr/>
        </p:nvSpPr>
        <p:spPr>
          <a:xfrm>
            <a:off x="663716" y="2722992"/>
            <a:ext cx="3508233" cy="15008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/>
            <a:r>
              <a:rPr kumimoji="1" lang="en-US" altLang="zh-CN" sz="2800" dirty="0" err="1">
                <a:ln w="12700">
                  <a:noFill/>
                </a:ln>
                <a:latin typeface="Poppins"/>
                <a:ea typeface="Poppins"/>
                <a:cs typeface="Poppins"/>
              </a:rPr>
              <a:t>Pemasaran</a:t>
            </a:r>
            <a:r>
              <a:rPr kumimoji="1" lang="en-US" altLang="zh-CN" sz="2800" dirty="0">
                <a:ln w="12700">
                  <a:noFill/>
                </a:ln>
                <a:latin typeface="Poppins"/>
                <a:ea typeface="Poppins"/>
                <a:cs typeface="Poppins"/>
              </a:rPr>
              <a:t> Masal</a:t>
            </a:r>
          </a:p>
          <a:p>
            <a:pPr algn="r"/>
            <a:r>
              <a:rPr kumimoji="1" lang="en-US" altLang="zh-CN" sz="1600" dirty="0" err="1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cs typeface="Poppins"/>
              </a:rPr>
              <a:t>Produksi</a:t>
            </a:r>
            <a:r>
              <a:rPr kumimoji="1" lang="en-US" altLang="zh-CN" sz="1600" dirty="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cs typeface="Poppins"/>
              </a:rPr>
              <a:t>,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cs typeface="Poppins"/>
              </a:rPr>
              <a:t>Distribusi</a:t>
            </a:r>
            <a:r>
              <a:rPr kumimoji="1" lang="en-US" altLang="zh-CN" sz="1600" dirty="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cs typeface="Poppins"/>
              </a:rPr>
              <a:t>,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cs typeface="Poppins"/>
              </a:rPr>
              <a:t>Promosi</a:t>
            </a:r>
            <a:r>
              <a:rPr kumimoji="1" lang="en-US" altLang="zh-CN" sz="1600" dirty="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cs typeface="Poppins"/>
              </a:rPr>
              <a:t> Masal</a:t>
            </a:r>
            <a:endParaRPr kumimoji="1" lang="zh-CN" altLang="en-US" sz="2000" dirty="0"/>
          </a:p>
        </p:txBody>
      </p:sp>
      <p:sp>
        <p:nvSpPr>
          <p:cNvPr id="12" name="标题 1"/>
          <p:cNvSpPr txBox="1"/>
          <p:nvPr/>
        </p:nvSpPr>
        <p:spPr>
          <a:xfrm>
            <a:off x="660400" y="48870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Bentuk Pemasaran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447532" y="280134"/>
            <a:ext cx="396000" cy="396000"/>
          </a:xfrm>
          <a:prstGeom prst="halfFrame">
            <a:avLst>
              <a:gd name="adj1" fmla="val 23874"/>
              <a:gd name="adj2" fmla="val 25225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45770B-EE03-D10C-120C-66DCCD3EC497}"/>
              </a:ext>
            </a:extLst>
          </p:cNvPr>
          <p:cNvSpPr/>
          <p:nvPr/>
        </p:nvSpPr>
        <p:spPr>
          <a:xfrm>
            <a:off x="11270257" y="6024126"/>
            <a:ext cx="7857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16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3B458-BDB1-B87F-932F-3BBA0320B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D9FB78-7CF7-7AB6-9CA3-AB9B249DCED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843532" y="2231106"/>
            <a:ext cx="3238305" cy="3956575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E3E6690C-28DE-E754-45DE-6E7ABFF61A03}"/>
              </a:ext>
            </a:extLst>
          </p:cNvPr>
          <p:cNvSpPr txBox="1"/>
          <p:nvPr/>
        </p:nvSpPr>
        <p:spPr>
          <a:xfrm>
            <a:off x="441559" y="4027681"/>
            <a:ext cx="3240000" cy="2160000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6000000" scaled="0"/>
          </a:gradFill>
          <a:ln w="12700" cap="sq">
            <a:noFill/>
            <a:miter/>
          </a:ln>
          <a:effectLst/>
        </p:spPr>
        <p:txBody>
          <a:bodyPr vert="horz" wrap="square" lIns="274320" tIns="0" rIns="182880" bIns="274320" rtlCol="0" anchor="b"/>
          <a:lstStyle/>
          <a:p>
            <a:pPr algn="l"/>
            <a:endParaRPr kumimoji="1"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8A148E6A-E017-9A79-F6A8-3F0995F17653}"/>
              </a:ext>
            </a:extLst>
          </p:cNvPr>
          <p:cNvSpPr txBox="1"/>
          <p:nvPr/>
        </p:nvSpPr>
        <p:spPr>
          <a:xfrm>
            <a:off x="441559" y="2015355"/>
            <a:ext cx="3240000" cy="108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274320" tIns="0" rIns="182880" bIns="274320" rtlCol="0" anchor="b"/>
          <a:lstStyle/>
          <a:p>
            <a:pPr algn="l"/>
            <a:endParaRPr kumimoji="1" lang="zh-CN" altLang="en-US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AB03ED62-E17B-2BB6-CD70-CB8177D8DFFD}"/>
              </a:ext>
            </a:extLst>
          </p:cNvPr>
          <p:cNvSpPr txBox="1"/>
          <p:nvPr/>
        </p:nvSpPr>
        <p:spPr>
          <a:xfrm>
            <a:off x="5080308" y="1245194"/>
            <a:ext cx="372117" cy="372117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accent1"/>
          </a:solidFill>
          <a:ln w="22225" cap="rnd">
            <a:noFill/>
            <a:round/>
            <a:headEnd/>
            <a:tailEnd/>
          </a:ln>
        </p:spPr>
        <p:txBody>
          <a:bodyPr vert="horz" wrap="square" lIns="121920" tIns="60960" rIns="121920" bIns="60960" rtlCol="0" anchor="t"/>
          <a:lstStyle/>
          <a:p>
            <a:pPr algn="l"/>
            <a:endParaRPr kumimoji="1" lang="zh-CN" altLang="en-US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63211A4F-BED4-8F46-5D36-9E7EF78E3206}"/>
              </a:ext>
            </a:extLst>
          </p:cNvPr>
          <p:cNvSpPr txBox="1"/>
          <p:nvPr/>
        </p:nvSpPr>
        <p:spPr>
          <a:xfrm>
            <a:off x="5647760" y="1245194"/>
            <a:ext cx="5871139" cy="13738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2800" dirty="0" err="1">
                <a:ln w="12700">
                  <a:noFill/>
                </a:ln>
                <a:latin typeface="Poppins"/>
                <a:ea typeface="Poppins"/>
                <a:cs typeface="Poppins"/>
              </a:rPr>
              <a:t>Definisi</a:t>
            </a:r>
            <a:r>
              <a:rPr kumimoji="1" lang="en-US" altLang="zh-CN" sz="2800" dirty="0">
                <a:ln w="12700">
                  <a:noFill/>
                </a:ln>
                <a:latin typeface="Poppins"/>
                <a:ea typeface="Poppins"/>
                <a:cs typeface="Poppins"/>
              </a:rPr>
              <a:t> :</a:t>
            </a:r>
          </a:p>
          <a:p>
            <a:pPr algn="l"/>
            <a:endParaRPr kumimoji="1" lang="en-US" altLang="zh-CN" sz="2800" dirty="0">
              <a:ln w="12700">
                <a:noFill/>
              </a:ln>
              <a:latin typeface="Poppins"/>
              <a:ea typeface="Poppins"/>
              <a:cs typeface="Poppins"/>
            </a:endParaRPr>
          </a:p>
          <a:p>
            <a:pPr algn="l"/>
            <a:r>
              <a:rPr kumimoji="1" lang="en-US" altLang="zh-CN" sz="2400" dirty="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cs typeface="Poppins"/>
              </a:rPr>
              <a:t>Usaha yang </a:t>
            </a:r>
            <a:r>
              <a:rPr kumimoji="1" lang="en-US" altLang="zh-CN" sz="2400" dirty="0" err="1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cs typeface="Poppins"/>
              </a:rPr>
              <a:t>dilakukan</a:t>
            </a:r>
            <a:r>
              <a:rPr kumimoji="1" lang="en-US" altLang="zh-CN" sz="2400" dirty="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cs typeface="Poppins"/>
              </a:rPr>
              <a:t> oleh </a:t>
            </a:r>
            <a:r>
              <a:rPr kumimoji="1" lang="en-US" altLang="zh-CN" sz="2400" dirty="0" err="1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cs typeface="Poppins"/>
              </a:rPr>
              <a:t>pengusaha</a:t>
            </a:r>
            <a:r>
              <a:rPr kumimoji="1" lang="en-US" altLang="zh-CN" sz="2400" dirty="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cs typeface="Poppins"/>
              </a:rPr>
              <a:t>/</a:t>
            </a:r>
            <a:r>
              <a:rPr kumimoji="1" lang="en-US" altLang="zh-CN" sz="2400" dirty="0" err="1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cs typeface="Poppins"/>
              </a:rPr>
              <a:t>penjual</a:t>
            </a:r>
            <a:r>
              <a:rPr kumimoji="1" lang="en-US" altLang="zh-CN" sz="2400" dirty="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cs typeface="Poppins"/>
              </a:rPr>
              <a:t> </a:t>
            </a:r>
            <a:r>
              <a:rPr kumimoji="1" lang="en-US" altLang="zh-CN" sz="2400" dirty="0" err="1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cs typeface="Poppins"/>
              </a:rPr>
              <a:t>untuk</a:t>
            </a:r>
            <a:r>
              <a:rPr kumimoji="1" lang="en-US" altLang="zh-CN" sz="2400" dirty="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cs typeface="Poppins"/>
              </a:rPr>
              <a:t> </a:t>
            </a:r>
            <a:r>
              <a:rPr kumimoji="1" lang="en-US" altLang="zh-CN" sz="2400" dirty="0" err="1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cs typeface="Poppins"/>
              </a:rPr>
              <a:t>mempengaruhi</a:t>
            </a:r>
            <a:r>
              <a:rPr kumimoji="1" lang="en-US" altLang="zh-CN" sz="2400" dirty="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cs typeface="Poppins"/>
              </a:rPr>
              <a:t> </a:t>
            </a:r>
            <a:r>
              <a:rPr kumimoji="1" lang="en-US" altLang="zh-CN" sz="2400" dirty="0" err="1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cs typeface="Poppins"/>
              </a:rPr>
              <a:t>konsumen</a:t>
            </a:r>
            <a:r>
              <a:rPr kumimoji="1" lang="en-US" altLang="zh-CN" sz="2400" dirty="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cs typeface="Poppins"/>
              </a:rPr>
              <a:t> agar </a:t>
            </a:r>
            <a:r>
              <a:rPr kumimoji="1" lang="en-US" altLang="zh-CN" sz="2400" dirty="0" err="1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cs typeface="Poppins"/>
              </a:rPr>
              <a:t>mereka</a:t>
            </a:r>
            <a:r>
              <a:rPr kumimoji="1" lang="en-US" altLang="zh-CN" sz="2400" dirty="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cs typeface="Poppins"/>
              </a:rPr>
              <a:t> </a:t>
            </a:r>
            <a:r>
              <a:rPr kumimoji="1" lang="en-US" altLang="zh-CN" sz="2400" dirty="0" err="1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cs typeface="Poppins"/>
              </a:rPr>
              <a:t>menjadi</a:t>
            </a:r>
            <a:r>
              <a:rPr kumimoji="1" lang="en-US" altLang="zh-CN" sz="2400" dirty="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cs typeface="Poppins"/>
              </a:rPr>
              <a:t> </a:t>
            </a:r>
            <a:r>
              <a:rPr kumimoji="1" lang="en-US" altLang="zh-CN" sz="2400" dirty="0" err="1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cs typeface="Poppins"/>
              </a:rPr>
              <a:t>tertarik</a:t>
            </a:r>
            <a:r>
              <a:rPr kumimoji="1" lang="en-US" altLang="zh-CN" sz="2400" dirty="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cs typeface="Poppins"/>
              </a:rPr>
              <a:t>, </a:t>
            </a:r>
            <a:r>
              <a:rPr kumimoji="1" lang="en-US" altLang="zh-CN" sz="2400" dirty="0" err="1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cs typeface="Poppins"/>
              </a:rPr>
              <a:t>senang</a:t>
            </a:r>
            <a:r>
              <a:rPr kumimoji="1" lang="en-US" altLang="zh-CN" sz="2400" dirty="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cs typeface="Poppins"/>
              </a:rPr>
              <a:t>, </a:t>
            </a:r>
            <a:r>
              <a:rPr kumimoji="1" lang="en-US" altLang="zh-CN" sz="2400" dirty="0" err="1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cs typeface="Poppins"/>
              </a:rPr>
              <a:t>kemudian</a:t>
            </a:r>
            <a:r>
              <a:rPr kumimoji="1" lang="en-US" altLang="zh-CN" sz="2400" dirty="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cs typeface="Poppins"/>
              </a:rPr>
              <a:t> </a:t>
            </a:r>
            <a:r>
              <a:rPr kumimoji="1" lang="en-US" altLang="zh-CN" sz="2400" dirty="0" err="1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cs typeface="Poppins"/>
              </a:rPr>
              <a:t>membeli</a:t>
            </a:r>
            <a:r>
              <a:rPr kumimoji="1" lang="en-US" altLang="zh-CN" sz="2400" dirty="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cs typeface="Poppins"/>
              </a:rPr>
              <a:t> dan </a:t>
            </a:r>
            <a:r>
              <a:rPr kumimoji="1" lang="en-US" altLang="zh-CN" sz="2400" dirty="0" err="1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cs typeface="Poppins"/>
              </a:rPr>
              <a:t>akhirnya</a:t>
            </a:r>
            <a:r>
              <a:rPr kumimoji="1" lang="en-US" altLang="zh-CN" sz="2400" dirty="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cs typeface="Poppins"/>
              </a:rPr>
              <a:t> </a:t>
            </a:r>
            <a:r>
              <a:rPr kumimoji="1" lang="en-US" altLang="zh-CN" sz="2400" dirty="0" err="1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cs typeface="Poppins"/>
              </a:rPr>
              <a:t>merasa</a:t>
            </a:r>
            <a:r>
              <a:rPr kumimoji="1" lang="en-US" altLang="zh-CN" sz="2400" dirty="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cs typeface="Poppins"/>
              </a:rPr>
              <a:t> </a:t>
            </a:r>
            <a:r>
              <a:rPr kumimoji="1" lang="en-US" altLang="zh-CN" sz="2400" dirty="0" err="1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cs typeface="Poppins"/>
              </a:rPr>
              <a:t>puas</a:t>
            </a:r>
            <a:r>
              <a:rPr kumimoji="1" lang="en-US" altLang="zh-CN" sz="2400" dirty="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cs typeface="Poppins"/>
              </a:rPr>
              <a:t> </a:t>
            </a:r>
            <a:r>
              <a:rPr kumimoji="1" lang="en-US" altLang="zh-CN" sz="2400" dirty="0" err="1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cs typeface="Poppins"/>
              </a:rPr>
              <a:t>terhadap</a:t>
            </a:r>
            <a:r>
              <a:rPr kumimoji="1" lang="en-US" altLang="zh-CN" sz="2400" dirty="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cs typeface="Poppins"/>
              </a:rPr>
              <a:t> </a:t>
            </a:r>
            <a:r>
              <a:rPr kumimoji="1" lang="en-US" altLang="zh-CN" sz="2400" dirty="0" err="1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cs typeface="Poppins"/>
              </a:rPr>
              <a:t>barang</a:t>
            </a:r>
            <a:r>
              <a:rPr kumimoji="1" lang="en-US" altLang="zh-CN" sz="2400" dirty="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cs typeface="Poppins"/>
              </a:rPr>
              <a:t> yang </a:t>
            </a:r>
            <a:r>
              <a:rPr kumimoji="1" lang="en-US" altLang="zh-CN" sz="2400" dirty="0" err="1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cs typeface="Poppins"/>
              </a:rPr>
              <a:t>dibelinya</a:t>
            </a:r>
            <a:endParaRPr kumimoji="1" lang="zh-CN" altLang="en-US" sz="3200" dirty="0"/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FE8E5574-8479-DA5A-665E-13120EFBD7C8}"/>
              </a:ext>
            </a:extLst>
          </p:cNvPr>
          <p:cNvSpPr txBox="1"/>
          <p:nvPr/>
        </p:nvSpPr>
        <p:spPr>
          <a:xfrm>
            <a:off x="660400" y="48870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2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Proses </a:t>
            </a:r>
            <a:r>
              <a:rPr kumimoji="1" lang="en-US" altLang="zh-CN" sz="32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Pemasaran</a:t>
            </a:r>
            <a:endParaRPr kumimoji="1" lang="zh-CN" altLang="en-US" dirty="0"/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96B3F945-D8AB-9FC4-AF54-899C7CE08EC8}"/>
              </a:ext>
            </a:extLst>
          </p:cNvPr>
          <p:cNvSpPr txBox="1"/>
          <p:nvPr/>
        </p:nvSpPr>
        <p:spPr>
          <a:xfrm>
            <a:off x="447532" y="280134"/>
            <a:ext cx="396000" cy="396000"/>
          </a:xfrm>
          <a:prstGeom prst="halfFrame">
            <a:avLst>
              <a:gd name="adj1" fmla="val 23874"/>
              <a:gd name="adj2" fmla="val 25225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1F3E2F-7A02-1344-43EB-E9777B21F939}"/>
              </a:ext>
            </a:extLst>
          </p:cNvPr>
          <p:cNvSpPr/>
          <p:nvPr/>
        </p:nvSpPr>
        <p:spPr>
          <a:xfrm>
            <a:off x="11270257" y="6024126"/>
            <a:ext cx="7857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17</a:t>
            </a:r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C0FA4092-4AD9-4FEE-470D-A539F70273D6}"/>
              </a:ext>
            </a:extLst>
          </p:cNvPr>
          <p:cNvSpPr txBox="1"/>
          <p:nvPr/>
        </p:nvSpPr>
        <p:spPr>
          <a:xfrm>
            <a:off x="5711669" y="5114187"/>
            <a:ext cx="5871139" cy="13738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/>
            <a:r>
              <a:rPr kumimoji="1" lang="en-US" altLang="zh-CN" sz="2800" i="1" dirty="0">
                <a:ln w="12700">
                  <a:noFill/>
                </a:ln>
                <a:latin typeface="Poppins"/>
                <a:ea typeface="Poppins"/>
                <a:cs typeface="Poppins"/>
              </a:rPr>
              <a:t>“</a:t>
            </a:r>
            <a:r>
              <a:rPr kumimoji="1" lang="en-US" altLang="zh-CN" sz="2800" i="1" dirty="0" err="1">
                <a:ln w="12700">
                  <a:noFill/>
                </a:ln>
                <a:latin typeface="Poppins"/>
                <a:ea typeface="Poppins"/>
                <a:cs typeface="Poppins"/>
              </a:rPr>
              <a:t>Kunci</a:t>
            </a:r>
            <a:r>
              <a:rPr kumimoji="1" lang="en-US" altLang="zh-CN" sz="2800" i="1" dirty="0">
                <a:ln w="12700">
                  <a:noFill/>
                </a:ln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2800" i="1" dirty="0" err="1">
                <a:ln w="12700">
                  <a:noFill/>
                </a:ln>
                <a:latin typeface="Poppins"/>
                <a:ea typeface="Poppins"/>
                <a:cs typeface="Poppins"/>
              </a:rPr>
              <a:t>mempertahankan</a:t>
            </a:r>
            <a:r>
              <a:rPr kumimoji="1" lang="en-US" altLang="zh-CN" sz="2800" i="1" dirty="0">
                <a:ln w="12700">
                  <a:noFill/>
                </a:ln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2800" i="1" dirty="0" err="1">
                <a:ln w="12700">
                  <a:noFill/>
                </a:ln>
                <a:latin typeface="Poppins"/>
                <a:ea typeface="Poppins"/>
                <a:cs typeface="Poppins"/>
              </a:rPr>
              <a:t>pelanggan</a:t>
            </a:r>
            <a:r>
              <a:rPr kumimoji="1" lang="en-US" altLang="zh-CN" sz="2800" i="1" dirty="0">
                <a:ln w="12700">
                  <a:noFill/>
                </a:ln>
                <a:latin typeface="Poppins"/>
                <a:ea typeface="Poppins"/>
                <a:cs typeface="Poppins"/>
              </a:rPr>
              <a:t> Adalah </a:t>
            </a:r>
            <a:r>
              <a:rPr kumimoji="1" lang="en-US" altLang="zh-CN" sz="2800" i="1" dirty="0" err="1">
                <a:ln w="12700">
                  <a:noFill/>
                </a:ln>
                <a:latin typeface="Poppins"/>
                <a:ea typeface="Poppins"/>
                <a:cs typeface="Poppins"/>
              </a:rPr>
              <a:t>Kepusan</a:t>
            </a:r>
            <a:r>
              <a:rPr kumimoji="1" lang="en-US" altLang="zh-CN" sz="2800" i="1" dirty="0">
                <a:ln w="12700">
                  <a:noFill/>
                </a:ln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2800" i="1" dirty="0" err="1">
                <a:ln w="12700">
                  <a:noFill/>
                </a:ln>
                <a:latin typeface="Poppins"/>
                <a:ea typeface="Poppins"/>
                <a:cs typeface="Poppins"/>
              </a:rPr>
              <a:t>Pelanggan</a:t>
            </a:r>
            <a:r>
              <a:rPr kumimoji="1" lang="en-US" altLang="zh-CN" sz="2800" i="1" dirty="0">
                <a:ln w="12700">
                  <a:noFill/>
                </a:ln>
                <a:latin typeface="Poppins"/>
                <a:ea typeface="Poppins"/>
                <a:cs typeface="Poppins"/>
              </a:rPr>
              <a:t>”</a:t>
            </a:r>
          </a:p>
          <a:p>
            <a:pPr algn="ctr"/>
            <a:endParaRPr kumimoji="1" lang="en-US" altLang="zh-CN" sz="2800" i="1" dirty="0">
              <a:ln w="12700">
                <a:noFill/>
              </a:ln>
              <a:latin typeface="Poppins"/>
              <a:ea typeface="Poppins"/>
              <a:cs typeface="Poppins"/>
            </a:endParaRPr>
          </a:p>
          <a:p>
            <a:pPr algn="ctr"/>
            <a:endParaRPr kumimoji="1" lang="zh-CN" alt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856317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1015070" y="3431751"/>
            <a:ext cx="5590517" cy="342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>
            <a:off x="6607580" y="-6248"/>
            <a:ext cx="5584420" cy="34323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>
            <a:off x="6238876" y="5024102"/>
            <a:ext cx="5280024" cy="1307445"/>
          </a:xfrm>
          <a:prstGeom prst="rect">
            <a:avLst/>
          </a:prstGeom>
          <a:solidFill>
            <a:schemeClr val="bg1"/>
          </a:solidFill>
          <a:ln w="3175" cap="sq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190500" sx="102000" sy="102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cxnSp>
        <p:nvCxnSpPr>
          <p:cNvPr id="5" name="标题 1"/>
          <p:cNvCxnSpPr/>
          <p:nvPr/>
        </p:nvCxnSpPr>
        <p:spPr>
          <a:xfrm>
            <a:off x="6265628" y="5024102"/>
            <a:ext cx="0" cy="1307445"/>
          </a:xfrm>
          <a:prstGeom prst="line">
            <a:avLst/>
          </a:prstGeom>
          <a:noFill/>
          <a:ln w="50800" cap="sq">
            <a:solidFill>
              <a:schemeClr val="accent1"/>
            </a:solidFill>
            <a:miter/>
          </a:ln>
        </p:spPr>
      </p:cxnSp>
      <p:sp>
        <p:nvSpPr>
          <p:cNvPr id="6" name="标题 1"/>
          <p:cNvSpPr txBox="1"/>
          <p:nvPr/>
        </p:nvSpPr>
        <p:spPr>
          <a:xfrm>
            <a:off x="1019175" y="1488077"/>
            <a:ext cx="5219701" cy="17145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Pengertian</a:t>
            </a:r>
            <a:r>
              <a:rPr kumimoji="1" lang="en-US" altLang="zh-CN" sz="2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Pasar</a:t>
            </a:r>
            <a:endParaRPr kumimoji="1" lang="zh-CN" altLang="en-US" sz="2800" dirty="0"/>
          </a:p>
        </p:txBody>
      </p:sp>
      <p:sp>
        <p:nvSpPr>
          <p:cNvPr id="7" name="标题 1"/>
          <p:cNvSpPr txBox="1"/>
          <p:nvPr/>
        </p:nvSpPr>
        <p:spPr>
          <a:xfrm>
            <a:off x="6784975" y="3799477"/>
            <a:ext cx="4737101" cy="9525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1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Pasar sebagai "Tempat"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784975" y="5196477"/>
            <a:ext cx="5044418" cy="9525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Pasar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merupakan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orang- orang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atau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organisasi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yang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mempunyai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keinginan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untuk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mewujudkan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kebutuhan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akan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produk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yang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ditawarkan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dan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mereka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memiliki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daya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beli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yang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cukup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guna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memenuhi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kebutuhan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mereka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itu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.</a:t>
            </a:r>
            <a:endParaRPr kumimoji="1" lang="zh-CN" altLang="en-US" sz="2400" dirty="0"/>
          </a:p>
        </p:txBody>
      </p:sp>
      <p:sp>
        <p:nvSpPr>
          <p:cNvPr id="9" name="标题 1"/>
          <p:cNvSpPr txBox="1"/>
          <p:nvPr/>
        </p:nvSpPr>
        <p:spPr>
          <a:xfrm>
            <a:off x="660400" y="48870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Definisi Pasar (Market)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47532" y="280134"/>
            <a:ext cx="396000" cy="396000"/>
          </a:xfrm>
          <a:prstGeom prst="halfFrame">
            <a:avLst>
              <a:gd name="adj1" fmla="val 23874"/>
              <a:gd name="adj2" fmla="val 25225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F8A7FB-B67B-174C-4488-52582ED8D250}"/>
              </a:ext>
            </a:extLst>
          </p:cNvPr>
          <p:cNvSpPr/>
          <p:nvPr/>
        </p:nvSpPr>
        <p:spPr>
          <a:xfrm>
            <a:off x="11270257" y="6024126"/>
            <a:ext cx="7857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18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5681613 h 6858000"/>
              <a:gd name="connsiteX1" fmla="*/ 84508 w 12192000"/>
              <a:gd name="connsiteY1" fmla="*/ 5794624 h 6858000"/>
              <a:gd name="connsiteX2" fmla="*/ 1508369 w 12192000"/>
              <a:gd name="connsiteY2" fmla="*/ 6857008 h 6858000"/>
              <a:gd name="connsiteX3" fmla="*/ 1510887 w 12192000"/>
              <a:gd name="connsiteY3" fmla="*/ 6858000 h 6858000"/>
              <a:gd name="connsiteX4" fmla="*/ 802993 w 12192000"/>
              <a:gd name="connsiteY4" fmla="*/ 6858000 h 6858000"/>
              <a:gd name="connsiteX5" fmla="*/ 691805 w 12192000"/>
              <a:gd name="connsiteY5" fmla="*/ 6786720 h 6858000"/>
              <a:gd name="connsiteX6" fmla="*/ 92018 w 12192000"/>
              <a:gd name="connsiteY6" fmla="*/ 6291850 h 6858000"/>
              <a:gd name="connsiteX7" fmla="*/ 0 w 12192000"/>
              <a:gd name="connsiteY7" fmla="*/ 6190605 h 6858000"/>
              <a:gd name="connsiteX8" fmla="*/ 8095826 w 12192000"/>
              <a:gd name="connsiteY8" fmla="*/ 3176597 h 6858000"/>
              <a:gd name="connsiteX9" fmla="*/ 8102136 w 12192000"/>
              <a:gd name="connsiteY9" fmla="*/ 3426161 h 6858000"/>
              <a:gd name="connsiteX10" fmla="*/ 8097006 w 12192000"/>
              <a:gd name="connsiteY10" fmla="*/ 3194338 h 6858000"/>
              <a:gd name="connsiteX11" fmla="*/ 8077820 w 12192000"/>
              <a:gd name="connsiteY11" fmla="*/ 2929675 h 6858000"/>
              <a:gd name="connsiteX12" fmla="*/ 8090447 w 12192000"/>
              <a:gd name="connsiteY12" fmla="*/ 3095734 h 6858000"/>
              <a:gd name="connsiteX13" fmla="*/ 8081760 w 12192000"/>
              <a:gd name="connsiteY13" fmla="*/ 2965144 h 6858000"/>
              <a:gd name="connsiteX14" fmla="*/ 8048282 w 12192000"/>
              <a:gd name="connsiteY14" fmla="*/ 2685379 h 6858000"/>
              <a:gd name="connsiteX15" fmla="*/ 8067353 w 12192000"/>
              <a:gd name="connsiteY15" fmla="*/ 2835456 h 6858000"/>
              <a:gd name="connsiteX16" fmla="*/ 8056614 w 12192000"/>
              <a:gd name="connsiteY16" fmla="*/ 2738796 h 6858000"/>
              <a:gd name="connsiteX17" fmla="*/ 8007263 w 12192000"/>
              <a:gd name="connsiteY17" fmla="*/ 2443380 h 6858000"/>
              <a:gd name="connsiteX18" fmla="*/ 8033114 w 12192000"/>
              <a:gd name="connsiteY18" fmla="*/ 2588133 h 6858000"/>
              <a:gd name="connsiteX19" fmla="*/ 8021786 w 12192000"/>
              <a:gd name="connsiteY19" fmla="*/ 2515512 h 6858000"/>
              <a:gd name="connsiteX20" fmla="*/ 7954467 w 12192000"/>
              <a:gd name="connsiteY20" fmla="*/ 2202406 h 6858000"/>
              <a:gd name="connsiteX21" fmla="*/ 7987995 w 12192000"/>
              <a:gd name="connsiteY21" fmla="*/ 2347678 h 6858000"/>
              <a:gd name="connsiteX22" fmla="*/ 7977491 w 12192000"/>
              <a:gd name="connsiteY22" fmla="*/ 2295506 h 6858000"/>
              <a:gd name="connsiteX23" fmla="*/ 7888101 w 12192000"/>
              <a:gd name="connsiteY23" fmla="*/ 1957103 h 6858000"/>
              <a:gd name="connsiteX24" fmla="*/ 7932257 w 12192000"/>
              <a:gd name="connsiteY24" fmla="*/ 2112601 h 6858000"/>
              <a:gd name="connsiteX25" fmla="*/ 7923947 w 12192000"/>
              <a:gd name="connsiteY25" fmla="*/ 2078997 h 6858000"/>
              <a:gd name="connsiteX26" fmla="*/ 7789974 w 12192000"/>
              <a:gd name="connsiteY26" fmla="*/ 1657333 h 6858000"/>
              <a:gd name="connsiteX27" fmla="*/ 7866163 w 12192000"/>
              <a:gd name="connsiteY27" fmla="*/ 1882505 h 6858000"/>
              <a:gd name="connsiteX28" fmla="*/ 7861369 w 12192000"/>
              <a:gd name="connsiteY28" fmla="*/ 1866201 h 6858000"/>
              <a:gd name="connsiteX29" fmla="*/ 7789974 w 12192000"/>
              <a:gd name="connsiteY29" fmla="*/ 1657333 h 6858000"/>
              <a:gd name="connsiteX30" fmla="*/ 7611953 w 12192000"/>
              <a:gd name="connsiteY30" fmla="*/ 1233693 h 6858000"/>
              <a:gd name="connsiteX31" fmla="*/ 7635936 w 12192000"/>
              <a:gd name="connsiteY31" fmla="*/ 1286740 h 6858000"/>
              <a:gd name="connsiteX32" fmla="*/ 7621600 w 12192000"/>
              <a:gd name="connsiteY32" fmla="*/ 1252252 h 6858000"/>
              <a:gd name="connsiteX33" fmla="*/ 7401515 w 12192000"/>
              <a:gd name="connsiteY33" fmla="*/ 835380 h 6858000"/>
              <a:gd name="connsiteX34" fmla="*/ 7436888 w 12192000"/>
              <a:gd name="connsiteY34" fmla="*/ 896900 h 6858000"/>
              <a:gd name="connsiteX35" fmla="*/ 7420558 w 12192000"/>
              <a:gd name="connsiteY35" fmla="*/ 865485 h 6858000"/>
              <a:gd name="connsiteX36" fmla="*/ 2957705 w 12192000"/>
              <a:gd name="connsiteY36" fmla="*/ 527265 h 6858000"/>
              <a:gd name="connsiteX37" fmla="*/ 58809 w 12192000"/>
              <a:gd name="connsiteY37" fmla="*/ 3426161 h 6858000"/>
              <a:gd name="connsiteX38" fmla="*/ 2957705 w 12192000"/>
              <a:gd name="connsiteY38" fmla="*/ 6325058 h 6858000"/>
              <a:gd name="connsiteX39" fmla="*/ 5856602 w 12192000"/>
              <a:gd name="connsiteY39" fmla="*/ 3426161 h 6858000"/>
              <a:gd name="connsiteX40" fmla="*/ 2957705 w 12192000"/>
              <a:gd name="connsiteY40" fmla="*/ 527265 h 6858000"/>
              <a:gd name="connsiteX41" fmla="*/ 7166110 w 12192000"/>
              <a:gd name="connsiteY41" fmla="*/ 469088 h 6858000"/>
              <a:gd name="connsiteX42" fmla="*/ 7199591 w 12192000"/>
              <a:gd name="connsiteY42" fmla="*/ 516172 h 6858000"/>
              <a:gd name="connsiteX43" fmla="*/ 7188580 w 12192000"/>
              <a:gd name="connsiteY43" fmla="*/ 498765 h 6858000"/>
              <a:gd name="connsiteX44" fmla="*/ 2957705 w 12192000"/>
              <a:gd name="connsiteY44" fmla="*/ 270934 h 6858000"/>
              <a:gd name="connsiteX45" fmla="*/ 6112933 w 12192000"/>
              <a:gd name="connsiteY45" fmla="*/ 3426161 h 6858000"/>
              <a:gd name="connsiteX46" fmla="*/ 2957705 w 12192000"/>
              <a:gd name="connsiteY46" fmla="*/ 6581389 h 6858000"/>
              <a:gd name="connsiteX47" fmla="*/ 50432 w 12192000"/>
              <a:gd name="connsiteY47" fmla="*/ 4654318 h 6858000"/>
              <a:gd name="connsiteX48" fmla="*/ 0 w 12192000"/>
              <a:gd name="connsiteY48" fmla="*/ 4516529 h 6858000"/>
              <a:gd name="connsiteX49" fmla="*/ 0 w 12192000"/>
              <a:gd name="connsiteY49" fmla="*/ 2335794 h 6858000"/>
              <a:gd name="connsiteX50" fmla="*/ 50432 w 12192000"/>
              <a:gd name="connsiteY50" fmla="*/ 2198005 h 6858000"/>
              <a:gd name="connsiteX51" fmla="*/ 2957705 w 12192000"/>
              <a:gd name="connsiteY51" fmla="*/ 270934 h 6858000"/>
              <a:gd name="connsiteX52" fmla="*/ 6211714 w 12192000"/>
              <a:gd name="connsiteY52" fmla="*/ 0 h 6858000"/>
              <a:gd name="connsiteX53" fmla="*/ 6793346 w 12192000"/>
              <a:gd name="connsiteY53" fmla="*/ 0 h 6858000"/>
              <a:gd name="connsiteX54" fmla="*/ 6927398 w 12192000"/>
              <a:gd name="connsiteY54" fmla="*/ 153826 h 6858000"/>
              <a:gd name="connsiteX55" fmla="*/ 6927407 w 12192000"/>
              <a:gd name="connsiteY55" fmla="*/ 153836 h 6858000"/>
              <a:gd name="connsiteX56" fmla="*/ 6927398 w 12192000"/>
              <a:gd name="connsiteY56" fmla="*/ 153825 h 6858000"/>
              <a:gd name="connsiteX57" fmla="*/ 6794152 w 12192000"/>
              <a:gd name="connsiteY57" fmla="*/ 0 h 6858000"/>
              <a:gd name="connsiteX58" fmla="*/ 8225013 w 12192000"/>
              <a:gd name="connsiteY58" fmla="*/ 0 h 6858000"/>
              <a:gd name="connsiteX59" fmla="*/ 8877007 w 12192000"/>
              <a:gd name="connsiteY59" fmla="*/ 0 h 6858000"/>
              <a:gd name="connsiteX60" fmla="*/ 12192000 w 12192000"/>
              <a:gd name="connsiteY60" fmla="*/ 0 h 6858000"/>
              <a:gd name="connsiteX61" fmla="*/ 12192000 w 12192000"/>
              <a:gd name="connsiteY61" fmla="*/ 3429000 h 6858000"/>
              <a:gd name="connsiteX62" fmla="*/ 9797800 w 12192000"/>
              <a:gd name="connsiteY62" fmla="*/ 3429000 h 6858000"/>
              <a:gd name="connsiteX63" fmla="*/ 9788972 w 12192000"/>
              <a:gd name="connsiteY63" fmla="*/ 3778155 h 6858000"/>
              <a:gd name="connsiteX64" fmla="*/ 9016184 w 12192000"/>
              <a:gd name="connsiteY64" fmla="*/ 6604480 h 6858000"/>
              <a:gd name="connsiteX65" fmla="*/ 8875221 w 12192000"/>
              <a:gd name="connsiteY65" fmla="*/ 6858000 h 6858000"/>
              <a:gd name="connsiteX66" fmla="*/ 8223113 w 12192000"/>
              <a:gd name="connsiteY66" fmla="*/ 6858000 h 6858000"/>
              <a:gd name="connsiteX67" fmla="*/ 8226424 w 12192000"/>
              <a:gd name="connsiteY67" fmla="*/ 6853169 h 6858000"/>
              <a:gd name="connsiteX68" fmla="*/ 9234000 w 12192000"/>
              <a:gd name="connsiteY68" fmla="*/ 3749559 h 6858000"/>
              <a:gd name="connsiteX69" fmla="*/ 9242105 w 12192000"/>
              <a:gd name="connsiteY69" fmla="*/ 3429000 h 6858000"/>
              <a:gd name="connsiteX70" fmla="*/ 8102065 w 12192000"/>
              <a:gd name="connsiteY70" fmla="*/ 3429000 h 6858000"/>
              <a:gd name="connsiteX71" fmla="*/ 8095442 w 12192000"/>
              <a:gd name="connsiteY71" fmla="*/ 3690893 h 6858000"/>
              <a:gd name="connsiteX72" fmla="*/ 6837530 w 12192000"/>
              <a:gd name="connsiteY72" fmla="*/ 6804461 h 6858000"/>
              <a:gd name="connsiteX73" fmla="*/ 6788649 w 12192000"/>
              <a:gd name="connsiteY73" fmla="*/ 6858000 h 6858000"/>
              <a:gd name="connsiteX74" fmla="*/ 6205759 w 12192000"/>
              <a:gd name="connsiteY74" fmla="*/ 6858000 h 6858000"/>
              <a:gd name="connsiteX75" fmla="*/ 6299843 w 12192000"/>
              <a:gd name="connsiteY75" fmla="*/ 6768299 h 6858000"/>
              <a:gd name="connsiteX76" fmla="*/ 7684202 w 12192000"/>
              <a:gd name="connsiteY76" fmla="*/ 3426161 h 6858000"/>
              <a:gd name="connsiteX77" fmla="*/ 6299843 w 12192000"/>
              <a:gd name="connsiteY77" fmla="*/ 84024 h 6858000"/>
              <a:gd name="connsiteX78" fmla="*/ 4417404 w 12192000"/>
              <a:gd name="connsiteY78" fmla="*/ 0 h 6858000"/>
              <a:gd name="connsiteX79" fmla="*/ 5121274 w 12192000"/>
              <a:gd name="connsiteY79" fmla="*/ 0 h 6858000"/>
              <a:gd name="connsiteX80" fmla="*/ 5223606 w 12192000"/>
              <a:gd name="connsiteY80" fmla="*/ 65604 h 6858000"/>
              <a:gd name="connsiteX81" fmla="*/ 7010400 w 12192000"/>
              <a:gd name="connsiteY81" fmla="*/ 3426161 h 6858000"/>
              <a:gd name="connsiteX82" fmla="*/ 5223606 w 12192000"/>
              <a:gd name="connsiteY82" fmla="*/ 6786720 h 6858000"/>
              <a:gd name="connsiteX83" fmla="*/ 5112419 w 12192000"/>
              <a:gd name="connsiteY83" fmla="*/ 6858000 h 6858000"/>
              <a:gd name="connsiteX84" fmla="*/ 4404524 w 12192000"/>
              <a:gd name="connsiteY84" fmla="*/ 6858000 h 6858000"/>
              <a:gd name="connsiteX85" fmla="*/ 4407042 w 12192000"/>
              <a:gd name="connsiteY85" fmla="*/ 6857008 h 6858000"/>
              <a:gd name="connsiteX86" fmla="*/ 6681159 w 12192000"/>
              <a:gd name="connsiteY86" fmla="*/ 3426161 h 6858000"/>
              <a:gd name="connsiteX87" fmla="*/ 4571977 w 12192000"/>
              <a:gd name="connsiteY87" fmla="*/ 69881 h 6858000"/>
              <a:gd name="connsiteX88" fmla="*/ 794137 w 12192000"/>
              <a:gd name="connsiteY88" fmla="*/ 0 h 6858000"/>
              <a:gd name="connsiteX89" fmla="*/ 1498007 w 12192000"/>
              <a:gd name="connsiteY89" fmla="*/ 0 h 6858000"/>
              <a:gd name="connsiteX90" fmla="*/ 1343435 w 12192000"/>
              <a:gd name="connsiteY90" fmla="*/ 69881 h 6858000"/>
              <a:gd name="connsiteX91" fmla="*/ 84508 w 12192000"/>
              <a:gd name="connsiteY91" fmla="*/ 1057699 h 6858000"/>
              <a:gd name="connsiteX92" fmla="*/ 0 w 12192000"/>
              <a:gd name="connsiteY92" fmla="*/ 1170710 h 6858000"/>
              <a:gd name="connsiteX93" fmla="*/ 0 w 12192000"/>
              <a:gd name="connsiteY93" fmla="*/ 661719 h 6858000"/>
              <a:gd name="connsiteX94" fmla="*/ 92018 w 12192000"/>
              <a:gd name="connsiteY94" fmla="*/ 560474 h 6858000"/>
              <a:gd name="connsiteX95" fmla="*/ 691805 w 12192000"/>
              <a:gd name="connsiteY95" fmla="*/ 65604 h 6858000"/>
            </a:gdLst>
            <a:ahLst/>
            <a:cxnLst/>
            <a:rect l="l" t="t" r="r" b="b"/>
            <a:pathLst>
              <a:path w="12192000" h="6858000">
                <a:moveTo>
                  <a:pt x="0" y="5681613"/>
                </a:moveTo>
                <a:lnTo>
                  <a:pt x="84508" y="5794624"/>
                </a:lnTo>
                <a:cubicBezTo>
                  <a:pt x="463917" y="6254361"/>
                  <a:pt x="951535" y="6621487"/>
                  <a:pt x="1508369" y="6857008"/>
                </a:cubicBezTo>
                <a:lnTo>
                  <a:pt x="1510887" y="6858000"/>
                </a:lnTo>
                <a:lnTo>
                  <a:pt x="802993" y="6858000"/>
                </a:lnTo>
                <a:lnTo>
                  <a:pt x="691805" y="6786720"/>
                </a:lnTo>
                <a:cubicBezTo>
                  <a:pt x="476201" y="6641060"/>
                  <a:pt x="275366" y="6475198"/>
                  <a:pt x="92018" y="6291850"/>
                </a:cubicBezTo>
                <a:lnTo>
                  <a:pt x="0" y="6190605"/>
                </a:lnTo>
                <a:close/>
                <a:moveTo>
                  <a:pt x="8095826" y="3176597"/>
                </a:moveTo>
                <a:lnTo>
                  <a:pt x="8102136" y="3426161"/>
                </a:lnTo>
                <a:cubicBezTo>
                  <a:pt x="8102136" y="3348472"/>
                  <a:pt x="8100414" y="3271186"/>
                  <a:pt x="8097006" y="3194338"/>
                </a:cubicBezTo>
                <a:close/>
                <a:moveTo>
                  <a:pt x="8077820" y="2929675"/>
                </a:moveTo>
                <a:lnTo>
                  <a:pt x="8090447" y="3095734"/>
                </a:lnTo>
                <a:lnTo>
                  <a:pt x="8081760" y="2965144"/>
                </a:lnTo>
                <a:close/>
                <a:moveTo>
                  <a:pt x="8048282" y="2685379"/>
                </a:moveTo>
                <a:lnTo>
                  <a:pt x="8067353" y="2835456"/>
                </a:lnTo>
                <a:lnTo>
                  <a:pt x="8056614" y="2738796"/>
                </a:lnTo>
                <a:close/>
                <a:moveTo>
                  <a:pt x="8007263" y="2443380"/>
                </a:moveTo>
                <a:lnTo>
                  <a:pt x="8033114" y="2588133"/>
                </a:lnTo>
                <a:lnTo>
                  <a:pt x="8021786" y="2515512"/>
                </a:lnTo>
                <a:close/>
                <a:moveTo>
                  <a:pt x="7954467" y="2202406"/>
                </a:moveTo>
                <a:lnTo>
                  <a:pt x="7987995" y="2347678"/>
                </a:lnTo>
                <a:lnTo>
                  <a:pt x="7977491" y="2295506"/>
                </a:lnTo>
                <a:close/>
                <a:moveTo>
                  <a:pt x="7888101" y="1957103"/>
                </a:moveTo>
                <a:lnTo>
                  <a:pt x="7932257" y="2112601"/>
                </a:lnTo>
                <a:lnTo>
                  <a:pt x="7923947" y="2078997"/>
                </a:lnTo>
                <a:close/>
                <a:moveTo>
                  <a:pt x="7789974" y="1657333"/>
                </a:moveTo>
                <a:lnTo>
                  <a:pt x="7866163" y="1882505"/>
                </a:lnTo>
                <a:lnTo>
                  <a:pt x="7861369" y="1866201"/>
                </a:lnTo>
                <a:cubicBezTo>
                  <a:pt x="7839028" y="1795911"/>
                  <a:pt x="7815217" y="1726277"/>
                  <a:pt x="7789974" y="1657333"/>
                </a:cubicBezTo>
                <a:close/>
                <a:moveTo>
                  <a:pt x="7611953" y="1233693"/>
                </a:moveTo>
                <a:lnTo>
                  <a:pt x="7635936" y="1286740"/>
                </a:lnTo>
                <a:lnTo>
                  <a:pt x="7621600" y="1252252"/>
                </a:lnTo>
                <a:close/>
                <a:moveTo>
                  <a:pt x="7401515" y="835380"/>
                </a:moveTo>
                <a:lnTo>
                  <a:pt x="7436888" y="896900"/>
                </a:lnTo>
                <a:lnTo>
                  <a:pt x="7420558" y="865485"/>
                </a:lnTo>
                <a:close/>
                <a:moveTo>
                  <a:pt x="2957705" y="527265"/>
                </a:moveTo>
                <a:cubicBezTo>
                  <a:pt x="1356689" y="527265"/>
                  <a:pt x="58809" y="1825145"/>
                  <a:pt x="58809" y="3426161"/>
                </a:cubicBezTo>
                <a:cubicBezTo>
                  <a:pt x="58809" y="5027178"/>
                  <a:pt x="1356689" y="6325058"/>
                  <a:pt x="2957705" y="6325058"/>
                </a:cubicBezTo>
                <a:cubicBezTo>
                  <a:pt x="4558722" y="6325058"/>
                  <a:pt x="5856602" y="5027178"/>
                  <a:pt x="5856602" y="3426161"/>
                </a:cubicBezTo>
                <a:cubicBezTo>
                  <a:pt x="5856602" y="1825145"/>
                  <a:pt x="4558722" y="527265"/>
                  <a:pt x="2957705" y="527265"/>
                </a:cubicBezTo>
                <a:close/>
                <a:moveTo>
                  <a:pt x="7166110" y="469088"/>
                </a:moveTo>
                <a:lnTo>
                  <a:pt x="7199591" y="516172"/>
                </a:lnTo>
                <a:lnTo>
                  <a:pt x="7188580" y="498765"/>
                </a:lnTo>
                <a:close/>
                <a:moveTo>
                  <a:pt x="2957705" y="270934"/>
                </a:moveTo>
                <a:cubicBezTo>
                  <a:pt x="4700289" y="270934"/>
                  <a:pt x="6112933" y="1683578"/>
                  <a:pt x="6112933" y="3426161"/>
                </a:cubicBezTo>
                <a:cubicBezTo>
                  <a:pt x="6112933" y="5168745"/>
                  <a:pt x="4700289" y="6581389"/>
                  <a:pt x="2957705" y="6581389"/>
                </a:cubicBezTo>
                <a:cubicBezTo>
                  <a:pt x="1650768" y="6581389"/>
                  <a:pt x="529421" y="5786777"/>
                  <a:pt x="50432" y="4654318"/>
                </a:cubicBezTo>
                <a:lnTo>
                  <a:pt x="0" y="4516529"/>
                </a:lnTo>
                <a:lnTo>
                  <a:pt x="0" y="2335794"/>
                </a:lnTo>
                <a:lnTo>
                  <a:pt x="50432" y="2198005"/>
                </a:lnTo>
                <a:cubicBezTo>
                  <a:pt x="529421" y="1065546"/>
                  <a:pt x="1650768" y="270934"/>
                  <a:pt x="2957705" y="270934"/>
                </a:cubicBezTo>
                <a:close/>
                <a:moveTo>
                  <a:pt x="6211714" y="0"/>
                </a:moveTo>
                <a:lnTo>
                  <a:pt x="6793346" y="0"/>
                </a:lnTo>
                <a:lnTo>
                  <a:pt x="6927398" y="153826"/>
                </a:lnTo>
                <a:lnTo>
                  <a:pt x="6927407" y="153836"/>
                </a:lnTo>
                <a:lnTo>
                  <a:pt x="6927398" y="153825"/>
                </a:lnTo>
                <a:lnTo>
                  <a:pt x="6794152" y="0"/>
                </a:lnTo>
                <a:lnTo>
                  <a:pt x="8225013" y="0"/>
                </a:lnTo>
                <a:lnTo>
                  <a:pt x="8877007" y="0"/>
                </a:lnTo>
                <a:lnTo>
                  <a:pt x="12192000" y="0"/>
                </a:lnTo>
                <a:lnTo>
                  <a:pt x="12192000" y="3429000"/>
                </a:lnTo>
                <a:lnTo>
                  <a:pt x="9797800" y="3429000"/>
                </a:lnTo>
                <a:lnTo>
                  <a:pt x="9788972" y="3778155"/>
                </a:lnTo>
                <a:cubicBezTo>
                  <a:pt x="9737447" y="4794632"/>
                  <a:pt x="9464026" y="5752565"/>
                  <a:pt x="9016184" y="6604480"/>
                </a:cubicBezTo>
                <a:lnTo>
                  <a:pt x="8875221" y="6858000"/>
                </a:lnTo>
                <a:lnTo>
                  <a:pt x="8223113" y="6858000"/>
                </a:lnTo>
                <a:lnTo>
                  <a:pt x="8226424" y="6853169"/>
                </a:lnTo>
                <a:cubicBezTo>
                  <a:pt x="8813737" y="5952072"/>
                  <a:pt x="9176141" y="4890990"/>
                  <a:pt x="9234000" y="3749559"/>
                </a:cubicBezTo>
                <a:lnTo>
                  <a:pt x="9242105" y="3429000"/>
                </a:lnTo>
                <a:lnTo>
                  <a:pt x="8102065" y="3429000"/>
                </a:lnTo>
                <a:lnTo>
                  <a:pt x="8095442" y="3690893"/>
                </a:lnTo>
                <a:cubicBezTo>
                  <a:pt x="8035162" y="4880089"/>
                  <a:pt x="7571059" y="5962744"/>
                  <a:pt x="6837530" y="6804461"/>
                </a:cubicBezTo>
                <a:lnTo>
                  <a:pt x="6788649" y="6858000"/>
                </a:lnTo>
                <a:lnTo>
                  <a:pt x="6205759" y="6858000"/>
                </a:lnTo>
                <a:lnTo>
                  <a:pt x="6299843" y="6768299"/>
                </a:lnTo>
                <a:cubicBezTo>
                  <a:pt x="7155171" y="5912971"/>
                  <a:pt x="7684202" y="4731347"/>
                  <a:pt x="7684202" y="3426161"/>
                </a:cubicBezTo>
                <a:cubicBezTo>
                  <a:pt x="7684202" y="2120976"/>
                  <a:pt x="7155171" y="939352"/>
                  <a:pt x="6299843" y="84024"/>
                </a:cubicBezTo>
                <a:close/>
                <a:moveTo>
                  <a:pt x="4417404" y="0"/>
                </a:moveTo>
                <a:lnTo>
                  <a:pt x="5121274" y="0"/>
                </a:lnTo>
                <a:lnTo>
                  <a:pt x="5223606" y="65604"/>
                </a:lnTo>
                <a:cubicBezTo>
                  <a:pt x="6301629" y="793902"/>
                  <a:pt x="7010400" y="2027261"/>
                  <a:pt x="7010400" y="3426161"/>
                </a:cubicBezTo>
                <a:cubicBezTo>
                  <a:pt x="7010400" y="4825062"/>
                  <a:pt x="6301629" y="6058421"/>
                  <a:pt x="5223606" y="6786720"/>
                </a:cubicBezTo>
                <a:lnTo>
                  <a:pt x="5112419" y="6858000"/>
                </a:lnTo>
                <a:lnTo>
                  <a:pt x="4404524" y="6858000"/>
                </a:lnTo>
                <a:lnTo>
                  <a:pt x="4407042" y="6857008"/>
                </a:lnTo>
                <a:cubicBezTo>
                  <a:pt x="5743445" y="6291757"/>
                  <a:pt x="6681159" y="4968467"/>
                  <a:pt x="6681159" y="3426161"/>
                </a:cubicBezTo>
                <a:cubicBezTo>
                  <a:pt x="6681159" y="1948119"/>
                  <a:pt x="5819960" y="671221"/>
                  <a:pt x="4571977" y="69881"/>
                </a:cubicBezTo>
                <a:close/>
                <a:moveTo>
                  <a:pt x="794137" y="0"/>
                </a:moveTo>
                <a:lnTo>
                  <a:pt x="1498007" y="0"/>
                </a:lnTo>
                <a:lnTo>
                  <a:pt x="1343435" y="69881"/>
                </a:lnTo>
                <a:cubicBezTo>
                  <a:pt x="855093" y="305188"/>
                  <a:pt x="425976" y="643936"/>
                  <a:pt x="84508" y="1057699"/>
                </a:cubicBezTo>
                <a:lnTo>
                  <a:pt x="0" y="1170710"/>
                </a:lnTo>
                <a:lnTo>
                  <a:pt x="0" y="661719"/>
                </a:lnTo>
                <a:lnTo>
                  <a:pt x="92018" y="560474"/>
                </a:lnTo>
                <a:cubicBezTo>
                  <a:pt x="275366" y="377125"/>
                  <a:pt x="476201" y="211263"/>
                  <a:pt x="691805" y="6560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7281394" y="4637015"/>
            <a:ext cx="1934351" cy="1934351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28000">
                <a:schemeClr val="accent1">
                  <a:lumMod val="60000"/>
                  <a:lumOff val="40000"/>
                </a:schemeClr>
              </a:gs>
              <a:gs pos="6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9360000" scaled="0"/>
          </a:gra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236035" y="1332863"/>
            <a:ext cx="1379406" cy="1379406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28000">
                <a:schemeClr val="accent1">
                  <a:lumMod val="60000"/>
                  <a:lumOff val="40000"/>
                </a:schemeClr>
              </a:gs>
              <a:gs pos="6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9360000" scaled="0"/>
          </a:gra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073236" y="1722324"/>
            <a:ext cx="7542763" cy="3407675"/>
          </a:xfrm>
          <a:prstGeom prst="roundRect">
            <a:avLst>
              <a:gd name="adj" fmla="val 4338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-1" y="864000"/>
            <a:ext cx="5478462" cy="5130000"/>
          </a:xfrm>
          <a:custGeom>
            <a:avLst/>
            <a:gdLst>
              <a:gd name="connsiteX0" fmla="*/ 0 w 5478462"/>
              <a:gd name="connsiteY0" fmla="*/ 0 h 5130000"/>
              <a:gd name="connsiteX1" fmla="*/ 2913462 w 5478462"/>
              <a:gd name="connsiteY1" fmla="*/ 0 h 5130000"/>
              <a:gd name="connsiteX2" fmla="*/ 5478462 w 5478462"/>
              <a:gd name="connsiteY2" fmla="*/ 2565000 h 5130000"/>
              <a:gd name="connsiteX3" fmla="*/ 5478461 w 5478462"/>
              <a:gd name="connsiteY3" fmla="*/ 2565000 h 5130000"/>
              <a:gd name="connsiteX4" fmla="*/ 2913461 w 5478462"/>
              <a:gd name="connsiteY4" fmla="*/ 5130000 h 5130000"/>
              <a:gd name="connsiteX5" fmla="*/ 0 w 5478462"/>
              <a:gd name="connsiteY5" fmla="*/ 5129999 h 5130000"/>
            </a:gdLst>
            <a:ahLst/>
            <a:cxnLst/>
            <a:rect l="l" t="t" r="r" b="b"/>
            <a:pathLst>
              <a:path w="5478462" h="5130000">
                <a:moveTo>
                  <a:pt x="0" y="0"/>
                </a:moveTo>
                <a:lnTo>
                  <a:pt x="2913462" y="0"/>
                </a:lnTo>
                <a:cubicBezTo>
                  <a:pt x="4330072" y="0"/>
                  <a:pt x="5478462" y="1148390"/>
                  <a:pt x="5478462" y="2565000"/>
                </a:cubicBezTo>
                <a:lnTo>
                  <a:pt x="5478461" y="2565000"/>
                </a:lnTo>
                <a:cubicBezTo>
                  <a:pt x="5478461" y="3981610"/>
                  <a:pt x="4330071" y="5130000"/>
                  <a:pt x="2913461" y="5130000"/>
                </a:cubicBezTo>
                <a:lnTo>
                  <a:pt x="0" y="512999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28000">
                <a:schemeClr val="accent1">
                  <a:lumMod val="60000"/>
                  <a:lumOff val="40000"/>
                </a:schemeClr>
              </a:gs>
              <a:gs pos="6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9360000" scaled="0"/>
          </a:gra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1272059" y="3250403"/>
            <a:ext cx="675751" cy="675751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28000">
                <a:schemeClr val="accent1">
                  <a:lumMod val="60000"/>
                  <a:lumOff val="40000"/>
                </a:schemeClr>
              </a:gs>
              <a:gs pos="6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9360000" scaled="0"/>
          </a:gra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5767723" y="2905246"/>
            <a:ext cx="5404582" cy="1967696"/>
          </a:xfrm>
          <a:prstGeom prst="rect">
            <a:avLst/>
          </a:prstGeom>
          <a:noFill/>
          <a:ln cap="sq">
            <a:noFill/>
            <a:prstDash val="solid"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Segmentasi Pasar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9584925" y="908621"/>
            <a:ext cx="1933976" cy="240158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767723" y="1453909"/>
            <a:ext cx="1802120" cy="1403476"/>
          </a:xfrm>
          <a:prstGeom prst="rect">
            <a:avLst/>
          </a:prstGeom>
          <a:noFill/>
          <a:ln cap="sq">
            <a:noFill/>
            <a:prstDash val="solid"/>
          </a:ln>
        </p:spPr>
        <p:txBody>
          <a:bodyPr vert="horz" wrap="square" lIns="0" tIns="0" rIns="0" bIns="0" rtlCol="0" anchor="b"/>
          <a:lstStyle/>
          <a:p>
            <a:pPr algn="l"/>
            <a:r>
              <a:rPr kumimoji="1" lang="en-US" altLang="zh-CN" sz="6000">
                <a:ln w="12700">
                  <a:noFill/>
                </a:ln>
                <a:solidFill>
                  <a:srgbClr val="FF4100">
                    <a:alpha val="100000"/>
                  </a:srgbClr>
                </a:solidFill>
                <a:latin typeface="Fira Sans Black"/>
                <a:ea typeface="Fira Sans Black"/>
                <a:cs typeface="Fira Sans Black"/>
              </a:rPr>
              <a:t> 05</a:t>
            </a:r>
            <a:endParaRPr kumimoji="1" lang="zh-CN" alt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alphaModFix/>
          </a:blip>
          <a:srcRect l="194" t="2644" r="53398" b="54310"/>
          <a:stretch>
            <a:fillRect/>
          </a:stretch>
        </p:blipFill>
        <p:spPr>
          <a:xfrm>
            <a:off x="479425" y="1038830"/>
            <a:ext cx="4780342" cy="4780342"/>
          </a:xfrm>
          <a:custGeom>
            <a:avLst/>
            <a:gdLst/>
            <a:ahLst/>
            <a:cxnLst/>
            <a:rect l="l" t="t" r="r" b="b"/>
            <a:pathLst>
              <a:path w="4775200" h="4775200">
                <a:moveTo>
                  <a:pt x="2390171" y="0"/>
                </a:moveTo>
                <a:cubicBezTo>
                  <a:pt x="3710226" y="0"/>
                  <a:pt x="4780342" y="1070116"/>
                  <a:pt x="4780342" y="2390171"/>
                </a:cubicBezTo>
                <a:cubicBezTo>
                  <a:pt x="4780342" y="3710226"/>
                  <a:pt x="3710226" y="4780342"/>
                  <a:pt x="2390171" y="4780342"/>
                </a:cubicBezTo>
                <a:cubicBezTo>
                  <a:pt x="1070116" y="4780342"/>
                  <a:pt x="0" y="3710226"/>
                  <a:pt x="0" y="2390171"/>
                </a:cubicBezTo>
                <a:cubicBezTo>
                  <a:pt x="0" y="1070116"/>
                  <a:pt x="1070116" y="0"/>
                  <a:pt x="2390171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9D8A111-943C-6B4C-4F36-A97A5631281F}"/>
              </a:ext>
            </a:extLst>
          </p:cNvPr>
          <p:cNvSpPr/>
          <p:nvPr/>
        </p:nvSpPr>
        <p:spPr>
          <a:xfrm>
            <a:off x="11270257" y="6024126"/>
            <a:ext cx="7857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19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5238750" y="6417170"/>
            <a:ext cx="5250158" cy="440830"/>
          </a:xfrm>
          <a:custGeom>
            <a:avLst/>
            <a:gdLst>
              <a:gd name="connsiteX0" fmla="*/ 3026829 w 3630079"/>
              <a:gd name="connsiteY0" fmla="*/ 152400 h 304800"/>
              <a:gd name="connsiteX1" fmla="*/ 3179229 w 3630079"/>
              <a:gd name="connsiteY1" fmla="*/ 152400 h 304800"/>
              <a:gd name="connsiteX2" fmla="*/ 3179229 w 3630079"/>
              <a:gd name="connsiteY2" fmla="*/ 304800 h 304800"/>
              <a:gd name="connsiteX3" fmla="*/ 3026829 w 3630079"/>
              <a:gd name="connsiteY3" fmla="*/ 304800 h 304800"/>
              <a:gd name="connsiteX4" fmla="*/ 2421463 w 3630079"/>
              <a:gd name="connsiteY4" fmla="*/ 152400 h 304800"/>
              <a:gd name="connsiteX5" fmla="*/ 2573863 w 3630079"/>
              <a:gd name="connsiteY5" fmla="*/ 152400 h 304800"/>
              <a:gd name="connsiteX6" fmla="*/ 2573863 w 3630079"/>
              <a:gd name="connsiteY6" fmla="*/ 304800 h 304800"/>
              <a:gd name="connsiteX7" fmla="*/ 2421463 w 3630079"/>
              <a:gd name="connsiteY7" fmla="*/ 304800 h 304800"/>
              <a:gd name="connsiteX8" fmla="*/ 1816097 w 3630079"/>
              <a:gd name="connsiteY8" fmla="*/ 152400 h 304800"/>
              <a:gd name="connsiteX9" fmla="*/ 1968497 w 3630079"/>
              <a:gd name="connsiteY9" fmla="*/ 152400 h 304800"/>
              <a:gd name="connsiteX10" fmla="*/ 1968497 w 3630079"/>
              <a:gd name="connsiteY10" fmla="*/ 304800 h 304800"/>
              <a:gd name="connsiteX11" fmla="*/ 1816097 w 3630079"/>
              <a:gd name="connsiteY11" fmla="*/ 304800 h 304800"/>
              <a:gd name="connsiteX12" fmla="*/ 3477679 w 3630079"/>
              <a:gd name="connsiteY12" fmla="*/ 0 h 304800"/>
              <a:gd name="connsiteX13" fmla="*/ 3630079 w 3630079"/>
              <a:gd name="connsiteY13" fmla="*/ 0 h 304800"/>
              <a:gd name="connsiteX14" fmla="*/ 3630079 w 3630079"/>
              <a:gd name="connsiteY14" fmla="*/ 152400 h 304800"/>
              <a:gd name="connsiteX15" fmla="*/ 3477679 w 3630079"/>
              <a:gd name="connsiteY15" fmla="*/ 152400 h 304800"/>
              <a:gd name="connsiteX16" fmla="*/ 3179229 w 3630079"/>
              <a:gd name="connsiteY16" fmla="*/ 0 h 304800"/>
              <a:gd name="connsiteX17" fmla="*/ 3331629 w 3630079"/>
              <a:gd name="connsiteY17" fmla="*/ 0 h 304800"/>
              <a:gd name="connsiteX18" fmla="*/ 3331629 w 3630079"/>
              <a:gd name="connsiteY18" fmla="*/ 152400 h 304800"/>
              <a:gd name="connsiteX19" fmla="*/ 3477679 w 3630079"/>
              <a:gd name="connsiteY19" fmla="*/ 152400 h 304800"/>
              <a:gd name="connsiteX20" fmla="*/ 3477679 w 3630079"/>
              <a:gd name="connsiteY20" fmla="*/ 304800 h 304800"/>
              <a:gd name="connsiteX21" fmla="*/ 3325279 w 3630079"/>
              <a:gd name="connsiteY21" fmla="*/ 304800 h 304800"/>
              <a:gd name="connsiteX22" fmla="*/ 3325279 w 3630079"/>
              <a:gd name="connsiteY22" fmla="*/ 152400 h 304800"/>
              <a:gd name="connsiteX23" fmla="*/ 3179229 w 3630079"/>
              <a:gd name="connsiteY23" fmla="*/ 152400 h 304800"/>
              <a:gd name="connsiteX24" fmla="*/ 2872313 w 3630079"/>
              <a:gd name="connsiteY24" fmla="*/ 0 h 304800"/>
              <a:gd name="connsiteX25" fmla="*/ 3024713 w 3630079"/>
              <a:gd name="connsiteY25" fmla="*/ 0 h 304800"/>
              <a:gd name="connsiteX26" fmla="*/ 3024713 w 3630079"/>
              <a:gd name="connsiteY26" fmla="*/ 152400 h 304800"/>
              <a:gd name="connsiteX27" fmla="*/ 2872313 w 3630079"/>
              <a:gd name="connsiteY27" fmla="*/ 152400 h 304800"/>
              <a:gd name="connsiteX28" fmla="*/ 2573863 w 3630079"/>
              <a:gd name="connsiteY28" fmla="*/ 0 h 304800"/>
              <a:gd name="connsiteX29" fmla="*/ 2726263 w 3630079"/>
              <a:gd name="connsiteY29" fmla="*/ 0 h 304800"/>
              <a:gd name="connsiteX30" fmla="*/ 2726263 w 3630079"/>
              <a:gd name="connsiteY30" fmla="*/ 152400 h 304800"/>
              <a:gd name="connsiteX31" fmla="*/ 2872313 w 3630079"/>
              <a:gd name="connsiteY31" fmla="*/ 152400 h 304800"/>
              <a:gd name="connsiteX32" fmla="*/ 2872313 w 3630079"/>
              <a:gd name="connsiteY32" fmla="*/ 304800 h 304800"/>
              <a:gd name="connsiteX33" fmla="*/ 2719913 w 3630079"/>
              <a:gd name="connsiteY33" fmla="*/ 304800 h 304800"/>
              <a:gd name="connsiteX34" fmla="*/ 2719913 w 3630079"/>
              <a:gd name="connsiteY34" fmla="*/ 152400 h 304800"/>
              <a:gd name="connsiteX35" fmla="*/ 2573863 w 3630079"/>
              <a:gd name="connsiteY35" fmla="*/ 152400 h 304800"/>
              <a:gd name="connsiteX36" fmla="*/ 2266947 w 3630079"/>
              <a:gd name="connsiteY36" fmla="*/ 0 h 304800"/>
              <a:gd name="connsiteX37" fmla="*/ 2419347 w 3630079"/>
              <a:gd name="connsiteY37" fmla="*/ 0 h 304800"/>
              <a:gd name="connsiteX38" fmla="*/ 2419347 w 3630079"/>
              <a:gd name="connsiteY38" fmla="*/ 152400 h 304800"/>
              <a:gd name="connsiteX39" fmla="*/ 2266947 w 3630079"/>
              <a:gd name="connsiteY39" fmla="*/ 152400 h 304800"/>
              <a:gd name="connsiteX40" fmla="*/ 1968497 w 3630079"/>
              <a:gd name="connsiteY40" fmla="*/ 0 h 304800"/>
              <a:gd name="connsiteX41" fmla="*/ 2120897 w 3630079"/>
              <a:gd name="connsiteY41" fmla="*/ 0 h 304800"/>
              <a:gd name="connsiteX42" fmla="*/ 2120897 w 3630079"/>
              <a:gd name="connsiteY42" fmla="*/ 152400 h 304800"/>
              <a:gd name="connsiteX43" fmla="*/ 2266947 w 3630079"/>
              <a:gd name="connsiteY43" fmla="*/ 152400 h 304800"/>
              <a:gd name="connsiteX44" fmla="*/ 2266947 w 3630079"/>
              <a:gd name="connsiteY44" fmla="*/ 304800 h 304800"/>
              <a:gd name="connsiteX45" fmla="*/ 2114547 w 3630079"/>
              <a:gd name="connsiteY45" fmla="*/ 304800 h 304800"/>
              <a:gd name="connsiteX46" fmla="*/ 2114547 w 3630079"/>
              <a:gd name="connsiteY46" fmla="*/ 152400 h 304800"/>
              <a:gd name="connsiteX47" fmla="*/ 1968497 w 3630079"/>
              <a:gd name="connsiteY47" fmla="*/ 152400 h 304800"/>
              <a:gd name="connsiteX48" fmla="*/ 1661582 w 3630079"/>
              <a:gd name="connsiteY48" fmla="*/ 0 h 304800"/>
              <a:gd name="connsiteX49" fmla="*/ 1813981 w 3630079"/>
              <a:gd name="connsiteY49" fmla="*/ 0 h 304800"/>
              <a:gd name="connsiteX50" fmla="*/ 1813981 w 3630079"/>
              <a:gd name="connsiteY50" fmla="*/ 152400 h 304800"/>
              <a:gd name="connsiteX51" fmla="*/ 1661582 w 3630079"/>
              <a:gd name="connsiteY51" fmla="*/ 152400 h 304800"/>
              <a:gd name="connsiteX52" fmla="*/ 1363132 w 3630079"/>
              <a:gd name="connsiteY52" fmla="*/ 0 h 304800"/>
              <a:gd name="connsiteX53" fmla="*/ 1515532 w 3630079"/>
              <a:gd name="connsiteY53" fmla="*/ 0 h 304800"/>
              <a:gd name="connsiteX54" fmla="*/ 1515532 w 3630079"/>
              <a:gd name="connsiteY54" fmla="*/ 152400 h 304800"/>
              <a:gd name="connsiteX55" fmla="*/ 1661582 w 3630079"/>
              <a:gd name="connsiteY55" fmla="*/ 152400 h 304800"/>
              <a:gd name="connsiteX56" fmla="*/ 1661582 w 3630079"/>
              <a:gd name="connsiteY56" fmla="*/ 304800 h 304800"/>
              <a:gd name="connsiteX57" fmla="*/ 1509182 w 3630079"/>
              <a:gd name="connsiteY57" fmla="*/ 304800 h 304800"/>
              <a:gd name="connsiteX58" fmla="*/ 1509182 w 3630079"/>
              <a:gd name="connsiteY58" fmla="*/ 152400 h 304800"/>
              <a:gd name="connsiteX59" fmla="*/ 1363132 w 3630079"/>
              <a:gd name="connsiteY59" fmla="*/ 152400 h 304800"/>
              <a:gd name="connsiteX60" fmla="*/ 1363132 w 3630079"/>
              <a:gd name="connsiteY60" fmla="*/ 304800 h 304800"/>
              <a:gd name="connsiteX61" fmla="*/ 1210732 w 3630079"/>
              <a:gd name="connsiteY61" fmla="*/ 304800 h 304800"/>
              <a:gd name="connsiteX62" fmla="*/ 1210732 w 3630079"/>
              <a:gd name="connsiteY62" fmla="*/ 152400 h 304800"/>
              <a:gd name="connsiteX63" fmla="*/ 1363132 w 3630079"/>
              <a:gd name="connsiteY63" fmla="*/ 152400 h 304800"/>
              <a:gd name="connsiteX64" fmla="*/ 1056216 w 3630079"/>
              <a:gd name="connsiteY64" fmla="*/ 0 h 304800"/>
              <a:gd name="connsiteX65" fmla="*/ 1208616 w 3630079"/>
              <a:gd name="connsiteY65" fmla="*/ 0 h 304800"/>
              <a:gd name="connsiteX66" fmla="*/ 1208616 w 3630079"/>
              <a:gd name="connsiteY66" fmla="*/ 152400 h 304800"/>
              <a:gd name="connsiteX67" fmla="*/ 1056216 w 3630079"/>
              <a:gd name="connsiteY67" fmla="*/ 152400 h 304800"/>
              <a:gd name="connsiteX68" fmla="*/ 757766 w 3630079"/>
              <a:gd name="connsiteY68" fmla="*/ 0 h 304800"/>
              <a:gd name="connsiteX69" fmla="*/ 910166 w 3630079"/>
              <a:gd name="connsiteY69" fmla="*/ 0 h 304800"/>
              <a:gd name="connsiteX70" fmla="*/ 910166 w 3630079"/>
              <a:gd name="connsiteY70" fmla="*/ 152400 h 304800"/>
              <a:gd name="connsiteX71" fmla="*/ 1056216 w 3630079"/>
              <a:gd name="connsiteY71" fmla="*/ 152400 h 304800"/>
              <a:gd name="connsiteX72" fmla="*/ 1056216 w 3630079"/>
              <a:gd name="connsiteY72" fmla="*/ 304800 h 304800"/>
              <a:gd name="connsiteX73" fmla="*/ 903816 w 3630079"/>
              <a:gd name="connsiteY73" fmla="*/ 304800 h 304800"/>
              <a:gd name="connsiteX74" fmla="*/ 903816 w 3630079"/>
              <a:gd name="connsiteY74" fmla="*/ 152400 h 304800"/>
              <a:gd name="connsiteX75" fmla="*/ 757766 w 3630079"/>
              <a:gd name="connsiteY75" fmla="*/ 152400 h 304800"/>
              <a:gd name="connsiteX76" fmla="*/ 757766 w 3630079"/>
              <a:gd name="connsiteY76" fmla="*/ 304800 h 304800"/>
              <a:gd name="connsiteX77" fmla="*/ 605366 w 3630079"/>
              <a:gd name="connsiteY77" fmla="*/ 304800 h 304800"/>
              <a:gd name="connsiteX78" fmla="*/ 605366 w 3630079"/>
              <a:gd name="connsiteY78" fmla="*/ 152400 h 304800"/>
              <a:gd name="connsiteX79" fmla="*/ 757766 w 3630079"/>
              <a:gd name="connsiteY79" fmla="*/ 152400 h 304800"/>
              <a:gd name="connsiteX80" fmla="*/ 450850 w 3630079"/>
              <a:gd name="connsiteY80" fmla="*/ 0 h 304800"/>
              <a:gd name="connsiteX81" fmla="*/ 603250 w 3630079"/>
              <a:gd name="connsiteY81" fmla="*/ 0 h 304800"/>
              <a:gd name="connsiteX82" fmla="*/ 603250 w 3630079"/>
              <a:gd name="connsiteY82" fmla="*/ 152400 h 304800"/>
              <a:gd name="connsiteX83" fmla="*/ 450850 w 3630079"/>
              <a:gd name="connsiteY83" fmla="*/ 152400 h 304800"/>
              <a:gd name="connsiteX84" fmla="*/ 152400 w 3630079"/>
              <a:gd name="connsiteY84" fmla="*/ 0 h 304800"/>
              <a:gd name="connsiteX85" fmla="*/ 304800 w 3630079"/>
              <a:gd name="connsiteY85" fmla="*/ 0 h 304800"/>
              <a:gd name="connsiteX86" fmla="*/ 304800 w 3630079"/>
              <a:gd name="connsiteY86" fmla="*/ 152400 h 304800"/>
              <a:gd name="connsiteX87" fmla="*/ 450850 w 3630079"/>
              <a:gd name="connsiteY87" fmla="*/ 152400 h 304800"/>
              <a:gd name="connsiteX88" fmla="*/ 450850 w 3630079"/>
              <a:gd name="connsiteY88" fmla="*/ 304800 h 304800"/>
              <a:gd name="connsiteX89" fmla="*/ 298450 w 3630079"/>
              <a:gd name="connsiteY89" fmla="*/ 304800 h 304800"/>
              <a:gd name="connsiteX90" fmla="*/ 298450 w 3630079"/>
              <a:gd name="connsiteY90" fmla="*/ 152400 h 304800"/>
              <a:gd name="connsiteX91" fmla="*/ 152400 w 3630079"/>
              <a:gd name="connsiteY91" fmla="*/ 152400 h 304800"/>
              <a:gd name="connsiteX92" fmla="*/ 152400 w 3630079"/>
              <a:gd name="connsiteY92" fmla="*/ 304800 h 304800"/>
              <a:gd name="connsiteX93" fmla="*/ 0 w 3630079"/>
              <a:gd name="connsiteY93" fmla="*/ 304800 h 304800"/>
              <a:gd name="connsiteX94" fmla="*/ 0 w 3630079"/>
              <a:gd name="connsiteY94" fmla="*/ 152400 h 304800"/>
              <a:gd name="connsiteX95" fmla="*/ 152400 w 3630079"/>
              <a:gd name="connsiteY95" fmla="*/ 152400 h 304800"/>
            </a:gdLst>
            <a:ahLst/>
            <a:cxnLst/>
            <a:rect l="l" t="t" r="r" b="b"/>
            <a:pathLst>
              <a:path w="3630079" h="304800">
                <a:moveTo>
                  <a:pt x="3026829" y="152400"/>
                </a:moveTo>
                <a:lnTo>
                  <a:pt x="3179229" y="152400"/>
                </a:lnTo>
                <a:lnTo>
                  <a:pt x="3179229" y="304800"/>
                </a:lnTo>
                <a:lnTo>
                  <a:pt x="3026829" y="304800"/>
                </a:lnTo>
                <a:close/>
                <a:moveTo>
                  <a:pt x="2421463" y="152400"/>
                </a:moveTo>
                <a:lnTo>
                  <a:pt x="2573863" y="152400"/>
                </a:lnTo>
                <a:lnTo>
                  <a:pt x="2573863" y="304800"/>
                </a:lnTo>
                <a:lnTo>
                  <a:pt x="2421463" y="304800"/>
                </a:lnTo>
                <a:close/>
                <a:moveTo>
                  <a:pt x="1816097" y="152400"/>
                </a:moveTo>
                <a:lnTo>
                  <a:pt x="1968497" y="152400"/>
                </a:lnTo>
                <a:lnTo>
                  <a:pt x="1968497" y="304800"/>
                </a:lnTo>
                <a:lnTo>
                  <a:pt x="1816097" y="304800"/>
                </a:lnTo>
                <a:close/>
                <a:moveTo>
                  <a:pt x="3477679" y="0"/>
                </a:moveTo>
                <a:lnTo>
                  <a:pt x="3630079" y="0"/>
                </a:lnTo>
                <a:lnTo>
                  <a:pt x="3630079" y="152400"/>
                </a:lnTo>
                <a:lnTo>
                  <a:pt x="3477679" y="152400"/>
                </a:lnTo>
                <a:close/>
                <a:moveTo>
                  <a:pt x="3179229" y="0"/>
                </a:moveTo>
                <a:lnTo>
                  <a:pt x="3331629" y="0"/>
                </a:lnTo>
                <a:lnTo>
                  <a:pt x="3331629" y="152400"/>
                </a:lnTo>
                <a:lnTo>
                  <a:pt x="3477679" y="152400"/>
                </a:lnTo>
                <a:lnTo>
                  <a:pt x="3477679" y="304800"/>
                </a:lnTo>
                <a:lnTo>
                  <a:pt x="3325279" y="304800"/>
                </a:lnTo>
                <a:lnTo>
                  <a:pt x="3325279" y="152400"/>
                </a:lnTo>
                <a:lnTo>
                  <a:pt x="3179229" y="152400"/>
                </a:lnTo>
                <a:close/>
                <a:moveTo>
                  <a:pt x="2872313" y="0"/>
                </a:moveTo>
                <a:lnTo>
                  <a:pt x="3024713" y="0"/>
                </a:lnTo>
                <a:lnTo>
                  <a:pt x="3024713" y="152400"/>
                </a:lnTo>
                <a:lnTo>
                  <a:pt x="2872313" y="152400"/>
                </a:lnTo>
                <a:close/>
                <a:moveTo>
                  <a:pt x="2573863" y="0"/>
                </a:moveTo>
                <a:lnTo>
                  <a:pt x="2726263" y="0"/>
                </a:lnTo>
                <a:lnTo>
                  <a:pt x="2726263" y="152400"/>
                </a:lnTo>
                <a:lnTo>
                  <a:pt x="2872313" y="152400"/>
                </a:lnTo>
                <a:lnTo>
                  <a:pt x="2872313" y="304800"/>
                </a:lnTo>
                <a:lnTo>
                  <a:pt x="2719913" y="304800"/>
                </a:lnTo>
                <a:lnTo>
                  <a:pt x="2719913" y="152400"/>
                </a:lnTo>
                <a:lnTo>
                  <a:pt x="2573863" y="152400"/>
                </a:lnTo>
                <a:close/>
                <a:moveTo>
                  <a:pt x="2266947" y="0"/>
                </a:moveTo>
                <a:lnTo>
                  <a:pt x="2419347" y="0"/>
                </a:lnTo>
                <a:lnTo>
                  <a:pt x="2419347" y="152400"/>
                </a:lnTo>
                <a:lnTo>
                  <a:pt x="2266947" y="152400"/>
                </a:lnTo>
                <a:close/>
                <a:moveTo>
                  <a:pt x="1968497" y="0"/>
                </a:moveTo>
                <a:lnTo>
                  <a:pt x="2120897" y="0"/>
                </a:lnTo>
                <a:lnTo>
                  <a:pt x="2120897" y="152400"/>
                </a:lnTo>
                <a:lnTo>
                  <a:pt x="2266947" y="152400"/>
                </a:lnTo>
                <a:lnTo>
                  <a:pt x="2266947" y="304800"/>
                </a:lnTo>
                <a:lnTo>
                  <a:pt x="2114547" y="304800"/>
                </a:lnTo>
                <a:lnTo>
                  <a:pt x="2114547" y="152400"/>
                </a:lnTo>
                <a:lnTo>
                  <a:pt x="1968497" y="152400"/>
                </a:lnTo>
                <a:close/>
                <a:moveTo>
                  <a:pt x="1661582" y="0"/>
                </a:moveTo>
                <a:lnTo>
                  <a:pt x="1813981" y="0"/>
                </a:lnTo>
                <a:lnTo>
                  <a:pt x="1813981" y="152400"/>
                </a:lnTo>
                <a:lnTo>
                  <a:pt x="1661582" y="152400"/>
                </a:lnTo>
                <a:close/>
                <a:moveTo>
                  <a:pt x="1363132" y="0"/>
                </a:moveTo>
                <a:lnTo>
                  <a:pt x="1515532" y="0"/>
                </a:lnTo>
                <a:lnTo>
                  <a:pt x="1515532" y="152400"/>
                </a:lnTo>
                <a:lnTo>
                  <a:pt x="1661582" y="152400"/>
                </a:lnTo>
                <a:lnTo>
                  <a:pt x="1661582" y="304800"/>
                </a:lnTo>
                <a:lnTo>
                  <a:pt x="1509182" y="304800"/>
                </a:lnTo>
                <a:lnTo>
                  <a:pt x="1509182" y="152400"/>
                </a:lnTo>
                <a:lnTo>
                  <a:pt x="1363132" y="152400"/>
                </a:lnTo>
                <a:lnTo>
                  <a:pt x="1363132" y="304800"/>
                </a:lnTo>
                <a:lnTo>
                  <a:pt x="1210732" y="304800"/>
                </a:lnTo>
                <a:lnTo>
                  <a:pt x="1210732" y="152400"/>
                </a:lnTo>
                <a:lnTo>
                  <a:pt x="1363132" y="152400"/>
                </a:lnTo>
                <a:close/>
                <a:moveTo>
                  <a:pt x="1056216" y="0"/>
                </a:moveTo>
                <a:lnTo>
                  <a:pt x="1208616" y="0"/>
                </a:lnTo>
                <a:lnTo>
                  <a:pt x="1208616" y="152400"/>
                </a:lnTo>
                <a:lnTo>
                  <a:pt x="1056216" y="152400"/>
                </a:lnTo>
                <a:close/>
                <a:moveTo>
                  <a:pt x="757766" y="0"/>
                </a:moveTo>
                <a:lnTo>
                  <a:pt x="910166" y="0"/>
                </a:lnTo>
                <a:lnTo>
                  <a:pt x="910166" y="152400"/>
                </a:lnTo>
                <a:lnTo>
                  <a:pt x="1056216" y="152400"/>
                </a:lnTo>
                <a:lnTo>
                  <a:pt x="1056216" y="304800"/>
                </a:lnTo>
                <a:lnTo>
                  <a:pt x="903816" y="304800"/>
                </a:lnTo>
                <a:lnTo>
                  <a:pt x="903816" y="152400"/>
                </a:lnTo>
                <a:lnTo>
                  <a:pt x="757766" y="152400"/>
                </a:lnTo>
                <a:lnTo>
                  <a:pt x="757766" y="304800"/>
                </a:lnTo>
                <a:lnTo>
                  <a:pt x="605366" y="304800"/>
                </a:lnTo>
                <a:lnTo>
                  <a:pt x="605366" y="152400"/>
                </a:lnTo>
                <a:lnTo>
                  <a:pt x="757766" y="152400"/>
                </a:lnTo>
                <a:close/>
                <a:moveTo>
                  <a:pt x="450850" y="0"/>
                </a:moveTo>
                <a:lnTo>
                  <a:pt x="603250" y="0"/>
                </a:lnTo>
                <a:lnTo>
                  <a:pt x="603250" y="152400"/>
                </a:lnTo>
                <a:lnTo>
                  <a:pt x="450850" y="152400"/>
                </a:lnTo>
                <a:close/>
                <a:moveTo>
                  <a:pt x="152400" y="0"/>
                </a:moveTo>
                <a:lnTo>
                  <a:pt x="304800" y="0"/>
                </a:lnTo>
                <a:lnTo>
                  <a:pt x="304800" y="152400"/>
                </a:lnTo>
                <a:lnTo>
                  <a:pt x="450850" y="152400"/>
                </a:lnTo>
                <a:lnTo>
                  <a:pt x="450850" y="304800"/>
                </a:lnTo>
                <a:lnTo>
                  <a:pt x="298450" y="304800"/>
                </a:lnTo>
                <a:lnTo>
                  <a:pt x="298450" y="152400"/>
                </a:lnTo>
                <a:lnTo>
                  <a:pt x="152400" y="152400"/>
                </a:lnTo>
                <a:lnTo>
                  <a:pt x="152400" y="304800"/>
                </a:lnTo>
                <a:lnTo>
                  <a:pt x="0" y="304800"/>
                </a:lnTo>
                <a:lnTo>
                  <a:pt x="0" y="152400"/>
                </a:lnTo>
                <a:lnTo>
                  <a:pt x="152400" y="1524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6417170"/>
            <a:ext cx="5250158" cy="440830"/>
          </a:xfrm>
          <a:custGeom>
            <a:avLst/>
            <a:gdLst>
              <a:gd name="connsiteX0" fmla="*/ 3026829 w 3630079"/>
              <a:gd name="connsiteY0" fmla="*/ 152400 h 304800"/>
              <a:gd name="connsiteX1" fmla="*/ 3179229 w 3630079"/>
              <a:gd name="connsiteY1" fmla="*/ 152400 h 304800"/>
              <a:gd name="connsiteX2" fmla="*/ 3179229 w 3630079"/>
              <a:gd name="connsiteY2" fmla="*/ 304800 h 304800"/>
              <a:gd name="connsiteX3" fmla="*/ 3026829 w 3630079"/>
              <a:gd name="connsiteY3" fmla="*/ 304800 h 304800"/>
              <a:gd name="connsiteX4" fmla="*/ 2421463 w 3630079"/>
              <a:gd name="connsiteY4" fmla="*/ 152400 h 304800"/>
              <a:gd name="connsiteX5" fmla="*/ 2573863 w 3630079"/>
              <a:gd name="connsiteY5" fmla="*/ 152400 h 304800"/>
              <a:gd name="connsiteX6" fmla="*/ 2573863 w 3630079"/>
              <a:gd name="connsiteY6" fmla="*/ 304800 h 304800"/>
              <a:gd name="connsiteX7" fmla="*/ 2421463 w 3630079"/>
              <a:gd name="connsiteY7" fmla="*/ 304800 h 304800"/>
              <a:gd name="connsiteX8" fmla="*/ 1816097 w 3630079"/>
              <a:gd name="connsiteY8" fmla="*/ 152400 h 304800"/>
              <a:gd name="connsiteX9" fmla="*/ 1968497 w 3630079"/>
              <a:gd name="connsiteY9" fmla="*/ 152400 h 304800"/>
              <a:gd name="connsiteX10" fmla="*/ 1968497 w 3630079"/>
              <a:gd name="connsiteY10" fmla="*/ 304800 h 304800"/>
              <a:gd name="connsiteX11" fmla="*/ 1816097 w 3630079"/>
              <a:gd name="connsiteY11" fmla="*/ 304800 h 304800"/>
              <a:gd name="connsiteX12" fmla="*/ 3477679 w 3630079"/>
              <a:gd name="connsiteY12" fmla="*/ 0 h 304800"/>
              <a:gd name="connsiteX13" fmla="*/ 3630079 w 3630079"/>
              <a:gd name="connsiteY13" fmla="*/ 0 h 304800"/>
              <a:gd name="connsiteX14" fmla="*/ 3630079 w 3630079"/>
              <a:gd name="connsiteY14" fmla="*/ 152400 h 304800"/>
              <a:gd name="connsiteX15" fmla="*/ 3477679 w 3630079"/>
              <a:gd name="connsiteY15" fmla="*/ 152400 h 304800"/>
              <a:gd name="connsiteX16" fmla="*/ 3179229 w 3630079"/>
              <a:gd name="connsiteY16" fmla="*/ 0 h 304800"/>
              <a:gd name="connsiteX17" fmla="*/ 3331629 w 3630079"/>
              <a:gd name="connsiteY17" fmla="*/ 0 h 304800"/>
              <a:gd name="connsiteX18" fmla="*/ 3331629 w 3630079"/>
              <a:gd name="connsiteY18" fmla="*/ 152400 h 304800"/>
              <a:gd name="connsiteX19" fmla="*/ 3477679 w 3630079"/>
              <a:gd name="connsiteY19" fmla="*/ 152400 h 304800"/>
              <a:gd name="connsiteX20" fmla="*/ 3477679 w 3630079"/>
              <a:gd name="connsiteY20" fmla="*/ 304800 h 304800"/>
              <a:gd name="connsiteX21" fmla="*/ 3325279 w 3630079"/>
              <a:gd name="connsiteY21" fmla="*/ 304800 h 304800"/>
              <a:gd name="connsiteX22" fmla="*/ 3325279 w 3630079"/>
              <a:gd name="connsiteY22" fmla="*/ 152400 h 304800"/>
              <a:gd name="connsiteX23" fmla="*/ 3179229 w 3630079"/>
              <a:gd name="connsiteY23" fmla="*/ 152400 h 304800"/>
              <a:gd name="connsiteX24" fmla="*/ 2872313 w 3630079"/>
              <a:gd name="connsiteY24" fmla="*/ 0 h 304800"/>
              <a:gd name="connsiteX25" fmla="*/ 3024713 w 3630079"/>
              <a:gd name="connsiteY25" fmla="*/ 0 h 304800"/>
              <a:gd name="connsiteX26" fmla="*/ 3024713 w 3630079"/>
              <a:gd name="connsiteY26" fmla="*/ 152400 h 304800"/>
              <a:gd name="connsiteX27" fmla="*/ 2872313 w 3630079"/>
              <a:gd name="connsiteY27" fmla="*/ 152400 h 304800"/>
              <a:gd name="connsiteX28" fmla="*/ 2573863 w 3630079"/>
              <a:gd name="connsiteY28" fmla="*/ 0 h 304800"/>
              <a:gd name="connsiteX29" fmla="*/ 2726263 w 3630079"/>
              <a:gd name="connsiteY29" fmla="*/ 0 h 304800"/>
              <a:gd name="connsiteX30" fmla="*/ 2726263 w 3630079"/>
              <a:gd name="connsiteY30" fmla="*/ 152400 h 304800"/>
              <a:gd name="connsiteX31" fmla="*/ 2872313 w 3630079"/>
              <a:gd name="connsiteY31" fmla="*/ 152400 h 304800"/>
              <a:gd name="connsiteX32" fmla="*/ 2872313 w 3630079"/>
              <a:gd name="connsiteY32" fmla="*/ 304800 h 304800"/>
              <a:gd name="connsiteX33" fmla="*/ 2719913 w 3630079"/>
              <a:gd name="connsiteY33" fmla="*/ 304800 h 304800"/>
              <a:gd name="connsiteX34" fmla="*/ 2719913 w 3630079"/>
              <a:gd name="connsiteY34" fmla="*/ 152400 h 304800"/>
              <a:gd name="connsiteX35" fmla="*/ 2573863 w 3630079"/>
              <a:gd name="connsiteY35" fmla="*/ 152400 h 304800"/>
              <a:gd name="connsiteX36" fmla="*/ 2266947 w 3630079"/>
              <a:gd name="connsiteY36" fmla="*/ 0 h 304800"/>
              <a:gd name="connsiteX37" fmla="*/ 2419347 w 3630079"/>
              <a:gd name="connsiteY37" fmla="*/ 0 h 304800"/>
              <a:gd name="connsiteX38" fmla="*/ 2419347 w 3630079"/>
              <a:gd name="connsiteY38" fmla="*/ 152400 h 304800"/>
              <a:gd name="connsiteX39" fmla="*/ 2266947 w 3630079"/>
              <a:gd name="connsiteY39" fmla="*/ 152400 h 304800"/>
              <a:gd name="connsiteX40" fmla="*/ 1968497 w 3630079"/>
              <a:gd name="connsiteY40" fmla="*/ 0 h 304800"/>
              <a:gd name="connsiteX41" fmla="*/ 2120897 w 3630079"/>
              <a:gd name="connsiteY41" fmla="*/ 0 h 304800"/>
              <a:gd name="connsiteX42" fmla="*/ 2120897 w 3630079"/>
              <a:gd name="connsiteY42" fmla="*/ 152400 h 304800"/>
              <a:gd name="connsiteX43" fmla="*/ 2266947 w 3630079"/>
              <a:gd name="connsiteY43" fmla="*/ 152400 h 304800"/>
              <a:gd name="connsiteX44" fmla="*/ 2266947 w 3630079"/>
              <a:gd name="connsiteY44" fmla="*/ 304800 h 304800"/>
              <a:gd name="connsiteX45" fmla="*/ 2114547 w 3630079"/>
              <a:gd name="connsiteY45" fmla="*/ 304800 h 304800"/>
              <a:gd name="connsiteX46" fmla="*/ 2114547 w 3630079"/>
              <a:gd name="connsiteY46" fmla="*/ 152400 h 304800"/>
              <a:gd name="connsiteX47" fmla="*/ 1968497 w 3630079"/>
              <a:gd name="connsiteY47" fmla="*/ 152400 h 304800"/>
              <a:gd name="connsiteX48" fmla="*/ 1661582 w 3630079"/>
              <a:gd name="connsiteY48" fmla="*/ 0 h 304800"/>
              <a:gd name="connsiteX49" fmla="*/ 1813981 w 3630079"/>
              <a:gd name="connsiteY49" fmla="*/ 0 h 304800"/>
              <a:gd name="connsiteX50" fmla="*/ 1813981 w 3630079"/>
              <a:gd name="connsiteY50" fmla="*/ 152400 h 304800"/>
              <a:gd name="connsiteX51" fmla="*/ 1661582 w 3630079"/>
              <a:gd name="connsiteY51" fmla="*/ 152400 h 304800"/>
              <a:gd name="connsiteX52" fmla="*/ 1363132 w 3630079"/>
              <a:gd name="connsiteY52" fmla="*/ 0 h 304800"/>
              <a:gd name="connsiteX53" fmla="*/ 1515532 w 3630079"/>
              <a:gd name="connsiteY53" fmla="*/ 0 h 304800"/>
              <a:gd name="connsiteX54" fmla="*/ 1515532 w 3630079"/>
              <a:gd name="connsiteY54" fmla="*/ 152400 h 304800"/>
              <a:gd name="connsiteX55" fmla="*/ 1661582 w 3630079"/>
              <a:gd name="connsiteY55" fmla="*/ 152400 h 304800"/>
              <a:gd name="connsiteX56" fmla="*/ 1661582 w 3630079"/>
              <a:gd name="connsiteY56" fmla="*/ 304800 h 304800"/>
              <a:gd name="connsiteX57" fmla="*/ 1509182 w 3630079"/>
              <a:gd name="connsiteY57" fmla="*/ 304800 h 304800"/>
              <a:gd name="connsiteX58" fmla="*/ 1509182 w 3630079"/>
              <a:gd name="connsiteY58" fmla="*/ 152400 h 304800"/>
              <a:gd name="connsiteX59" fmla="*/ 1363132 w 3630079"/>
              <a:gd name="connsiteY59" fmla="*/ 152400 h 304800"/>
              <a:gd name="connsiteX60" fmla="*/ 1363132 w 3630079"/>
              <a:gd name="connsiteY60" fmla="*/ 304800 h 304800"/>
              <a:gd name="connsiteX61" fmla="*/ 1210732 w 3630079"/>
              <a:gd name="connsiteY61" fmla="*/ 304800 h 304800"/>
              <a:gd name="connsiteX62" fmla="*/ 1210732 w 3630079"/>
              <a:gd name="connsiteY62" fmla="*/ 152400 h 304800"/>
              <a:gd name="connsiteX63" fmla="*/ 1363132 w 3630079"/>
              <a:gd name="connsiteY63" fmla="*/ 152400 h 304800"/>
              <a:gd name="connsiteX64" fmla="*/ 1056216 w 3630079"/>
              <a:gd name="connsiteY64" fmla="*/ 0 h 304800"/>
              <a:gd name="connsiteX65" fmla="*/ 1208616 w 3630079"/>
              <a:gd name="connsiteY65" fmla="*/ 0 h 304800"/>
              <a:gd name="connsiteX66" fmla="*/ 1208616 w 3630079"/>
              <a:gd name="connsiteY66" fmla="*/ 152400 h 304800"/>
              <a:gd name="connsiteX67" fmla="*/ 1056216 w 3630079"/>
              <a:gd name="connsiteY67" fmla="*/ 152400 h 304800"/>
              <a:gd name="connsiteX68" fmla="*/ 757766 w 3630079"/>
              <a:gd name="connsiteY68" fmla="*/ 0 h 304800"/>
              <a:gd name="connsiteX69" fmla="*/ 910166 w 3630079"/>
              <a:gd name="connsiteY69" fmla="*/ 0 h 304800"/>
              <a:gd name="connsiteX70" fmla="*/ 910166 w 3630079"/>
              <a:gd name="connsiteY70" fmla="*/ 152400 h 304800"/>
              <a:gd name="connsiteX71" fmla="*/ 1056216 w 3630079"/>
              <a:gd name="connsiteY71" fmla="*/ 152400 h 304800"/>
              <a:gd name="connsiteX72" fmla="*/ 1056216 w 3630079"/>
              <a:gd name="connsiteY72" fmla="*/ 304800 h 304800"/>
              <a:gd name="connsiteX73" fmla="*/ 903816 w 3630079"/>
              <a:gd name="connsiteY73" fmla="*/ 304800 h 304800"/>
              <a:gd name="connsiteX74" fmla="*/ 903816 w 3630079"/>
              <a:gd name="connsiteY74" fmla="*/ 152400 h 304800"/>
              <a:gd name="connsiteX75" fmla="*/ 757766 w 3630079"/>
              <a:gd name="connsiteY75" fmla="*/ 152400 h 304800"/>
              <a:gd name="connsiteX76" fmla="*/ 757766 w 3630079"/>
              <a:gd name="connsiteY76" fmla="*/ 304800 h 304800"/>
              <a:gd name="connsiteX77" fmla="*/ 605366 w 3630079"/>
              <a:gd name="connsiteY77" fmla="*/ 304800 h 304800"/>
              <a:gd name="connsiteX78" fmla="*/ 605366 w 3630079"/>
              <a:gd name="connsiteY78" fmla="*/ 152400 h 304800"/>
              <a:gd name="connsiteX79" fmla="*/ 757766 w 3630079"/>
              <a:gd name="connsiteY79" fmla="*/ 152400 h 304800"/>
              <a:gd name="connsiteX80" fmla="*/ 450850 w 3630079"/>
              <a:gd name="connsiteY80" fmla="*/ 0 h 304800"/>
              <a:gd name="connsiteX81" fmla="*/ 603250 w 3630079"/>
              <a:gd name="connsiteY81" fmla="*/ 0 h 304800"/>
              <a:gd name="connsiteX82" fmla="*/ 603250 w 3630079"/>
              <a:gd name="connsiteY82" fmla="*/ 152400 h 304800"/>
              <a:gd name="connsiteX83" fmla="*/ 450850 w 3630079"/>
              <a:gd name="connsiteY83" fmla="*/ 152400 h 304800"/>
              <a:gd name="connsiteX84" fmla="*/ 152400 w 3630079"/>
              <a:gd name="connsiteY84" fmla="*/ 0 h 304800"/>
              <a:gd name="connsiteX85" fmla="*/ 304800 w 3630079"/>
              <a:gd name="connsiteY85" fmla="*/ 0 h 304800"/>
              <a:gd name="connsiteX86" fmla="*/ 304800 w 3630079"/>
              <a:gd name="connsiteY86" fmla="*/ 152400 h 304800"/>
              <a:gd name="connsiteX87" fmla="*/ 450850 w 3630079"/>
              <a:gd name="connsiteY87" fmla="*/ 152400 h 304800"/>
              <a:gd name="connsiteX88" fmla="*/ 450850 w 3630079"/>
              <a:gd name="connsiteY88" fmla="*/ 304800 h 304800"/>
              <a:gd name="connsiteX89" fmla="*/ 298450 w 3630079"/>
              <a:gd name="connsiteY89" fmla="*/ 304800 h 304800"/>
              <a:gd name="connsiteX90" fmla="*/ 298450 w 3630079"/>
              <a:gd name="connsiteY90" fmla="*/ 152400 h 304800"/>
              <a:gd name="connsiteX91" fmla="*/ 152400 w 3630079"/>
              <a:gd name="connsiteY91" fmla="*/ 152400 h 304800"/>
              <a:gd name="connsiteX92" fmla="*/ 152400 w 3630079"/>
              <a:gd name="connsiteY92" fmla="*/ 304800 h 304800"/>
              <a:gd name="connsiteX93" fmla="*/ 0 w 3630079"/>
              <a:gd name="connsiteY93" fmla="*/ 304800 h 304800"/>
              <a:gd name="connsiteX94" fmla="*/ 0 w 3630079"/>
              <a:gd name="connsiteY94" fmla="*/ 152400 h 304800"/>
              <a:gd name="connsiteX95" fmla="*/ 152400 w 3630079"/>
              <a:gd name="connsiteY95" fmla="*/ 152400 h 304800"/>
            </a:gdLst>
            <a:ahLst/>
            <a:cxnLst/>
            <a:rect l="l" t="t" r="r" b="b"/>
            <a:pathLst>
              <a:path w="3630079" h="304800">
                <a:moveTo>
                  <a:pt x="3026829" y="152400"/>
                </a:moveTo>
                <a:lnTo>
                  <a:pt x="3179229" y="152400"/>
                </a:lnTo>
                <a:lnTo>
                  <a:pt x="3179229" y="304800"/>
                </a:lnTo>
                <a:lnTo>
                  <a:pt x="3026829" y="304800"/>
                </a:lnTo>
                <a:close/>
                <a:moveTo>
                  <a:pt x="2421463" y="152400"/>
                </a:moveTo>
                <a:lnTo>
                  <a:pt x="2573863" y="152400"/>
                </a:lnTo>
                <a:lnTo>
                  <a:pt x="2573863" y="304800"/>
                </a:lnTo>
                <a:lnTo>
                  <a:pt x="2421463" y="304800"/>
                </a:lnTo>
                <a:close/>
                <a:moveTo>
                  <a:pt x="1816097" y="152400"/>
                </a:moveTo>
                <a:lnTo>
                  <a:pt x="1968497" y="152400"/>
                </a:lnTo>
                <a:lnTo>
                  <a:pt x="1968497" y="304800"/>
                </a:lnTo>
                <a:lnTo>
                  <a:pt x="1816097" y="304800"/>
                </a:lnTo>
                <a:close/>
                <a:moveTo>
                  <a:pt x="3477679" y="0"/>
                </a:moveTo>
                <a:lnTo>
                  <a:pt x="3630079" y="0"/>
                </a:lnTo>
                <a:lnTo>
                  <a:pt x="3630079" y="152400"/>
                </a:lnTo>
                <a:lnTo>
                  <a:pt x="3477679" y="152400"/>
                </a:lnTo>
                <a:close/>
                <a:moveTo>
                  <a:pt x="3179229" y="0"/>
                </a:moveTo>
                <a:lnTo>
                  <a:pt x="3331629" y="0"/>
                </a:lnTo>
                <a:lnTo>
                  <a:pt x="3331629" y="152400"/>
                </a:lnTo>
                <a:lnTo>
                  <a:pt x="3477679" y="152400"/>
                </a:lnTo>
                <a:lnTo>
                  <a:pt x="3477679" y="304800"/>
                </a:lnTo>
                <a:lnTo>
                  <a:pt x="3325279" y="304800"/>
                </a:lnTo>
                <a:lnTo>
                  <a:pt x="3325279" y="152400"/>
                </a:lnTo>
                <a:lnTo>
                  <a:pt x="3179229" y="152400"/>
                </a:lnTo>
                <a:close/>
                <a:moveTo>
                  <a:pt x="2872313" y="0"/>
                </a:moveTo>
                <a:lnTo>
                  <a:pt x="3024713" y="0"/>
                </a:lnTo>
                <a:lnTo>
                  <a:pt x="3024713" y="152400"/>
                </a:lnTo>
                <a:lnTo>
                  <a:pt x="2872313" y="152400"/>
                </a:lnTo>
                <a:close/>
                <a:moveTo>
                  <a:pt x="2573863" y="0"/>
                </a:moveTo>
                <a:lnTo>
                  <a:pt x="2726263" y="0"/>
                </a:lnTo>
                <a:lnTo>
                  <a:pt x="2726263" y="152400"/>
                </a:lnTo>
                <a:lnTo>
                  <a:pt x="2872313" y="152400"/>
                </a:lnTo>
                <a:lnTo>
                  <a:pt x="2872313" y="304800"/>
                </a:lnTo>
                <a:lnTo>
                  <a:pt x="2719913" y="304800"/>
                </a:lnTo>
                <a:lnTo>
                  <a:pt x="2719913" y="152400"/>
                </a:lnTo>
                <a:lnTo>
                  <a:pt x="2573863" y="152400"/>
                </a:lnTo>
                <a:close/>
                <a:moveTo>
                  <a:pt x="2266947" y="0"/>
                </a:moveTo>
                <a:lnTo>
                  <a:pt x="2419347" y="0"/>
                </a:lnTo>
                <a:lnTo>
                  <a:pt x="2419347" y="152400"/>
                </a:lnTo>
                <a:lnTo>
                  <a:pt x="2266947" y="152400"/>
                </a:lnTo>
                <a:close/>
                <a:moveTo>
                  <a:pt x="1968497" y="0"/>
                </a:moveTo>
                <a:lnTo>
                  <a:pt x="2120897" y="0"/>
                </a:lnTo>
                <a:lnTo>
                  <a:pt x="2120897" y="152400"/>
                </a:lnTo>
                <a:lnTo>
                  <a:pt x="2266947" y="152400"/>
                </a:lnTo>
                <a:lnTo>
                  <a:pt x="2266947" y="304800"/>
                </a:lnTo>
                <a:lnTo>
                  <a:pt x="2114547" y="304800"/>
                </a:lnTo>
                <a:lnTo>
                  <a:pt x="2114547" y="152400"/>
                </a:lnTo>
                <a:lnTo>
                  <a:pt x="1968497" y="152400"/>
                </a:lnTo>
                <a:close/>
                <a:moveTo>
                  <a:pt x="1661582" y="0"/>
                </a:moveTo>
                <a:lnTo>
                  <a:pt x="1813981" y="0"/>
                </a:lnTo>
                <a:lnTo>
                  <a:pt x="1813981" y="152400"/>
                </a:lnTo>
                <a:lnTo>
                  <a:pt x="1661582" y="152400"/>
                </a:lnTo>
                <a:close/>
                <a:moveTo>
                  <a:pt x="1363132" y="0"/>
                </a:moveTo>
                <a:lnTo>
                  <a:pt x="1515532" y="0"/>
                </a:lnTo>
                <a:lnTo>
                  <a:pt x="1515532" y="152400"/>
                </a:lnTo>
                <a:lnTo>
                  <a:pt x="1661582" y="152400"/>
                </a:lnTo>
                <a:lnTo>
                  <a:pt x="1661582" y="304800"/>
                </a:lnTo>
                <a:lnTo>
                  <a:pt x="1509182" y="304800"/>
                </a:lnTo>
                <a:lnTo>
                  <a:pt x="1509182" y="152400"/>
                </a:lnTo>
                <a:lnTo>
                  <a:pt x="1363132" y="152400"/>
                </a:lnTo>
                <a:lnTo>
                  <a:pt x="1363132" y="304800"/>
                </a:lnTo>
                <a:lnTo>
                  <a:pt x="1210732" y="304800"/>
                </a:lnTo>
                <a:lnTo>
                  <a:pt x="1210732" y="152400"/>
                </a:lnTo>
                <a:lnTo>
                  <a:pt x="1363132" y="152400"/>
                </a:lnTo>
                <a:close/>
                <a:moveTo>
                  <a:pt x="1056216" y="0"/>
                </a:moveTo>
                <a:lnTo>
                  <a:pt x="1208616" y="0"/>
                </a:lnTo>
                <a:lnTo>
                  <a:pt x="1208616" y="152400"/>
                </a:lnTo>
                <a:lnTo>
                  <a:pt x="1056216" y="152400"/>
                </a:lnTo>
                <a:close/>
                <a:moveTo>
                  <a:pt x="757766" y="0"/>
                </a:moveTo>
                <a:lnTo>
                  <a:pt x="910166" y="0"/>
                </a:lnTo>
                <a:lnTo>
                  <a:pt x="910166" y="152400"/>
                </a:lnTo>
                <a:lnTo>
                  <a:pt x="1056216" y="152400"/>
                </a:lnTo>
                <a:lnTo>
                  <a:pt x="1056216" y="304800"/>
                </a:lnTo>
                <a:lnTo>
                  <a:pt x="903816" y="304800"/>
                </a:lnTo>
                <a:lnTo>
                  <a:pt x="903816" y="152400"/>
                </a:lnTo>
                <a:lnTo>
                  <a:pt x="757766" y="152400"/>
                </a:lnTo>
                <a:lnTo>
                  <a:pt x="757766" y="304800"/>
                </a:lnTo>
                <a:lnTo>
                  <a:pt x="605366" y="304800"/>
                </a:lnTo>
                <a:lnTo>
                  <a:pt x="605366" y="152400"/>
                </a:lnTo>
                <a:lnTo>
                  <a:pt x="757766" y="152400"/>
                </a:lnTo>
                <a:close/>
                <a:moveTo>
                  <a:pt x="450850" y="0"/>
                </a:moveTo>
                <a:lnTo>
                  <a:pt x="603250" y="0"/>
                </a:lnTo>
                <a:lnTo>
                  <a:pt x="603250" y="152400"/>
                </a:lnTo>
                <a:lnTo>
                  <a:pt x="450850" y="152400"/>
                </a:lnTo>
                <a:close/>
                <a:moveTo>
                  <a:pt x="152400" y="0"/>
                </a:moveTo>
                <a:lnTo>
                  <a:pt x="304800" y="0"/>
                </a:lnTo>
                <a:lnTo>
                  <a:pt x="304800" y="152400"/>
                </a:lnTo>
                <a:lnTo>
                  <a:pt x="450850" y="152400"/>
                </a:lnTo>
                <a:lnTo>
                  <a:pt x="450850" y="304800"/>
                </a:lnTo>
                <a:lnTo>
                  <a:pt x="298450" y="304800"/>
                </a:lnTo>
                <a:lnTo>
                  <a:pt x="298450" y="152400"/>
                </a:lnTo>
                <a:lnTo>
                  <a:pt x="152400" y="152400"/>
                </a:lnTo>
                <a:lnTo>
                  <a:pt x="152400" y="304800"/>
                </a:lnTo>
                <a:lnTo>
                  <a:pt x="0" y="304800"/>
                </a:lnTo>
                <a:lnTo>
                  <a:pt x="0" y="152400"/>
                </a:lnTo>
                <a:lnTo>
                  <a:pt x="152400" y="1524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568929" y="2776412"/>
            <a:ext cx="4950536" cy="2542234"/>
          </a:xfrm>
          <a:prstGeom prst="roundRect">
            <a:avLst>
              <a:gd name="adj" fmla="val 4673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39700" dist="38100" dir="2700000" algn="tl" rotWithShape="0">
              <a:schemeClr val="accent1">
                <a:alpha val="5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5" name="标题 1"/>
          <p:cNvCxnSpPr/>
          <p:nvPr/>
        </p:nvCxnSpPr>
        <p:spPr>
          <a:xfrm flipH="1">
            <a:off x="554712" y="2590295"/>
            <a:ext cx="25117" cy="2897523"/>
          </a:xfrm>
          <a:prstGeom prst="line">
            <a:avLst/>
          </a:prstGeom>
          <a:noFill/>
          <a:ln w="12700" cap="rnd">
            <a:gradFill>
              <a:gsLst>
                <a:gs pos="0">
                  <a:schemeClr val="accent1"/>
                </a:gs>
                <a:gs pos="100000">
                  <a:schemeClr val="accent1">
                    <a:lumMod val="40000"/>
                    <a:lumOff val="60000"/>
                    <a:alpha val="0"/>
                  </a:schemeClr>
                </a:gs>
              </a:gsLst>
              <a:lin ang="5400000" scaled="0"/>
            </a:gradFill>
            <a:prstDash val="solid"/>
            <a:miter/>
          </a:ln>
        </p:spPr>
      </p:cxnSp>
      <p:sp>
        <p:nvSpPr>
          <p:cNvPr id="6" name="标题 1"/>
          <p:cNvSpPr txBox="1"/>
          <p:nvPr/>
        </p:nvSpPr>
        <p:spPr>
          <a:xfrm>
            <a:off x="490371" y="2574663"/>
            <a:ext cx="162171" cy="159529"/>
          </a:xfrm>
          <a:prstGeom prst="ellipse">
            <a:avLst/>
          </a:prstGeom>
          <a:solidFill>
            <a:schemeClr val="bg1"/>
          </a:solidFill>
          <a:ln w="9525" cap="sq">
            <a:solidFill>
              <a:schemeClr val="accent1"/>
            </a:solidFill>
            <a:miter/>
          </a:ln>
          <a:effectLst>
            <a:outerShdw blurRad="63500" algn="ctr" rotWithShape="0">
              <a:schemeClr val="accent1">
                <a:alpha val="4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30971" y="2614600"/>
            <a:ext cx="80972" cy="79653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4882912" y="2354919"/>
            <a:ext cx="1189251" cy="1189251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4000">
                <a:schemeClr val="bg1"/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5110204" y="2583965"/>
            <a:ext cx="734667" cy="731160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accent1"/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092561" y="2677546"/>
            <a:ext cx="2841803" cy="7907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1600" dirty="0">
                <a:ln w="12700">
                  <a:noFill/>
                </a:ln>
                <a:solidFill>
                  <a:srgbClr val="0500A3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KOTLER DAN LANE (2007)</a:t>
            </a:r>
            <a:endParaRPr kumimoji="1" lang="zh-CN" altLang="en-US" dirty="0"/>
          </a:p>
        </p:txBody>
      </p:sp>
      <p:sp>
        <p:nvSpPr>
          <p:cNvPr id="11" name="标题 1"/>
          <p:cNvSpPr txBox="1"/>
          <p:nvPr/>
        </p:nvSpPr>
        <p:spPr>
          <a:xfrm>
            <a:off x="886321" y="3409474"/>
            <a:ext cx="4403527" cy="14458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Pemasaran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adalah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suatu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proses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sosial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yang di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dalamnya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individu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dan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kelompok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mendapatkan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apa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yang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mereka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butuhkan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dan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inginkan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dengan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menciptakan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,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menawarkan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, dan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secara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bebas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mempertukarkan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produk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yang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bernilai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dengan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pihak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lain.</a:t>
            </a:r>
            <a:endParaRPr kumimoji="1" lang="zh-CN" altLang="en-US" sz="2000" dirty="0"/>
          </a:p>
        </p:txBody>
      </p:sp>
      <p:sp>
        <p:nvSpPr>
          <p:cNvPr id="12" name="标题 1"/>
          <p:cNvSpPr txBox="1"/>
          <p:nvPr/>
        </p:nvSpPr>
        <p:spPr>
          <a:xfrm>
            <a:off x="5051786" y="2556602"/>
            <a:ext cx="851502" cy="785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sz="3000">
                <a:ln w="12700">
                  <a:noFill/>
                </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18900000" scaled="0"/>
                </a:gradFill>
                <a:latin typeface="poppins-bold"/>
                <a:ea typeface="poppins-bold"/>
                <a:cs typeface="poppins-bold"/>
              </a:rPr>
              <a:t>01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406639" y="2776412"/>
            <a:ext cx="4950536" cy="2542234"/>
          </a:xfrm>
          <a:prstGeom prst="roundRect">
            <a:avLst>
              <a:gd name="adj" fmla="val 4673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39700" dist="38100" dir="2700000" algn="tl" rotWithShape="0">
              <a:schemeClr val="accent1">
                <a:alpha val="5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4" name="标题 1"/>
          <p:cNvCxnSpPr/>
          <p:nvPr/>
        </p:nvCxnSpPr>
        <p:spPr>
          <a:xfrm flipH="1">
            <a:off x="6392422" y="2590295"/>
            <a:ext cx="25117" cy="2897523"/>
          </a:xfrm>
          <a:prstGeom prst="line">
            <a:avLst/>
          </a:prstGeom>
          <a:noFill/>
          <a:ln w="12700" cap="rnd">
            <a:gradFill>
              <a:gsLst>
                <a:gs pos="0">
                  <a:schemeClr val="accent1"/>
                </a:gs>
                <a:gs pos="100000">
                  <a:schemeClr val="accent1">
                    <a:lumMod val="40000"/>
                    <a:lumOff val="60000"/>
                    <a:alpha val="0"/>
                  </a:schemeClr>
                </a:gs>
              </a:gsLst>
              <a:lin ang="5400000" scaled="0"/>
            </a:gradFill>
            <a:prstDash val="solid"/>
            <a:miter/>
          </a:ln>
        </p:spPr>
      </p:cxnSp>
      <p:sp>
        <p:nvSpPr>
          <p:cNvPr id="15" name="标题 1"/>
          <p:cNvSpPr txBox="1"/>
          <p:nvPr/>
        </p:nvSpPr>
        <p:spPr>
          <a:xfrm>
            <a:off x="6328081" y="2574663"/>
            <a:ext cx="162171" cy="159529"/>
          </a:xfrm>
          <a:prstGeom prst="ellipse">
            <a:avLst/>
          </a:prstGeom>
          <a:solidFill>
            <a:schemeClr val="bg1"/>
          </a:solidFill>
          <a:ln w="9525" cap="sq">
            <a:solidFill>
              <a:schemeClr val="accent1"/>
            </a:solidFill>
            <a:miter/>
          </a:ln>
          <a:effectLst>
            <a:outerShdw blurRad="63500" algn="ctr" rotWithShape="0">
              <a:schemeClr val="accent1">
                <a:alpha val="4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368681" y="2614600"/>
            <a:ext cx="80972" cy="79653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10720622" y="2354919"/>
            <a:ext cx="1189251" cy="1189251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4000">
                <a:schemeClr val="bg1"/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10947914" y="2583965"/>
            <a:ext cx="734667" cy="731160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accent1"/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6776245" y="2614600"/>
            <a:ext cx="2841803" cy="7907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1600" dirty="0">
                <a:ln w="12700">
                  <a:noFill/>
                </a:ln>
                <a:solidFill>
                  <a:srgbClr val="0500A3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DUCKER (1954)</a:t>
            </a:r>
            <a:endParaRPr kumimoji="1" lang="zh-CN" altLang="en-US" dirty="0"/>
          </a:p>
        </p:txBody>
      </p:sp>
      <p:sp>
        <p:nvSpPr>
          <p:cNvPr id="20" name="标题 1"/>
          <p:cNvSpPr txBox="1"/>
          <p:nvPr/>
        </p:nvSpPr>
        <p:spPr>
          <a:xfrm>
            <a:off x="6655222" y="3316116"/>
            <a:ext cx="4444217" cy="14458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Pemasaran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bukan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sekedar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perluasan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dari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penjualan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,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pemasaran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sama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sekali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bukan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aktivitas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khusus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,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tetapi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merupakan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keseluruhan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bisnis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yang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dilihat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dari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sudut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pandang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hasil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akhir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yang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dicapai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,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yaitu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dari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sudut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pelanggan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. Dalam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setiap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bisnis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hanya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pemasaran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dan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inovasi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yang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menciptakan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pendapatan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yang lain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hanya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menciptakan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biaya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.</a:t>
            </a:r>
            <a:endParaRPr kumimoji="1" lang="zh-CN" altLang="en-US" sz="3200" dirty="0"/>
          </a:p>
        </p:txBody>
      </p:sp>
      <p:sp>
        <p:nvSpPr>
          <p:cNvPr id="21" name="标题 1"/>
          <p:cNvSpPr txBox="1"/>
          <p:nvPr/>
        </p:nvSpPr>
        <p:spPr>
          <a:xfrm>
            <a:off x="10889496" y="2556602"/>
            <a:ext cx="851502" cy="785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sz="3000">
                <a:ln w="12700">
                  <a:noFill/>
                </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18900000" scaled="0"/>
                </a:gradFill>
                <a:latin typeface="poppins-bold"/>
                <a:ea typeface="poppins-bold"/>
                <a:cs typeface="poppins-bold"/>
              </a:rPr>
              <a:t>02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660400" y="48870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Konsep Pemasaran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447532" y="280134"/>
            <a:ext cx="396000" cy="396000"/>
          </a:xfrm>
          <a:prstGeom prst="halfFrame">
            <a:avLst>
              <a:gd name="adj1" fmla="val 23874"/>
              <a:gd name="adj2" fmla="val 25225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50D8E8C-6784-3336-EE20-BF52EA29A187}"/>
              </a:ext>
            </a:extLst>
          </p:cNvPr>
          <p:cNvSpPr/>
          <p:nvPr/>
        </p:nvSpPr>
        <p:spPr>
          <a:xfrm>
            <a:off x="11428153" y="6024126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317500" y="6485894"/>
            <a:ext cx="12827000" cy="558800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4143455" y="1701800"/>
            <a:ext cx="3903218" cy="1039778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890000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4493524" y="1799468"/>
            <a:ext cx="3203080" cy="84444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Pengertian Segmentasi Pasar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143455" y="2876550"/>
            <a:ext cx="3903218" cy="3257550"/>
          </a:xfrm>
          <a:prstGeom prst="round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4496546" y="3052114"/>
            <a:ext cx="3197037" cy="256825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20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Usaha </a:t>
            </a:r>
            <a:r>
              <a:rPr kumimoji="1" lang="en-US" altLang="zh-CN" sz="20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untuk</a:t>
            </a:r>
            <a:r>
              <a:rPr kumimoji="1" lang="en-US" altLang="zh-CN" sz="20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20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mengelompokkan</a:t>
            </a:r>
            <a:r>
              <a:rPr kumimoji="1" lang="en-US" altLang="zh-CN" sz="20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pasar, </a:t>
            </a:r>
            <a:r>
              <a:rPr kumimoji="1" lang="en-US" altLang="zh-CN" sz="20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dari</a:t>
            </a:r>
            <a:r>
              <a:rPr kumimoji="1" lang="en-US" altLang="zh-CN" sz="20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pasar yang </a:t>
            </a:r>
            <a:r>
              <a:rPr kumimoji="1" lang="en-US" altLang="zh-CN" sz="20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bersifat</a:t>
            </a:r>
            <a:r>
              <a:rPr kumimoji="1" lang="en-US" altLang="zh-CN" sz="20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20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heterogen</a:t>
            </a:r>
            <a:r>
              <a:rPr kumimoji="1" lang="en-US" altLang="zh-CN" sz="20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20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menjadi</a:t>
            </a:r>
            <a:r>
              <a:rPr kumimoji="1" lang="en-US" altLang="zh-CN" sz="20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20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bagian</a:t>
            </a:r>
            <a:r>
              <a:rPr kumimoji="1" lang="en-US" altLang="zh-CN" sz="20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- </a:t>
            </a:r>
            <a:r>
              <a:rPr kumimoji="1" lang="en-US" altLang="zh-CN" sz="20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bagian</a:t>
            </a:r>
            <a:r>
              <a:rPr kumimoji="1" lang="en-US" altLang="zh-CN" sz="20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pasar yang </a:t>
            </a:r>
            <a:r>
              <a:rPr kumimoji="1" lang="en-US" altLang="zh-CN" sz="20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memiliki</a:t>
            </a:r>
            <a:r>
              <a:rPr kumimoji="1" lang="en-US" altLang="zh-CN" sz="20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20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sifat</a:t>
            </a:r>
            <a:r>
              <a:rPr kumimoji="1" lang="en-US" altLang="zh-CN" sz="20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yang </a:t>
            </a:r>
            <a:r>
              <a:rPr kumimoji="1" lang="en-US" altLang="zh-CN" sz="20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homogen</a:t>
            </a:r>
            <a:r>
              <a:rPr kumimoji="1" lang="en-US" altLang="zh-CN" sz="20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.</a:t>
            </a:r>
            <a:endParaRPr kumimoji="1" lang="zh-CN" altLang="en-US" sz="2400" dirty="0"/>
          </a:p>
        </p:txBody>
      </p:sp>
      <p:sp>
        <p:nvSpPr>
          <p:cNvPr id="7" name="标题 1"/>
          <p:cNvSpPr txBox="1"/>
          <p:nvPr/>
        </p:nvSpPr>
        <p:spPr>
          <a:xfrm>
            <a:off x="4143455" y="5444818"/>
            <a:ext cx="3903218" cy="673100"/>
          </a:xfrm>
          <a:prstGeom prst="downArrow">
            <a:avLst>
              <a:gd name="adj1" fmla="val 100000"/>
              <a:gd name="adj2" fmla="val 50000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011754" y="3263890"/>
            <a:ext cx="654264" cy="1422400"/>
          </a:xfrm>
          <a:prstGeom prst="chevron">
            <a:avLst>
              <a:gd name="adj" fmla="val 69776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accent1">
                  <a:lumMod val="60000"/>
                  <a:lumOff val="40000"/>
                  <a:alpha val="18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56154" y="3263890"/>
            <a:ext cx="654264" cy="1422400"/>
          </a:xfrm>
          <a:prstGeom prst="chevron">
            <a:avLst>
              <a:gd name="adj" fmla="val 69776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accent1">
                  <a:lumMod val="60000"/>
                  <a:lumOff val="40000"/>
                  <a:alpha val="18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flipH="1">
            <a:off x="10862050" y="3263890"/>
            <a:ext cx="654264" cy="1422400"/>
          </a:xfrm>
          <a:prstGeom prst="chevron">
            <a:avLst>
              <a:gd name="adj" fmla="val 69776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accent1">
                  <a:lumMod val="60000"/>
                  <a:lumOff val="40000"/>
                  <a:alpha val="18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flipH="1">
            <a:off x="10506450" y="3263890"/>
            <a:ext cx="654264" cy="1422400"/>
          </a:xfrm>
          <a:prstGeom prst="chevron">
            <a:avLst>
              <a:gd name="adj" fmla="val 69776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accent1">
                  <a:lumMod val="60000"/>
                  <a:lumOff val="40000"/>
                  <a:alpha val="18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60400" y="48870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Definisi Segmentasi Pasar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447532" y="280134"/>
            <a:ext cx="396000" cy="396000"/>
          </a:xfrm>
          <a:prstGeom prst="halfFrame">
            <a:avLst>
              <a:gd name="adj1" fmla="val 23874"/>
              <a:gd name="adj2" fmla="val 25225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489450-606A-CFC1-0511-59DCFB8949E3}"/>
              </a:ext>
            </a:extLst>
          </p:cNvPr>
          <p:cNvSpPr/>
          <p:nvPr/>
        </p:nvSpPr>
        <p:spPr>
          <a:xfrm>
            <a:off x="11285486" y="6024126"/>
            <a:ext cx="7553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20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flipH="1">
            <a:off x="5644249" y="2173174"/>
            <a:ext cx="5804431" cy="1865418"/>
          </a:xfrm>
          <a:prstGeom prst="snip1Rect">
            <a:avLst>
              <a:gd name="adj" fmla="val 27343"/>
            </a:avLst>
          </a:prstGeom>
          <a:solidFill>
            <a:schemeClr val="bg1"/>
          </a:solidFill>
          <a:ln w="22225" cap="sq">
            <a:solidFill>
              <a:schemeClr val="accent1">
                <a:lumMod val="60000"/>
                <a:lumOff val="40000"/>
              </a:schemeClr>
            </a:solidFill>
          </a:ln>
          <a:effectLst/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0800000" flipH="1" flipV="1">
            <a:off x="749886" y="1445801"/>
            <a:ext cx="4530287" cy="4789898"/>
          </a:xfrm>
          <a:prstGeom prst="snip1Rect">
            <a:avLst/>
          </a:prstGeom>
          <a:solidFill>
            <a:schemeClr val="accent1"/>
          </a:solidFill>
          <a:ln w="1416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flipV="1">
            <a:off x="5637680" y="4345500"/>
            <a:ext cx="5804431" cy="1864800"/>
          </a:xfrm>
          <a:prstGeom prst="snip1Rect">
            <a:avLst>
              <a:gd name="adj" fmla="val 27343"/>
            </a:avLst>
          </a:prstGeom>
          <a:solidFill>
            <a:schemeClr val="bg1"/>
          </a:solidFill>
          <a:ln w="22225" cap="sq">
            <a:solidFill>
              <a:schemeClr val="accent1">
                <a:lumMod val="60000"/>
                <a:lumOff val="40000"/>
              </a:schemeClr>
            </a:solidFill>
          </a:ln>
          <a:effectLst/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980986" y="3830686"/>
            <a:ext cx="4068087" cy="21101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2800" dirty="0" err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Tahapan</a:t>
            </a:r>
            <a:r>
              <a:rPr kumimoji="1" lang="en-US" altLang="zh-CN" sz="28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</a:t>
            </a:r>
            <a:r>
              <a:rPr kumimoji="1" lang="en-US" altLang="zh-CN" sz="2800" dirty="0" err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Segmentasi</a:t>
            </a:r>
            <a:endParaRPr kumimoji="1" lang="zh-CN" altLang="en-US" sz="3200" dirty="0"/>
          </a:p>
        </p:txBody>
      </p:sp>
      <p:cxnSp>
        <p:nvCxnSpPr>
          <p:cNvPr id="6" name="标题 1"/>
          <p:cNvCxnSpPr/>
          <p:nvPr/>
        </p:nvCxnSpPr>
        <p:spPr>
          <a:xfrm flipH="1">
            <a:off x="989695" y="3578050"/>
            <a:ext cx="364589" cy="0"/>
          </a:xfrm>
          <a:prstGeom prst="line">
            <a:avLst/>
          </a:prstGeom>
          <a:noFill/>
          <a:ln w="28575" cap="sq">
            <a:solidFill>
              <a:schemeClr val="bg1">
                <a:alpha val="35000"/>
              </a:schemeClr>
            </a:solidFill>
            <a:miter/>
          </a:ln>
        </p:spPr>
      </p:cxnSp>
      <p:sp>
        <p:nvSpPr>
          <p:cNvPr id="7" name="标题 1"/>
          <p:cNvSpPr txBox="1"/>
          <p:nvPr/>
        </p:nvSpPr>
        <p:spPr>
          <a:xfrm>
            <a:off x="7169682" y="2771482"/>
            <a:ext cx="3822700" cy="276999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/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Identifikasi</a:t>
            </a: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segmentasi</a:t>
            </a:r>
            <a:endParaRPr kumimoji="1" lang="zh-CN" altLang="en-US" sz="2400" dirty="0"/>
          </a:p>
        </p:txBody>
      </p:sp>
      <p:cxnSp>
        <p:nvCxnSpPr>
          <p:cNvPr id="8" name="标题 1"/>
          <p:cNvCxnSpPr/>
          <p:nvPr/>
        </p:nvCxnSpPr>
        <p:spPr>
          <a:xfrm>
            <a:off x="7169682" y="2658239"/>
            <a:ext cx="371475" cy="0"/>
          </a:xfrm>
          <a:prstGeom prst="line">
            <a:avLst/>
          </a:prstGeom>
          <a:noFill/>
          <a:ln w="19050" cap="sq">
            <a:solidFill>
              <a:schemeClr val="tx1">
                <a:lumMod val="85000"/>
                <a:lumOff val="15000"/>
              </a:schemeClr>
            </a:solidFill>
            <a:miter/>
          </a:ln>
        </p:spPr>
      </p:cxnSp>
      <p:sp>
        <p:nvSpPr>
          <p:cNvPr id="9" name="标题 1"/>
          <p:cNvSpPr txBox="1"/>
          <p:nvPr/>
        </p:nvSpPr>
        <p:spPr>
          <a:xfrm>
            <a:off x="6173932" y="2833832"/>
            <a:ext cx="366302" cy="366302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967080" y="2626980"/>
            <a:ext cx="780006" cy="780006"/>
          </a:xfrm>
          <a:prstGeom prst="ellipse">
            <a:avLst/>
          </a:prstGeom>
          <a:noFill/>
          <a:ln w="222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7208648" y="4978067"/>
            <a:ext cx="3822700" cy="553998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/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Mengembangkan</a:t>
            </a: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segmen</a:t>
            </a: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yang </a:t>
            </a: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menguntungkan</a:t>
            </a:r>
            <a:endParaRPr kumimoji="1" lang="zh-CN" altLang="en-US" sz="2800" dirty="0"/>
          </a:p>
        </p:txBody>
      </p:sp>
      <p:cxnSp>
        <p:nvCxnSpPr>
          <p:cNvPr id="12" name="标题 1"/>
          <p:cNvCxnSpPr/>
          <p:nvPr/>
        </p:nvCxnSpPr>
        <p:spPr>
          <a:xfrm>
            <a:off x="7220482" y="4817556"/>
            <a:ext cx="371475" cy="0"/>
          </a:xfrm>
          <a:prstGeom prst="line">
            <a:avLst/>
          </a:prstGeom>
          <a:noFill/>
          <a:ln w="19050" cap="sq">
            <a:solidFill>
              <a:schemeClr val="tx1">
                <a:lumMod val="85000"/>
                <a:lumOff val="15000"/>
              </a:schemeClr>
            </a:solidFill>
            <a:miter/>
          </a:ln>
        </p:spPr>
      </p:cxnSp>
      <p:sp>
        <p:nvSpPr>
          <p:cNvPr id="13" name="标题 1"/>
          <p:cNvSpPr txBox="1"/>
          <p:nvPr/>
        </p:nvSpPr>
        <p:spPr>
          <a:xfrm>
            <a:off x="6224732" y="5019573"/>
            <a:ext cx="366302" cy="338854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ahLst/>
            <a:cxnLst/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017880" y="4798997"/>
            <a:ext cx="780006" cy="780006"/>
          </a:xfrm>
          <a:prstGeom prst="ellipse">
            <a:avLst/>
          </a:prstGeom>
          <a:noFill/>
          <a:ln w="222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60400" y="48870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Langkah-langkah Segmentasi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447532" y="280134"/>
            <a:ext cx="396000" cy="396000"/>
          </a:xfrm>
          <a:prstGeom prst="halfFrame">
            <a:avLst>
              <a:gd name="adj1" fmla="val 23874"/>
              <a:gd name="adj2" fmla="val 25225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AA4B17-568F-C8B0-007F-B545FAF7FFB2}"/>
              </a:ext>
            </a:extLst>
          </p:cNvPr>
          <p:cNvSpPr/>
          <p:nvPr/>
        </p:nvSpPr>
        <p:spPr>
          <a:xfrm>
            <a:off x="11270257" y="6024126"/>
            <a:ext cx="7857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21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flipH="1">
            <a:off x="5651578" y="3409466"/>
            <a:ext cx="2823432" cy="1343589"/>
          </a:xfrm>
          <a:prstGeom prst="snip1Rect">
            <a:avLst>
              <a:gd name="adj" fmla="val 0"/>
            </a:avLst>
          </a:prstGeom>
          <a:solidFill>
            <a:schemeClr val="bg1"/>
          </a:solidFill>
          <a:ln w="22225" cap="sq">
            <a:solidFill>
              <a:schemeClr val="accent1">
                <a:lumMod val="60000"/>
                <a:lumOff val="40000"/>
              </a:schemeClr>
            </a:solidFill>
          </a:ln>
          <a:effectLst/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0800000" flipH="1" flipV="1">
            <a:off x="749886" y="1445801"/>
            <a:ext cx="4530287" cy="4789898"/>
          </a:xfrm>
          <a:prstGeom prst="snip1Rect">
            <a:avLst/>
          </a:prstGeom>
          <a:solidFill>
            <a:schemeClr val="accent1"/>
          </a:solidFill>
          <a:ln w="1416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flipH="1">
            <a:off x="5651578" y="4873515"/>
            <a:ext cx="2823432" cy="1343589"/>
          </a:xfrm>
          <a:prstGeom prst="rect">
            <a:avLst/>
          </a:prstGeom>
          <a:solidFill>
            <a:schemeClr val="bg1"/>
          </a:solidFill>
          <a:ln w="22225" cap="sq">
            <a:solidFill>
              <a:schemeClr val="accent1">
                <a:lumMod val="60000"/>
                <a:lumOff val="40000"/>
              </a:schemeClr>
            </a:solidFill>
          </a:ln>
          <a:effectLst/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V="1">
            <a:off x="8695468" y="1945532"/>
            <a:ext cx="2823432" cy="1343589"/>
          </a:xfrm>
          <a:prstGeom prst="snip1Rect">
            <a:avLst>
              <a:gd name="adj" fmla="val 120"/>
            </a:avLst>
          </a:prstGeom>
          <a:solidFill>
            <a:schemeClr val="bg1"/>
          </a:solidFill>
          <a:ln w="22225" cap="sq">
            <a:solidFill>
              <a:schemeClr val="accent1">
                <a:lumMod val="60000"/>
                <a:lumOff val="40000"/>
              </a:schemeClr>
            </a:solidFill>
          </a:ln>
          <a:effectLst/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980986" y="3944986"/>
            <a:ext cx="4068087" cy="19958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32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Jenis </a:t>
            </a:r>
            <a:r>
              <a:rPr kumimoji="1" lang="en-US" altLang="zh-CN" sz="3200" dirty="0" err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Segmentasi</a:t>
            </a:r>
            <a:endParaRPr kumimoji="1" lang="zh-CN" altLang="en-US" sz="3600" dirty="0"/>
          </a:p>
        </p:txBody>
      </p:sp>
      <p:cxnSp>
        <p:nvCxnSpPr>
          <p:cNvPr id="7" name="标题 1"/>
          <p:cNvCxnSpPr/>
          <p:nvPr/>
        </p:nvCxnSpPr>
        <p:spPr>
          <a:xfrm flipH="1">
            <a:off x="989695" y="3590750"/>
            <a:ext cx="364589" cy="0"/>
          </a:xfrm>
          <a:prstGeom prst="line">
            <a:avLst/>
          </a:prstGeom>
          <a:noFill/>
          <a:ln w="28575" cap="sq">
            <a:solidFill>
              <a:schemeClr val="bg1">
                <a:alpha val="35000"/>
              </a:schemeClr>
            </a:solidFill>
            <a:miter/>
          </a:ln>
        </p:spPr>
      </p:cxnSp>
      <p:sp>
        <p:nvSpPr>
          <p:cNvPr id="8" name="标题 1"/>
          <p:cNvSpPr txBox="1"/>
          <p:nvPr/>
        </p:nvSpPr>
        <p:spPr>
          <a:xfrm>
            <a:off x="6607867" y="3824587"/>
            <a:ext cx="1663700" cy="246221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/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Demografi</a:t>
            </a:r>
            <a:endParaRPr kumimoji="1" lang="zh-CN" altLang="en-US" sz="2000" dirty="0"/>
          </a:p>
        </p:txBody>
      </p:sp>
      <p:cxnSp>
        <p:nvCxnSpPr>
          <p:cNvPr id="9" name="标题 1"/>
          <p:cNvCxnSpPr/>
          <p:nvPr/>
        </p:nvCxnSpPr>
        <p:spPr>
          <a:xfrm>
            <a:off x="6649099" y="3727735"/>
            <a:ext cx="371475" cy="0"/>
          </a:xfrm>
          <a:prstGeom prst="line">
            <a:avLst/>
          </a:prstGeom>
          <a:noFill/>
          <a:ln w="19050" cap="sq">
            <a:solidFill>
              <a:schemeClr val="tx1">
                <a:lumMod val="85000"/>
                <a:lumOff val="15000"/>
              </a:schemeClr>
            </a:solidFill>
            <a:miter/>
          </a:ln>
        </p:spPr>
      </p:cxnSp>
      <p:sp>
        <p:nvSpPr>
          <p:cNvPr id="10" name="标题 1"/>
          <p:cNvSpPr txBox="1"/>
          <p:nvPr/>
        </p:nvSpPr>
        <p:spPr>
          <a:xfrm>
            <a:off x="5974975" y="3918036"/>
            <a:ext cx="289255" cy="289255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5811632" y="3754693"/>
            <a:ext cx="615941" cy="615941"/>
          </a:xfrm>
          <a:prstGeom prst="ellipse">
            <a:avLst/>
          </a:prstGeom>
          <a:noFill/>
          <a:ln w="222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648031" y="5342240"/>
            <a:ext cx="1663700" cy="492443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/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Gaya Hidup (Life Style)</a:t>
            </a:r>
            <a:endParaRPr kumimoji="1" lang="zh-CN" altLang="en-US" sz="2800" dirty="0"/>
          </a:p>
        </p:txBody>
      </p:sp>
      <p:cxnSp>
        <p:nvCxnSpPr>
          <p:cNvPr id="13" name="标题 1"/>
          <p:cNvCxnSpPr/>
          <p:nvPr/>
        </p:nvCxnSpPr>
        <p:spPr>
          <a:xfrm>
            <a:off x="6664865" y="5159483"/>
            <a:ext cx="371475" cy="0"/>
          </a:xfrm>
          <a:prstGeom prst="line">
            <a:avLst/>
          </a:prstGeom>
          <a:noFill/>
          <a:ln w="19050" cap="sq">
            <a:solidFill>
              <a:schemeClr val="tx1">
                <a:lumMod val="85000"/>
                <a:lumOff val="15000"/>
              </a:schemeClr>
            </a:solidFill>
            <a:miter/>
          </a:ln>
        </p:spPr>
      </p:cxnSp>
      <p:sp>
        <p:nvSpPr>
          <p:cNvPr id="14" name="标题 1"/>
          <p:cNvSpPr txBox="1"/>
          <p:nvPr/>
        </p:nvSpPr>
        <p:spPr>
          <a:xfrm>
            <a:off x="5974975" y="5395591"/>
            <a:ext cx="289255" cy="262244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5811632" y="5218742"/>
            <a:ext cx="615941" cy="615941"/>
          </a:xfrm>
          <a:prstGeom prst="ellipse">
            <a:avLst/>
          </a:prstGeom>
          <a:noFill/>
          <a:ln w="222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9635986" y="2334681"/>
            <a:ext cx="1663700" cy="246221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/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Status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Sosial</a:t>
            </a:r>
            <a:endParaRPr kumimoji="1" lang="zh-CN" altLang="en-US" sz="2000" dirty="0"/>
          </a:p>
        </p:txBody>
      </p:sp>
      <p:cxnSp>
        <p:nvCxnSpPr>
          <p:cNvPr id="17" name="标题 1"/>
          <p:cNvCxnSpPr/>
          <p:nvPr/>
        </p:nvCxnSpPr>
        <p:spPr>
          <a:xfrm>
            <a:off x="9733096" y="2252856"/>
            <a:ext cx="371475" cy="0"/>
          </a:xfrm>
          <a:prstGeom prst="line">
            <a:avLst/>
          </a:prstGeom>
          <a:noFill/>
          <a:ln w="19050" cap="sq">
            <a:solidFill>
              <a:schemeClr val="tx1">
                <a:lumMod val="85000"/>
                <a:lumOff val="15000"/>
              </a:schemeClr>
            </a:solidFill>
            <a:miter/>
          </a:ln>
        </p:spPr>
      </p:cxnSp>
      <p:sp>
        <p:nvSpPr>
          <p:cNvPr id="18" name="标题 1"/>
          <p:cNvSpPr txBox="1"/>
          <p:nvPr/>
        </p:nvSpPr>
        <p:spPr>
          <a:xfrm>
            <a:off x="9027440" y="2485525"/>
            <a:ext cx="289255" cy="267580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ahLst/>
            <a:cxnLst/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8864097" y="2311345"/>
            <a:ext cx="615941" cy="615941"/>
          </a:xfrm>
          <a:prstGeom prst="ellipse">
            <a:avLst/>
          </a:prstGeom>
          <a:noFill/>
          <a:ln w="222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flipH="1">
            <a:off x="5651578" y="1945534"/>
            <a:ext cx="2823432" cy="1343589"/>
          </a:xfrm>
          <a:prstGeom prst="snip1Rect">
            <a:avLst>
              <a:gd name="adj" fmla="val 27343"/>
            </a:avLst>
          </a:prstGeom>
          <a:solidFill>
            <a:schemeClr val="bg1"/>
          </a:solidFill>
          <a:ln w="22225" cap="sq">
            <a:solidFill>
              <a:schemeClr val="accent1">
                <a:lumMod val="60000"/>
                <a:lumOff val="40000"/>
              </a:schemeClr>
            </a:solidFill>
          </a:ln>
          <a:effectLst/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6607867" y="2334681"/>
            <a:ext cx="1663700" cy="246221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/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Geografi</a:t>
            </a:r>
            <a:endParaRPr kumimoji="1" lang="zh-CN" altLang="en-US" sz="2000" dirty="0"/>
          </a:p>
        </p:txBody>
      </p:sp>
      <p:cxnSp>
        <p:nvCxnSpPr>
          <p:cNvPr id="22" name="标题 1"/>
          <p:cNvCxnSpPr/>
          <p:nvPr/>
        </p:nvCxnSpPr>
        <p:spPr>
          <a:xfrm>
            <a:off x="6661223" y="2248881"/>
            <a:ext cx="371475" cy="0"/>
          </a:xfrm>
          <a:prstGeom prst="line">
            <a:avLst/>
          </a:prstGeom>
          <a:noFill/>
          <a:ln w="19050" cap="sq">
            <a:solidFill>
              <a:schemeClr val="tx1">
                <a:lumMod val="85000"/>
                <a:lumOff val="15000"/>
              </a:schemeClr>
            </a:solidFill>
            <a:miter/>
          </a:ln>
        </p:spPr>
      </p:cxnSp>
      <p:sp>
        <p:nvSpPr>
          <p:cNvPr id="23" name="标题 1"/>
          <p:cNvSpPr txBox="1"/>
          <p:nvPr/>
        </p:nvSpPr>
        <p:spPr>
          <a:xfrm>
            <a:off x="5792224" y="2307370"/>
            <a:ext cx="615941" cy="615941"/>
          </a:xfrm>
          <a:prstGeom prst="ellipse">
            <a:avLst/>
          </a:prstGeom>
          <a:noFill/>
          <a:ln w="222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5949942" y="2473724"/>
            <a:ext cx="300505" cy="283233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flipH="1">
            <a:off x="8695467" y="3409466"/>
            <a:ext cx="2823432" cy="1343589"/>
          </a:xfrm>
          <a:prstGeom prst="snip1Rect">
            <a:avLst>
              <a:gd name="adj" fmla="val 0"/>
            </a:avLst>
          </a:prstGeom>
          <a:solidFill>
            <a:schemeClr val="bg1"/>
          </a:solidFill>
          <a:ln w="22225" cap="sq">
            <a:solidFill>
              <a:schemeClr val="accent1">
                <a:lumMod val="60000"/>
                <a:lumOff val="40000"/>
              </a:schemeClr>
            </a:solidFill>
          </a:ln>
          <a:effectLst/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10800000" flipH="1">
            <a:off x="8695468" y="4873512"/>
            <a:ext cx="2823432" cy="1343589"/>
          </a:xfrm>
          <a:prstGeom prst="snip1Rect">
            <a:avLst>
              <a:gd name="adj" fmla="val 24881"/>
            </a:avLst>
          </a:prstGeom>
          <a:solidFill>
            <a:schemeClr val="bg1"/>
          </a:solidFill>
          <a:ln w="22225" cap="sq">
            <a:solidFill>
              <a:schemeClr val="accent1">
                <a:lumMod val="60000"/>
                <a:lumOff val="40000"/>
              </a:schemeClr>
            </a:solidFill>
          </a:ln>
          <a:effectLst/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9635986" y="3882906"/>
            <a:ext cx="1663700" cy="738664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/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Manfaat yang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Didambakan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(Benefit Sought)</a:t>
            </a:r>
            <a:endParaRPr kumimoji="1" lang="zh-CN" altLang="en-US" sz="4000" dirty="0"/>
          </a:p>
        </p:txBody>
      </p:sp>
      <p:cxnSp>
        <p:nvCxnSpPr>
          <p:cNvPr id="28" name="标题 1"/>
          <p:cNvCxnSpPr/>
          <p:nvPr/>
        </p:nvCxnSpPr>
        <p:spPr>
          <a:xfrm>
            <a:off x="9665000" y="3764928"/>
            <a:ext cx="371475" cy="0"/>
          </a:xfrm>
          <a:prstGeom prst="line">
            <a:avLst/>
          </a:prstGeom>
          <a:noFill/>
          <a:ln w="19050" cap="sq">
            <a:solidFill>
              <a:schemeClr val="tx1">
                <a:lumMod val="85000"/>
                <a:lumOff val="15000"/>
              </a:schemeClr>
            </a:solidFill>
            <a:miter/>
          </a:ln>
        </p:spPr>
      </p:cxnSp>
      <p:sp>
        <p:nvSpPr>
          <p:cNvPr id="29" name="标题 1"/>
          <p:cNvSpPr txBox="1"/>
          <p:nvPr/>
        </p:nvSpPr>
        <p:spPr>
          <a:xfrm>
            <a:off x="8827533" y="3791886"/>
            <a:ext cx="615941" cy="615941"/>
          </a:xfrm>
          <a:prstGeom prst="ellipse">
            <a:avLst/>
          </a:prstGeom>
          <a:noFill/>
          <a:ln w="222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9635986" y="5296226"/>
            <a:ext cx="1663700" cy="246221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/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Pola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Konsumsi</a:t>
            </a:r>
            <a:endParaRPr kumimoji="1" lang="zh-CN" altLang="en-US" sz="2000" dirty="0"/>
          </a:p>
        </p:txBody>
      </p:sp>
      <p:cxnSp>
        <p:nvCxnSpPr>
          <p:cNvPr id="31" name="标题 1"/>
          <p:cNvCxnSpPr/>
          <p:nvPr/>
        </p:nvCxnSpPr>
        <p:spPr>
          <a:xfrm>
            <a:off x="9680766" y="5196676"/>
            <a:ext cx="371475" cy="0"/>
          </a:xfrm>
          <a:prstGeom prst="line">
            <a:avLst/>
          </a:prstGeom>
          <a:noFill/>
          <a:ln w="19050" cap="sq">
            <a:solidFill>
              <a:schemeClr val="tx1">
                <a:lumMod val="85000"/>
                <a:lumOff val="15000"/>
              </a:schemeClr>
            </a:solidFill>
            <a:miter/>
          </a:ln>
        </p:spPr>
      </p:cxnSp>
      <p:sp>
        <p:nvSpPr>
          <p:cNvPr id="32" name="标题 1"/>
          <p:cNvSpPr txBox="1"/>
          <p:nvPr/>
        </p:nvSpPr>
        <p:spPr>
          <a:xfrm>
            <a:off x="8827533" y="5255935"/>
            <a:ext cx="615941" cy="615941"/>
          </a:xfrm>
          <a:prstGeom prst="ellipse">
            <a:avLst/>
          </a:prstGeom>
          <a:noFill/>
          <a:ln w="222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8974019" y="5402421"/>
            <a:ext cx="322968" cy="322968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8974019" y="3938372"/>
            <a:ext cx="322968" cy="322968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>
            <a:off x="660400" y="48870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Dasar Segmentasi</a:t>
            </a: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>
            <a:off x="447532" y="280134"/>
            <a:ext cx="396000" cy="396000"/>
          </a:xfrm>
          <a:prstGeom prst="halfFrame">
            <a:avLst>
              <a:gd name="adj1" fmla="val 23874"/>
              <a:gd name="adj2" fmla="val 25225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2E7A288-981D-1A86-4603-899D039A68C6}"/>
              </a:ext>
            </a:extLst>
          </p:cNvPr>
          <p:cNvSpPr/>
          <p:nvPr/>
        </p:nvSpPr>
        <p:spPr>
          <a:xfrm>
            <a:off x="11285486" y="6024126"/>
            <a:ext cx="7553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22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5681613 h 6858000"/>
              <a:gd name="connsiteX1" fmla="*/ 84508 w 12192000"/>
              <a:gd name="connsiteY1" fmla="*/ 5794624 h 6858000"/>
              <a:gd name="connsiteX2" fmla="*/ 1508369 w 12192000"/>
              <a:gd name="connsiteY2" fmla="*/ 6857008 h 6858000"/>
              <a:gd name="connsiteX3" fmla="*/ 1510887 w 12192000"/>
              <a:gd name="connsiteY3" fmla="*/ 6858000 h 6858000"/>
              <a:gd name="connsiteX4" fmla="*/ 802993 w 12192000"/>
              <a:gd name="connsiteY4" fmla="*/ 6858000 h 6858000"/>
              <a:gd name="connsiteX5" fmla="*/ 691805 w 12192000"/>
              <a:gd name="connsiteY5" fmla="*/ 6786720 h 6858000"/>
              <a:gd name="connsiteX6" fmla="*/ 92018 w 12192000"/>
              <a:gd name="connsiteY6" fmla="*/ 6291850 h 6858000"/>
              <a:gd name="connsiteX7" fmla="*/ 0 w 12192000"/>
              <a:gd name="connsiteY7" fmla="*/ 6190605 h 6858000"/>
              <a:gd name="connsiteX8" fmla="*/ 8095826 w 12192000"/>
              <a:gd name="connsiteY8" fmla="*/ 3176597 h 6858000"/>
              <a:gd name="connsiteX9" fmla="*/ 8102136 w 12192000"/>
              <a:gd name="connsiteY9" fmla="*/ 3426161 h 6858000"/>
              <a:gd name="connsiteX10" fmla="*/ 8097006 w 12192000"/>
              <a:gd name="connsiteY10" fmla="*/ 3194338 h 6858000"/>
              <a:gd name="connsiteX11" fmla="*/ 8077820 w 12192000"/>
              <a:gd name="connsiteY11" fmla="*/ 2929675 h 6858000"/>
              <a:gd name="connsiteX12" fmla="*/ 8090447 w 12192000"/>
              <a:gd name="connsiteY12" fmla="*/ 3095734 h 6858000"/>
              <a:gd name="connsiteX13" fmla="*/ 8081760 w 12192000"/>
              <a:gd name="connsiteY13" fmla="*/ 2965144 h 6858000"/>
              <a:gd name="connsiteX14" fmla="*/ 8048282 w 12192000"/>
              <a:gd name="connsiteY14" fmla="*/ 2685379 h 6858000"/>
              <a:gd name="connsiteX15" fmla="*/ 8067353 w 12192000"/>
              <a:gd name="connsiteY15" fmla="*/ 2835456 h 6858000"/>
              <a:gd name="connsiteX16" fmla="*/ 8056614 w 12192000"/>
              <a:gd name="connsiteY16" fmla="*/ 2738796 h 6858000"/>
              <a:gd name="connsiteX17" fmla="*/ 8007263 w 12192000"/>
              <a:gd name="connsiteY17" fmla="*/ 2443380 h 6858000"/>
              <a:gd name="connsiteX18" fmla="*/ 8033114 w 12192000"/>
              <a:gd name="connsiteY18" fmla="*/ 2588133 h 6858000"/>
              <a:gd name="connsiteX19" fmla="*/ 8021786 w 12192000"/>
              <a:gd name="connsiteY19" fmla="*/ 2515512 h 6858000"/>
              <a:gd name="connsiteX20" fmla="*/ 7954467 w 12192000"/>
              <a:gd name="connsiteY20" fmla="*/ 2202406 h 6858000"/>
              <a:gd name="connsiteX21" fmla="*/ 7987995 w 12192000"/>
              <a:gd name="connsiteY21" fmla="*/ 2347678 h 6858000"/>
              <a:gd name="connsiteX22" fmla="*/ 7977491 w 12192000"/>
              <a:gd name="connsiteY22" fmla="*/ 2295506 h 6858000"/>
              <a:gd name="connsiteX23" fmla="*/ 7888101 w 12192000"/>
              <a:gd name="connsiteY23" fmla="*/ 1957103 h 6858000"/>
              <a:gd name="connsiteX24" fmla="*/ 7932257 w 12192000"/>
              <a:gd name="connsiteY24" fmla="*/ 2112601 h 6858000"/>
              <a:gd name="connsiteX25" fmla="*/ 7923947 w 12192000"/>
              <a:gd name="connsiteY25" fmla="*/ 2078997 h 6858000"/>
              <a:gd name="connsiteX26" fmla="*/ 7789974 w 12192000"/>
              <a:gd name="connsiteY26" fmla="*/ 1657333 h 6858000"/>
              <a:gd name="connsiteX27" fmla="*/ 7866163 w 12192000"/>
              <a:gd name="connsiteY27" fmla="*/ 1882505 h 6858000"/>
              <a:gd name="connsiteX28" fmla="*/ 7861369 w 12192000"/>
              <a:gd name="connsiteY28" fmla="*/ 1866201 h 6858000"/>
              <a:gd name="connsiteX29" fmla="*/ 7789974 w 12192000"/>
              <a:gd name="connsiteY29" fmla="*/ 1657333 h 6858000"/>
              <a:gd name="connsiteX30" fmla="*/ 7611953 w 12192000"/>
              <a:gd name="connsiteY30" fmla="*/ 1233693 h 6858000"/>
              <a:gd name="connsiteX31" fmla="*/ 7635936 w 12192000"/>
              <a:gd name="connsiteY31" fmla="*/ 1286740 h 6858000"/>
              <a:gd name="connsiteX32" fmla="*/ 7621600 w 12192000"/>
              <a:gd name="connsiteY32" fmla="*/ 1252252 h 6858000"/>
              <a:gd name="connsiteX33" fmla="*/ 7401515 w 12192000"/>
              <a:gd name="connsiteY33" fmla="*/ 835380 h 6858000"/>
              <a:gd name="connsiteX34" fmla="*/ 7436888 w 12192000"/>
              <a:gd name="connsiteY34" fmla="*/ 896900 h 6858000"/>
              <a:gd name="connsiteX35" fmla="*/ 7420558 w 12192000"/>
              <a:gd name="connsiteY35" fmla="*/ 865485 h 6858000"/>
              <a:gd name="connsiteX36" fmla="*/ 2957705 w 12192000"/>
              <a:gd name="connsiteY36" fmla="*/ 527265 h 6858000"/>
              <a:gd name="connsiteX37" fmla="*/ 58809 w 12192000"/>
              <a:gd name="connsiteY37" fmla="*/ 3426161 h 6858000"/>
              <a:gd name="connsiteX38" fmla="*/ 2957705 w 12192000"/>
              <a:gd name="connsiteY38" fmla="*/ 6325058 h 6858000"/>
              <a:gd name="connsiteX39" fmla="*/ 5856602 w 12192000"/>
              <a:gd name="connsiteY39" fmla="*/ 3426161 h 6858000"/>
              <a:gd name="connsiteX40" fmla="*/ 2957705 w 12192000"/>
              <a:gd name="connsiteY40" fmla="*/ 527265 h 6858000"/>
              <a:gd name="connsiteX41" fmla="*/ 7166110 w 12192000"/>
              <a:gd name="connsiteY41" fmla="*/ 469088 h 6858000"/>
              <a:gd name="connsiteX42" fmla="*/ 7199591 w 12192000"/>
              <a:gd name="connsiteY42" fmla="*/ 516172 h 6858000"/>
              <a:gd name="connsiteX43" fmla="*/ 7188580 w 12192000"/>
              <a:gd name="connsiteY43" fmla="*/ 498765 h 6858000"/>
              <a:gd name="connsiteX44" fmla="*/ 2957705 w 12192000"/>
              <a:gd name="connsiteY44" fmla="*/ 270934 h 6858000"/>
              <a:gd name="connsiteX45" fmla="*/ 6112933 w 12192000"/>
              <a:gd name="connsiteY45" fmla="*/ 3426161 h 6858000"/>
              <a:gd name="connsiteX46" fmla="*/ 2957705 w 12192000"/>
              <a:gd name="connsiteY46" fmla="*/ 6581389 h 6858000"/>
              <a:gd name="connsiteX47" fmla="*/ 50432 w 12192000"/>
              <a:gd name="connsiteY47" fmla="*/ 4654318 h 6858000"/>
              <a:gd name="connsiteX48" fmla="*/ 0 w 12192000"/>
              <a:gd name="connsiteY48" fmla="*/ 4516529 h 6858000"/>
              <a:gd name="connsiteX49" fmla="*/ 0 w 12192000"/>
              <a:gd name="connsiteY49" fmla="*/ 2335794 h 6858000"/>
              <a:gd name="connsiteX50" fmla="*/ 50432 w 12192000"/>
              <a:gd name="connsiteY50" fmla="*/ 2198005 h 6858000"/>
              <a:gd name="connsiteX51" fmla="*/ 2957705 w 12192000"/>
              <a:gd name="connsiteY51" fmla="*/ 270934 h 6858000"/>
              <a:gd name="connsiteX52" fmla="*/ 6211714 w 12192000"/>
              <a:gd name="connsiteY52" fmla="*/ 0 h 6858000"/>
              <a:gd name="connsiteX53" fmla="*/ 6793346 w 12192000"/>
              <a:gd name="connsiteY53" fmla="*/ 0 h 6858000"/>
              <a:gd name="connsiteX54" fmla="*/ 6927398 w 12192000"/>
              <a:gd name="connsiteY54" fmla="*/ 153826 h 6858000"/>
              <a:gd name="connsiteX55" fmla="*/ 6927407 w 12192000"/>
              <a:gd name="connsiteY55" fmla="*/ 153836 h 6858000"/>
              <a:gd name="connsiteX56" fmla="*/ 6927398 w 12192000"/>
              <a:gd name="connsiteY56" fmla="*/ 153825 h 6858000"/>
              <a:gd name="connsiteX57" fmla="*/ 6794152 w 12192000"/>
              <a:gd name="connsiteY57" fmla="*/ 0 h 6858000"/>
              <a:gd name="connsiteX58" fmla="*/ 8225013 w 12192000"/>
              <a:gd name="connsiteY58" fmla="*/ 0 h 6858000"/>
              <a:gd name="connsiteX59" fmla="*/ 8877007 w 12192000"/>
              <a:gd name="connsiteY59" fmla="*/ 0 h 6858000"/>
              <a:gd name="connsiteX60" fmla="*/ 12192000 w 12192000"/>
              <a:gd name="connsiteY60" fmla="*/ 0 h 6858000"/>
              <a:gd name="connsiteX61" fmla="*/ 12192000 w 12192000"/>
              <a:gd name="connsiteY61" fmla="*/ 3429000 h 6858000"/>
              <a:gd name="connsiteX62" fmla="*/ 9797800 w 12192000"/>
              <a:gd name="connsiteY62" fmla="*/ 3429000 h 6858000"/>
              <a:gd name="connsiteX63" fmla="*/ 9788972 w 12192000"/>
              <a:gd name="connsiteY63" fmla="*/ 3778155 h 6858000"/>
              <a:gd name="connsiteX64" fmla="*/ 9016184 w 12192000"/>
              <a:gd name="connsiteY64" fmla="*/ 6604480 h 6858000"/>
              <a:gd name="connsiteX65" fmla="*/ 8875221 w 12192000"/>
              <a:gd name="connsiteY65" fmla="*/ 6858000 h 6858000"/>
              <a:gd name="connsiteX66" fmla="*/ 8223113 w 12192000"/>
              <a:gd name="connsiteY66" fmla="*/ 6858000 h 6858000"/>
              <a:gd name="connsiteX67" fmla="*/ 8226424 w 12192000"/>
              <a:gd name="connsiteY67" fmla="*/ 6853169 h 6858000"/>
              <a:gd name="connsiteX68" fmla="*/ 9234000 w 12192000"/>
              <a:gd name="connsiteY68" fmla="*/ 3749559 h 6858000"/>
              <a:gd name="connsiteX69" fmla="*/ 9242105 w 12192000"/>
              <a:gd name="connsiteY69" fmla="*/ 3429000 h 6858000"/>
              <a:gd name="connsiteX70" fmla="*/ 8102065 w 12192000"/>
              <a:gd name="connsiteY70" fmla="*/ 3429000 h 6858000"/>
              <a:gd name="connsiteX71" fmla="*/ 8095442 w 12192000"/>
              <a:gd name="connsiteY71" fmla="*/ 3690893 h 6858000"/>
              <a:gd name="connsiteX72" fmla="*/ 6837530 w 12192000"/>
              <a:gd name="connsiteY72" fmla="*/ 6804461 h 6858000"/>
              <a:gd name="connsiteX73" fmla="*/ 6788649 w 12192000"/>
              <a:gd name="connsiteY73" fmla="*/ 6858000 h 6858000"/>
              <a:gd name="connsiteX74" fmla="*/ 6205759 w 12192000"/>
              <a:gd name="connsiteY74" fmla="*/ 6858000 h 6858000"/>
              <a:gd name="connsiteX75" fmla="*/ 6299843 w 12192000"/>
              <a:gd name="connsiteY75" fmla="*/ 6768299 h 6858000"/>
              <a:gd name="connsiteX76" fmla="*/ 7684202 w 12192000"/>
              <a:gd name="connsiteY76" fmla="*/ 3426161 h 6858000"/>
              <a:gd name="connsiteX77" fmla="*/ 6299843 w 12192000"/>
              <a:gd name="connsiteY77" fmla="*/ 84024 h 6858000"/>
              <a:gd name="connsiteX78" fmla="*/ 4417404 w 12192000"/>
              <a:gd name="connsiteY78" fmla="*/ 0 h 6858000"/>
              <a:gd name="connsiteX79" fmla="*/ 5121274 w 12192000"/>
              <a:gd name="connsiteY79" fmla="*/ 0 h 6858000"/>
              <a:gd name="connsiteX80" fmla="*/ 5223606 w 12192000"/>
              <a:gd name="connsiteY80" fmla="*/ 65604 h 6858000"/>
              <a:gd name="connsiteX81" fmla="*/ 7010400 w 12192000"/>
              <a:gd name="connsiteY81" fmla="*/ 3426161 h 6858000"/>
              <a:gd name="connsiteX82" fmla="*/ 5223606 w 12192000"/>
              <a:gd name="connsiteY82" fmla="*/ 6786720 h 6858000"/>
              <a:gd name="connsiteX83" fmla="*/ 5112419 w 12192000"/>
              <a:gd name="connsiteY83" fmla="*/ 6858000 h 6858000"/>
              <a:gd name="connsiteX84" fmla="*/ 4404524 w 12192000"/>
              <a:gd name="connsiteY84" fmla="*/ 6858000 h 6858000"/>
              <a:gd name="connsiteX85" fmla="*/ 4407042 w 12192000"/>
              <a:gd name="connsiteY85" fmla="*/ 6857008 h 6858000"/>
              <a:gd name="connsiteX86" fmla="*/ 6681159 w 12192000"/>
              <a:gd name="connsiteY86" fmla="*/ 3426161 h 6858000"/>
              <a:gd name="connsiteX87" fmla="*/ 4571977 w 12192000"/>
              <a:gd name="connsiteY87" fmla="*/ 69881 h 6858000"/>
              <a:gd name="connsiteX88" fmla="*/ 794137 w 12192000"/>
              <a:gd name="connsiteY88" fmla="*/ 0 h 6858000"/>
              <a:gd name="connsiteX89" fmla="*/ 1498007 w 12192000"/>
              <a:gd name="connsiteY89" fmla="*/ 0 h 6858000"/>
              <a:gd name="connsiteX90" fmla="*/ 1343435 w 12192000"/>
              <a:gd name="connsiteY90" fmla="*/ 69881 h 6858000"/>
              <a:gd name="connsiteX91" fmla="*/ 84508 w 12192000"/>
              <a:gd name="connsiteY91" fmla="*/ 1057699 h 6858000"/>
              <a:gd name="connsiteX92" fmla="*/ 0 w 12192000"/>
              <a:gd name="connsiteY92" fmla="*/ 1170710 h 6858000"/>
              <a:gd name="connsiteX93" fmla="*/ 0 w 12192000"/>
              <a:gd name="connsiteY93" fmla="*/ 661719 h 6858000"/>
              <a:gd name="connsiteX94" fmla="*/ 92018 w 12192000"/>
              <a:gd name="connsiteY94" fmla="*/ 560474 h 6858000"/>
              <a:gd name="connsiteX95" fmla="*/ 691805 w 12192000"/>
              <a:gd name="connsiteY95" fmla="*/ 65604 h 6858000"/>
            </a:gdLst>
            <a:ahLst/>
            <a:cxnLst/>
            <a:rect l="l" t="t" r="r" b="b"/>
            <a:pathLst>
              <a:path w="12192000" h="6858000">
                <a:moveTo>
                  <a:pt x="0" y="5681613"/>
                </a:moveTo>
                <a:lnTo>
                  <a:pt x="84508" y="5794624"/>
                </a:lnTo>
                <a:cubicBezTo>
                  <a:pt x="463917" y="6254361"/>
                  <a:pt x="951535" y="6621487"/>
                  <a:pt x="1508369" y="6857008"/>
                </a:cubicBezTo>
                <a:lnTo>
                  <a:pt x="1510887" y="6858000"/>
                </a:lnTo>
                <a:lnTo>
                  <a:pt x="802993" y="6858000"/>
                </a:lnTo>
                <a:lnTo>
                  <a:pt x="691805" y="6786720"/>
                </a:lnTo>
                <a:cubicBezTo>
                  <a:pt x="476201" y="6641060"/>
                  <a:pt x="275366" y="6475198"/>
                  <a:pt x="92018" y="6291850"/>
                </a:cubicBezTo>
                <a:lnTo>
                  <a:pt x="0" y="6190605"/>
                </a:lnTo>
                <a:close/>
                <a:moveTo>
                  <a:pt x="8095826" y="3176597"/>
                </a:moveTo>
                <a:lnTo>
                  <a:pt x="8102136" y="3426161"/>
                </a:lnTo>
                <a:cubicBezTo>
                  <a:pt x="8102136" y="3348472"/>
                  <a:pt x="8100414" y="3271186"/>
                  <a:pt x="8097006" y="3194338"/>
                </a:cubicBezTo>
                <a:close/>
                <a:moveTo>
                  <a:pt x="8077820" y="2929675"/>
                </a:moveTo>
                <a:lnTo>
                  <a:pt x="8090447" y="3095734"/>
                </a:lnTo>
                <a:lnTo>
                  <a:pt x="8081760" y="2965144"/>
                </a:lnTo>
                <a:close/>
                <a:moveTo>
                  <a:pt x="8048282" y="2685379"/>
                </a:moveTo>
                <a:lnTo>
                  <a:pt x="8067353" y="2835456"/>
                </a:lnTo>
                <a:lnTo>
                  <a:pt x="8056614" y="2738796"/>
                </a:lnTo>
                <a:close/>
                <a:moveTo>
                  <a:pt x="8007263" y="2443380"/>
                </a:moveTo>
                <a:lnTo>
                  <a:pt x="8033114" y="2588133"/>
                </a:lnTo>
                <a:lnTo>
                  <a:pt x="8021786" y="2515512"/>
                </a:lnTo>
                <a:close/>
                <a:moveTo>
                  <a:pt x="7954467" y="2202406"/>
                </a:moveTo>
                <a:lnTo>
                  <a:pt x="7987995" y="2347678"/>
                </a:lnTo>
                <a:lnTo>
                  <a:pt x="7977491" y="2295506"/>
                </a:lnTo>
                <a:close/>
                <a:moveTo>
                  <a:pt x="7888101" y="1957103"/>
                </a:moveTo>
                <a:lnTo>
                  <a:pt x="7932257" y="2112601"/>
                </a:lnTo>
                <a:lnTo>
                  <a:pt x="7923947" y="2078997"/>
                </a:lnTo>
                <a:close/>
                <a:moveTo>
                  <a:pt x="7789974" y="1657333"/>
                </a:moveTo>
                <a:lnTo>
                  <a:pt x="7866163" y="1882505"/>
                </a:lnTo>
                <a:lnTo>
                  <a:pt x="7861369" y="1866201"/>
                </a:lnTo>
                <a:cubicBezTo>
                  <a:pt x="7839028" y="1795911"/>
                  <a:pt x="7815217" y="1726277"/>
                  <a:pt x="7789974" y="1657333"/>
                </a:cubicBezTo>
                <a:close/>
                <a:moveTo>
                  <a:pt x="7611953" y="1233693"/>
                </a:moveTo>
                <a:lnTo>
                  <a:pt x="7635936" y="1286740"/>
                </a:lnTo>
                <a:lnTo>
                  <a:pt x="7621600" y="1252252"/>
                </a:lnTo>
                <a:close/>
                <a:moveTo>
                  <a:pt x="7401515" y="835380"/>
                </a:moveTo>
                <a:lnTo>
                  <a:pt x="7436888" y="896900"/>
                </a:lnTo>
                <a:lnTo>
                  <a:pt x="7420558" y="865485"/>
                </a:lnTo>
                <a:close/>
                <a:moveTo>
                  <a:pt x="2957705" y="527265"/>
                </a:moveTo>
                <a:cubicBezTo>
                  <a:pt x="1356689" y="527265"/>
                  <a:pt x="58809" y="1825145"/>
                  <a:pt x="58809" y="3426161"/>
                </a:cubicBezTo>
                <a:cubicBezTo>
                  <a:pt x="58809" y="5027178"/>
                  <a:pt x="1356689" y="6325058"/>
                  <a:pt x="2957705" y="6325058"/>
                </a:cubicBezTo>
                <a:cubicBezTo>
                  <a:pt x="4558722" y="6325058"/>
                  <a:pt x="5856602" y="5027178"/>
                  <a:pt x="5856602" y="3426161"/>
                </a:cubicBezTo>
                <a:cubicBezTo>
                  <a:pt x="5856602" y="1825145"/>
                  <a:pt x="4558722" y="527265"/>
                  <a:pt x="2957705" y="527265"/>
                </a:cubicBezTo>
                <a:close/>
                <a:moveTo>
                  <a:pt x="7166110" y="469088"/>
                </a:moveTo>
                <a:lnTo>
                  <a:pt x="7199591" y="516172"/>
                </a:lnTo>
                <a:lnTo>
                  <a:pt x="7188580" y="498765"/>
                </a:lnTo>
                <a:close/>
                <a:moveTo>
                  <a:pt x="2957705" y="270934"/>
                </a:moveTo>
                <a:cubicBezTo>
                  <a:pt x="4700289" y="270934"/>
                  <a:pt x="6112933" y="1683578"/>
                  <a:pt x="6112933" y="3426161"/>
                </a:cubicBezTo>
                <a:cubicBezTo>
                  <a:pt x="6112933" y="5168745"/>
                  <a:pt x="4700289" y="6581389"/>
                  <a:pt x="2957705" y="6581389"/>
                </a:cubicBezTo>
                <a:cubicBezTo>
                  <a:pt x="1650768" y="6581389"/>
                  <a:pt x="529421" y="5786777"/>
                  <a:pt x="50432" y="4654318"/>
                </a:cubicBezTo>
                <a:lnTo>
                  <a:pt x="0" y="4516529"/>
                </a:lnTo>
                <a:lnTo>
                  <a:pt x="0" y="2335794"/>
                </a:lnTo>
                <a:lnTo>
                  <a:pt x="50432" y="2198005"/>
                </a:lnTo>
                <a:cubicBezTo>
                  <a:pt x="529421" y="1065546"/>
                  <a:pt x="1650768" y="270934"/>
                  <a:pt x="2957705" y="270934"/>
                </a:cubicBezTo>
                <a:close/>
                <a:moveTo>
                  <a:pt x="6211714" y="0"/>
                </a:moveTo>
                <a:lnTo>
                  <a:pt x="6793346" y="0"/>
                </a:lnTo>
                <a:lnTo>
                  <a:pt x="6927398" y="153826"/>
                </a:lnTo>
                <a:lnTo>
                  <a:pt x="6927407" y="153836"/>
                </a:lnTo>
                <a:lnTo>
                  <a:pt x="6927398" y="153825"/>
                </a:lnTo>
                <a:lnTo>
                  <a:pt x="6794152" y="0"/>
                </a:lnTo>
                <a:lnTo>
                  <a:pt x="8225013" y="0"/>
                </a:lnTo>
                <a:lnTo>
                  <a:pt x="8877007" y="0"/>
                </a:lnTo>
                <a:lnTo>
                  <a:pt x="12192000" y="0"/>
                </a:lnTo>
                <a:lnTo>
                  <a:pt x="12192000" y="3429000"/>
                </a:lnTo>
                <a:lnTo>
                  <a:pt x="9797800" y="3429000"/>
                </a:lnTo>
                <a:lnTo>
                  <a:pt x="9788972" y="3778155"/>
                </a:lnTo>
                <a:cubicBezTo>
                  <a:pt x="9737447" y="4794632"/>
                  <a:pt x="9464026" y="5752565"/>
                  <a:pt x="9016184" y="6604480"/>
                </a:cubicBezTo>
                <a:lnTo>
                  <a:pt x="8875221" y="6858000"/>
                </a:lnTo>
                <a:lnTo>
                  <a:pt x="8223113" y="6858000"/>
                </a:lnTo>
                <a:lnTo>
                  <a:pt x="8226424" y="6853169"/>
                </a:lnTo>
                <a:cubicBezTo>
                  <a:pt x="8813737" y="5952072"/>
                  <a:pt x="9176141" y="4890990"/>
                  <a:pt x="9234000" y="3749559"/>
                </a:cubicBezTo>
                <a:lnTo>
                  <a:pt x="9242105" y="3429000"/>
                </a:lnTo>
                <a:lnTo>
                  <a:pt x="8102065" y="3429000"/>
                </a:lnTo>
                <a:lnTo>
                  <a:pt x="8095442" y="3690893"/>
                </a:lnTo>
                <a:cubicBezTo>
                  <a:pt x="8035162" y="4880089"/>
                  <a:pt x="7571059" y="5962744"/>
                  <a:pt x="6837530" y="6804461"/>
                </a:cubicBezTo>
                <a:lnTo>
                  <a:pt x="6788649" y="6858000"/>
                </a:lnTo>
                <a:lnTo>
                  <a:pt x="6205759" y="6858000"/>
                </a:lnTo>
                <a:lnTo>
                  <a:pt x="6299843" y="6768299"/>
                </a:lnTo>
                <a:cubicBezTo>
                  <a:pt x="7155171" y="5912971"/>
                  <a:pt x="7684202" y="4731347"/>
                  <a:pt x="7684202" y="3426161"/>
                </a:cubicBezTo>
                <a:cubicBezTo>
                  <a:pt x="7684202" y="2120976"/>
                  <a:pt x="7155171" y="939352"/>
                  <a:pt x="6299843" y="84024"/>
                </a:cubicBezTo>
                <a:close/>
                <a:moveTo>
                  <a:pt x="4417404" y="0"/>
                </a:moveTo>
                <a:lnTo>
                  <a:pt x="5121274" y="0"/>
                </a:lnTo>
                <a:lnTo>
                  <a:pt x="5223606" y="65604"/>
                </a:lnTo>
                <a:cubicBezTo>
                  <a:pt x="6301629" y="793902"/>
                  <a:pt x="7010400" y="2027261"/>
                  <a:pt x="7010400" y="3426161"/>
                </a:cubicBezTo>
                <a:cubicBezTo>
                  <a:pt x="7010400" y="4825062"/>
                  <a:pt x="6301629" y="6058421"/>
                  <a:pt x="5223606" y="6786720"/>
                </a:cubicBezTo>
                <a:lnTo>
                  <a:pt x="5112419" y="6858000"/>
                </a:lnTo>
                <a:lnTo>
                  <a:pt x="4404524" y="6858000"/>
                </a:lnTo>
                <a:lnTo>
                  <a:pt x="4407042" y="6857008"/>
                </a:lnTo>
                <a:cubicBezTo>
                  <a:pt x="5743445" y="6291757"/>
                  <a:pt x="6681159" y="4968467"/>
                  <a:pt x="6681159" y="3426161"/>
                </a:cubicBezTo>
                <a:cubicBezTo>
                  <a:pt x="6681159" y="1948119"/>
                  <a:pt x="5819960" y="671221"/>
                  <a:pt x="4571977" y="69881"/>
                </a:cubicBezTo>
                <a:close/>
                <a:moveTo>
                  <a:pt x="794137" y="0"/>
                </a:moveTo>
                <a:lnTo>
                  <a:pt x="1498007" y="0"/>
                </a:lnTo>
                <a:lnTo>
                  <a:pt x="1343435" y="69881"/>
                </a:lnTo>
                <a:cubicBezTo>
                  <a:pt x="855093" y="305188"/>
                  <a:pt x="425976" y="643936"/>
                  <a:pt x="84508" y="1057699"/>
                </a:cubicBezTo>
                <a:lnTo>
                  <a:pt x="0" y="1170710"/>
                </a:lnTo>
                <a:lnTo>
                  <a:pt x="0" y="661719"/>
                </a:lnTo>
                <a:lnTo>
                  <a:pt x="92018" y="560474"/>
                </a:lnTo>
                <a:cubicBezTo>
                  <a:pt x="275366" y="377125"/>
                  <a:pt x="476201" y="211263"/>
                  <a:pt x="691805" y="6560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7281394" y="4637015"/>
            <a:ext cx="1934351" cy="1934351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28000">
                <a:schemeClr val="accent1">
                  <a:lumMod val="60000"/>
                  <a:lumOff val="40000"/>
                </a:schemeClr>
              </a:gs>
              <a:gs pos="6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9360000" scaled="0"/>
          </a:gra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236035" y="1332863"/>
            <a:ext cx="1379406" cy="1379406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28000">
                <a:schemeClr val="accent1">
                  <a:lumMod val="60000"/>
                  <a:lumOff val="40000"/>
                </a:schemeClr>
              </a:gs>
              <a:gs pos="6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9360000" scaled="0"/>
          </a:gra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073236" y="1722324"/>
            <a:ext cx="7542763" cy="3407675"/>
          </a:xfrm>
          <a:prstGeom prst="roundRect">
            <a:avLst>
              <a:gd name="adj" fmla="val 4338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-1" y="864000"/>
            <a:ext cx="5478462" cy="5130000"/>
          </a:xfrm>
          <a:custGeom>
            <a:avLst/>
            <a:gdLst>
              <a:gd name="connsiteX0" fmla="*/ 0 w 5478462"/>
              <a:gd name="connsiteY0" fmla="*/ 0 h 5130000"/>
              <a:gd name="connsiteX1" fmla="*/ 2913462 w 5478462"/>
              <a:gd name="connsiteY1" fmla="*/ 0 h 5130000"/>
              <a:gd name="connsiteX2" fmla="*/ 5478462 w 5478462"/>
              <a:gd name="connsiteY2" fmla="*/ 2565000 h 5130000"/>
              <a:gd name="connsiteX3" fmla="*/ 5478461 w 5478462"/>
              <a:gd name="connsiteY3" fmla="*/ 2565000 h 5130000"/>
              <a:gd name="connsiteX4" fmla="*/ 2913461 w 5478462"/>
              <a:gd name="connsiteY4" fmla="*/ 5130000 h 5130000"/>
              <a:gd name="connsiteX5" fmla="*/ 0 w 5478462"/>
              <a:gd name="connsiteY5" fmla="*/ 5129999 h 5130000"/>
            </a:gdLst>
            <a:ahLst/>
            <a:cxnLst/>
            <a:rect l="l" t="t" r="r" b="b"/>
            <a:pathLst>
              <a:path w="5478462" h="5130000">
                <a:moveTo>
                  <a:pt x="0" y="0"/>
                </a:moveTo>
                <a:lnTo>
                  <a:pt x="2913462" y="0"/>
                </a:lnTo>
                <a:cubicBezTo>
                  <a:pt x="4330072" y="0"/>
                  <a:pt x="5478462" y="1148390"/>
                  <a:pt x="5478462" y="2565000"/>
                </a:cubicBezTo>
                <a:lnTo>
                  <a:pt x="5478461" y="2565000"/>
                </a:lnTo>
                <a:cubicBezTo>
                  <a:pt x="5478461" y="3981610"/>
                  <a:pt x="4330071" y="5130000"/>
                  <a:pt x="2913461" y="5130000"/>
                </a:cubicBezTo>
                <a:lnTo>
                  <a:pt x="0" y="512999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28000">
                <a:schemeClr val="accent1">
                  <a:lumMod val="60000"/>
                  <a:lumOff val="40000"/>
                </a:schemeClr>
              </a:gs>
              <a:gs pos="6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9360000" scaled="0"/>
          </a:gra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1272059" y="3250403"/>
            <a:ext cx="675751" cy="675751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28000">
                <a:schemeClr val="accent1">
                  <a:lumMod val="60000"/>
                  <a:lumOff val="40000"/>
                </a:schemeClr>
              </a:gs>
              <a:gs pos="6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9360000" scaled="0"/>
          </a:gra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5767723" y="2905246"/>
            <a:ext cx="5404582" cy="1967696"/>
          </a:xfrm>
          <a:prstGeom prst="rect">
            <a:avLst/>
          </a:prstGeom>
          <a:noFill/>
          <a:ln cap="sq">
            <a:noFill/>
            <a:prstDash val="solid"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Target Pasar dan Penetapan Posisi Pasar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9584925" y="908621"/>
            <a:ext cx="1933976" cy="240158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767723" y="1453909"/>
            <a:ext cx="1802120" cy="1403476"/>
          </a:xfrm>
          <a:prstGeom prst="rect">
            <a:avLst/>
          </a:prstGeom>
          <a:noFill/>
          <a:ln cap="sq">
            <a:noFill/>
            <a:prstDash val="solid"/>
          </a:ln>
        </p:spPr>
        <p:txBody>
          <a:bodyPr vert="horz" wrap="square" lIns="0" tIns="0" rIns="0" bIns="0" rtlCol="0" anchor="b"/>
          <a:lstStyle/>
          <a:p>
            <a:pPr algn="l"/>
            <a:r>
              <a:rPr kumimoji="1" lang="en-US" altLang="zh-CN" sz="6000">
                <a:ln w="12700">
                  <a:noFill/>
                </a:ln>
                <a:solidFill>
                  <a:srgbClr val="FF4100">
                    <a:alpha val="100000"/>
                  </a:srgbClr>
                </a:solidFill>
                <a:latin typeface="Fira Sans Black"/>
                <a:ea typeface="Fira Sans Black"/>
                <a:cs typeface="Fira Sans Black"/>
              </a:rPr>
              <a:t> 06</a:t>
            </a:r>
            <a:endParaRPr kumimoji="1" lang="zh-CN" alt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alphaModFix/>
          </a:blip>
          <a:srcRect l="194" t="2644" r="53398" b="54310"/>
          <a:stretch>
            <a:fillRect/>
          </a:stretch>
        </p:blipFill>
        <p:spPr>
          <a:xfrm>
            <a:off x="479425" y="1038830"/>
            <a:ext cx="4780342" cy="4780342"/>
          </a:xfrm>
          <a:custGeom>
            <a:avLst/>
            <a:gdLst/>
            <a:ahLst/>
            <a:cxnLst/>
            <a:rect l="l" t="t" r="r" b="b"/>
            <a:pathLst>
              <a:path w="4775200" h="4775200">
                <a:moveTo>
                  <a:pt x="2390171" y="0"/>
                </a:moveTo>
                <a:cubicBezTo>
                  <a:pt x="3710226" y="0"/>
                  <a:pt x="4780342" y="1070116"/>
                  <a:pt x="4780342" y="2390171"/>
                </a:cubicBezTo>
                <a:cubicBezTo>
                  <a:pt x="4780342" y="3710226"/>
                  <a:pt x="3710226" y="4780342"/>
                  <a:pt x="2390171" y="4780342"/>
                </a:cubicBezTo>
                <a:cubicBezTo>
                  <a:pt x="1070116" y="4780342"/>
                  <a:pt x="0" y="3710226"/>
                  <a:pt x="0" y="2390171"/>
                </a:cubicBezTo>
                <a:cubicBezTo>
                  <a:pt x="0" y="1070116"/>
                  <a:pt x="1070116" y="0"/>
                  <a:pt x="2390171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9FA7D1E-2D5D-0A0A-8D65-46C22C926D8B}"/>
              </a:ext>
            </a:extLst>
          </p:cNvPr>
          <p:cNvSpPr/>
          <p:nvPr/>
        </p:nvSpPr>
        <p:spPr>
          <a:xfrm>
            <a:off x="11285486" y="6024126"/>
            <a:ext cx="7553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23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标题 1"/>
          <p:cNvCxnSpPr/>
          <p:nvPr/>
        </p:nvCxnSpPr>
        <p:spPr>
          <a:xfrm>
            <a:off x="5210026" y="2582311"/>
            <a:ext cx="1861329" cy="0"/>
          </a:xfrm>
          <a:prstGeom prst="line">
            <a:avLst/>
          </a:prstGeom>
          <a:noFill/>
          <a:ln w="6350" cap="sq">
            <a:solidFill>
              <a:schemeClr val="bg1">
                <a:lumMod val="65000"/>
              </a:schemeClr>
            </a:solidFill>
            <a:miter/>
            <a:tailEnd type="oval"/>
          </a:ln>
        </p:spPr>
      </p:cxnSp>
      <p:cxnSp>
        <p:nvCxnSpPr>
          <p:cNvPr id="3" name="标题 1"/>
          <p:cNvCxnSpPr/>
          <p:nvPr/>
        </p:nvCxnSpPr>
        <p:spPr>
          <a:xfrm>
            <a:off x="5997489" y="3833718"/>
            <a:ext cx="1073866" cy="0"/>
          </a:xfrm>
          <a:prstGeom prst="line">
            <a:avLst/>
          </a:prstGeom>
          <a:noFill/>
          <a:ln w="6350" cap="sq">
            <a:solidFill>
              <a:schemeClr val="bg1">
                <a:lumMod val="65000"/>
              </a:schemeClr>
            </a:solidFill>
            <a:miter/>
            <a:tailEnd type="oval"/>
          </a:ln>
        </p:spPr>
      </p:cxnSp>
      <p:sp>
        <p:nvSpPr>
          <p:cNvPr id="4" name="标题 1"/>
          <p:cNvSpPr txBox="1"/>
          <p:nvPr/>
        </p:nvSpPr>
        <p:spPr>
          <a:xfrm rot="18900000" flipV="1">
            <a:off x="4145149" y="2080251"/>
            <a:ext cx="1005769" cy="1005769"/>
          </a:xfrm>
          <a:prstGeom prst="roundRect">
            <a:avLst>
              <a:gd name="adj" fmla="val 6500"/>
            </a:avLst>
          </a:prstGeom>
          <a:solidFill>
            <a:schemeClr val="accent3"/>
          </a:solidFill>
          <a:ln w="12700" cap="rnd">
            <a:noFill/>
            <a:round/>
            <a:headEnd/>
            <a:tailEnd/>
          </a:ln>
          <a:effectLst>
            <a:outerShdw blurRad="254000" dist="127000" algn="ctr" rotWithShape="0">
              <a:schemeClr val="accent3"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452450" y="2367923"/>
            <a:ext cx="391163" cy="428777"/>
          </a:xfrm>
          <a:custGeom>
            <a:avLst/>
            <a:gdLst>
              <a:gd name="connsiteX0" fmla="*/ 248770 w 495300"/>
              <a:gd name="connsiteY0" fmla="*/ 621 h 542925"/>
              <a:gd name="connsiteX1" fmla="*/ 496420 w 495300"/>
              <a:gd name="connsiteY1" fmla="*/ 248271 h 542925"/>
              <a:gd name="connsiteX2" fmla="*/ 323827 w 495300"/>
              <a:gd name="connsiteY2" fmla="*/ 484396 h 542925"/>
              <a:gd name="connsiteX3" fmla="*/ 346973 w 495300"/>
              <a:gd name="connsiteY3" fmla="*/ 524496 h 542925"/>
              <a:gd name="connsiteX4" fmla="*/ 420220 w 495300"/>
              <a:gd name="connsiteY4" fmla="*/ 524496 h 542925"/>
              <a:gd name="connsiteX5" fmla="*/ 420220 w 495300"/>
              <a:gd name="connsiteY5" fmla="*/ 543546 h 542925"/>
              <a:gd name="connsiteX6" fmla="*/ 77320 w 495300"/>
              <a:gd name="connsiteY6" fmla="*/ 543546 h 542925"/>
              <a:gd name="connsiteX7" fmla="*/ 77320 w 495300"/>
              <a:gd name="connsiteY7" fmla="*/ 524496 h 542925"/>
              <a:gd name="connsiteX8" fmla="*/ 150567 w 495300"/>
              <a:gd name="connsiteY8" fmla="*/ 524496 h 542925"/>
              <a:gd name="connsiteX9" fmla="*/ 173713 w 495300"/>
              <a:gd name="connsiteY9" fmla="*/ 484396 h 542925"/>
              <a:gd name="connsiteX10" fmla="*/ 1120 w 495300"/>
              <a:gd name="connsiteY10" fmla="*/ 248271 h 542925"/>
              <a:gd name="connsiteX11" fmla="*/ 248770 w 495300"/>
              <a:gd name="connsiteY11" fmla="*/ 621 h 542925"/>
              <a:gd name="connsiteX12" fmla="*/ 192763 w 495300"/>
              <a:gd name="connsiteY12" fmla="*/ 489539 h 542925"/>
              <a:gd name="connsiteX13" fmla="*/ 172570 w 495300"/>
              <a:gd name="connsiteY13" fmla="*/ 524496 h 542925"/>
              <a:gd name="connsiteX14" fmla="*/ 324970 w 495300"/>
              <a:gd name="connsiteY14" fmla="*/ 524496 h 542925"/>
              <a:gd name="connsiteX15" fmla="*/ 304777 w 495300"/>
              <a:gd name="connsiteY15" fmla="*/ 489539 h 542925"/>
              <a:gd name="connsiteX16" fmla="*/ 248770 w 495300"/>
              <a:gd name="connsiteY16" fmla="*/ 495921 h 542925"/>
              <a:gd name="connsiteX17" fmla="*/ 192763 w 495300"/>
              <a:gd name="connsiteY17" fmla="*/ 489539 h 542925"/>
              <a:gd name="connsiteX18" fmla="*/ 248770 w 495300"/>
              <a:gd name="connsiteY18" fmla="*/ 143496 h 542925"/>
              <a:gd name="connsiteX19" fmla="*/ 143995 w 495300"/>
              <a:gd name="connsiteY19" fmla="*/ 248271 h 542925"/>
              <a:gd name="connsiteX20" fmla="*/ 248770 w 495300"/>
              <a:gd name="connsiteY20" fmla="*/ 353046 h 542925"/>
              <a:gd name="connsiteX21" fmla="*/ 353545 w 495300"/>
              <a:gd name="connsiteY21" fmla="*/ 248271 h 542925"/>
              <a:gd name="connsiteX22" fmla="*/ 248770 w 495300"/>
              <a:gd name="connsiteY22" fmla="*/ 143496 h 542925"/>
              <a:gd name="connsiteX23" fmla="*/ 367833 w 495300"/>
              <a:gd name="connsiteY23" fmla="*/ 114921 h 542925"/>
              <a:gd name="connsiteX24" fmla="*/ 353545 w 495300"/>
              <a:gd name="connsiteY24" fmla="*/ 129209 h 542925"/>
              <a:gd name="connsiteX25" fmla="*/ 367833 w 495300"/>
              <a:gd name="connsiteY25" fmla="*/ 143496 h 542925"/>
              <a:gd name="connsiteX26" fmla="*/ 382120 w 495300"/>
              <a:gd name="connsiteY26" fmla="*/ 129209 h 542925"/>
              <a:gd name="connsiteX27" fmla="*/ 367833 w 495300"/>
              <a:gd name="connsiteY27" fmla="*/ 114921 h 542925"/>
            </a:gdLst>
            <a:ahLst/>
            <a:cxnLst/>
            <a:rect l="l" t="t" r="r" b="b"/>
            <a:pathLst>
              <a:path w="495300" h="542925">
                <a:moveTo>
                  <a:pt x="248770" y="621"/>
                </a:moveTo>
                <a:cubicBezTo>
                  <a:pt x="385549" y="621"/>
                  <a:pt x="496420" y="111492"/>
                  <a:pt x="496420" y="248271"/>
                </a:cubicBezTo>
                <a:cubicBezTo>
                  <a:pt x="496420" y="358856"/>
                  <a:pt x="423935" y="452582"/>
                  <a:pt x="323827" y="484396"/>
                </a:cubicBezTo>
                <a:lnTo>
                  <a:pt x="346973" y="524496"/>
                </a:lnTo>
                <a:lnTo>
                  <a:pt x="420220" y="524496"/>
                </a:lnTo>
                <a:lnTo>
                  <a:pt x="420220" y="543546"/>
                </a:lnTo>
                <a:lnTo>
                  <a:pt x="77320" y="543546"/>
                </a:lnTo>
                <a:lnTo>
                  <a:pt x="77320" y="524496"/>
                </a:lnTo>
                <a:lnTo>
                  <a:pt x="150567" y="524496"/>
                </a:lnTo>
                <a:lnTo>
                  <a:pt x="173713" y="484396"/>
                </a:lnTo>
                <a:cubicBezTo>
                  <a:pt x="73605" y="452582"/>
                  <a:pt x="1120" y="358856"/>
                  <a:pt x="1120" y="248271"/>
                </a:cubicBezTo>
                <a:cubicBezTo>
                  <a:pt x="1120" y="111492"/>
                  <a:pt x="111991" y="621"/>
                  <a:pt x="248770" y="621"/>
                </a:cubicBezTo>
                <a:close/>
                <a:moveTo>
                  <a:pt x="192763" y="489539"/>
                </a:moveTo>
                <a:lnTo>
                  <a:pt x="172570" y="524496"/>
                </a:lnTo>
                <a:lnTo>
                  <a:pt x="324970" y="524496"/>
                </a:lnTo>
                <a:lnTo>
                  <a:pt x="304777" y="489539"/>
                </a:lnTo>
                <a:cubicBezTo>
                  <a:pt x="286775" y="493730"/>
                  <a:pt x="268010" y="495921"/>
                  <a:pt x="248770" y="495921"/>
                </a:cubicBezTo>
                <a:cubicBezTo>
                  <a:pt x="229530" y="495921"/>
                  <a:pt x="210765" y="493730"/>
                  <a:pt x="192763" y="489539"/>
                </a:cubicBezTo>
                <a:close/>
                <a:moveTo>
                  <a:pt x="248770" y="143496"/>
                </a:moveTo>
                <a:cubicBezTo>
                  <a:pt x="190858" y="143496"/>
                  <a:pt x="143995" y="190359"/>
                  <a:pt x="143995" y="248271"/>
                </a:cubicBezTo>
                <a:cubicBezTo>
                  <a:pt x="143995" y="306183"/>
                  <a:pt x="190858" y="353046"/>
                  <a:pt x="248770" y="353046"/>
                </a:cubicBezTo>
                <a:cubicBezTo>
                  <a:pt x="306682" y="353046"/>
                  <a:pt x="353545" y="306183"/>
                  <a:pt x="353545" y="248271"/>
                </a:cubicBezTo>
                <a:cubicBezTo>
                  <a:pt x="353545" y="190359"/>
                  <a:pt x="306682" y="143496"/>
                  <a:pt x="248770" y="143496"/>
                </a:cubicBezTo>
                <a:close/>
                <a:moveTo>
                  <a:pt x="367833" y="114921"/>
                </a:moveTo>
                <a:cubicBezTo>
                  <a:pt x="359927" y="114921"/>
                  <a:pt x="353545" y="121303"/>
                  <a:pt x="353545" y="129209"/>
                </a:cubicBezTo>
                <a:cubicBezTo>
                  <a:pt x="353545" y="137114"/>
                  <a:pt x="359927" y="143496"/>
                  <a:pt x="367833" y="143496"/>
                </a:cubicBezTo>
                <a:cubicBezTo>
                  <a:pt x="375738" y="143496"/>
                  <a:pt x="382120" y="137114"/>
                  <a:pt x="382120" y="129209"/>
                </a:cubicBezTo>
                <a:cubicBezTo>
                  <a:pt x="382120" y="121303"/>
                  <a:pt x="375738" y="114921"/>
                  <a:pt x="367833" y="114921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7280366" y="2064026"/>
            <a:ext cx="4238536" cy="12343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24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Mengevaluasi</a:t>
            </a:r>
            <a:r>
              <a:rPr kumimoji="1" lang="en-US" altLang="zh-CN" sz="24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24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daya</a:t>
            </a:r>
            <a:r>
              <a:rPr kumimoji="1" lang="en-US" altLang="zh-CN" sz="24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24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tarik</a:t>
            </a:r>
            <a:r>
              <a:rPr kumimoji="1" lang="en-US" altLang="zh-CN" sz="24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masing- masing pasar</a:t>
            </a:r>
            <a:endParaRPr kumimoji="1" lang="zh-CN" altLang="en-US" sz="3200" dirty="0"/>
          </a:p>
        </p:txBody>
      </p:sp>
      <p:sp>
        <p:nvSpPr>
          <p:cNvPr id="7" name="标题 1"/>
          <p:cNvSpPr txBox="1"/>
          <p:nvPr/>
        </p:nvSpPr>
        <p:spPr>
          <a:xfrm rot="18900000" flipV="1">
            <a:off x="5008656" y="3347572"/>
            <a:ext cx="1005769" cy="1005769"/>
          </a:xfrm>
          <a:prstGeom prst="roundRect">
            <a:avLst>
              <a:gd name="adj" fmla="val 6500"/>
            </a:avLst>
          </a:prstGeom>
          <a:solidFill>
            <a:schemeClr val="accent1"/>
          </a:solidFill>
          <a:ln w="12700" cap="rnd">
            <a:noFill/>
            <a:round/>
            <a:headEnd/>
            <a:tailEnd/>
          </a:ln>
          <a:effectLst>
            <a:outerShdw blurRad="254000" dist="127000" algn="ctr" rotWithShape="0">
              <a:schemeClr val="accent1"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5314534" y="3706997"/>
            <a:ext cx="402737" cy="302052"/>
          </a:xfrm>
          <a:custGeom>
            <a:avLst/>
            <a:gdLst>
              <a:gd name="connsiteX0" fmla="*/ 505433 w 533400"/>
              <a:gd name="connsiteY0" fmla="*/ 621 h 400050"/>
              <a:gd name="connsiteX1" fmla="*/ 534008 w 533400"/>
              <a:gd name="connsiteY1" fmla="*/ 29196 h 400050"/>
              <a:gd name="connsiteX2" fmla="*/ 534008 w 533400"/>
              <a:gd name="connsiteY2" fmla="*/ 372096 h 400050"/>
              <a:gd name="connsiteX3" fmla="*/ 505433 w 533400"/>
              <a:gd name="connsiteY3" fmla="*/ 400671 h 400050"/>
              <a:gd name="connsiteX4" fmla="*/ 29183 w 533400"/>
              <a:gd name="connsiteY4" fmla="*/ 400671 h 400050"/>
              <a:gd name="connsiteX5" fmla="*/ 608 w 533400"/>
              <a:gd name="connsiteY5" fmla="*/ 372096 h 400050"/>
              <a:gd name="connsiteX6" fmla="*/ 608 w 533400"/>
              <a:gd name="connsiteY6" fmla="*/ 29196 h 400050"/>
              <a:gd name="connsiteX7" fmla="*/ 29183 w 533400"/>
              <a:gd name="connsiteY7" fmla="*/ 621 h 400050"/>
              <a:gd name="connsiteX8" fmla="*/ 505433 w 533400"/>
              <a:gd name="connsiteY8" fmla="*/ 621 h 400050"/>
              <a:gd name="connsiteX9" fmla="*/ 391419 w 533400"/>
              <a:gd name="connsiteY9" fmla="*/ 198646 h 400050"/>
              <a:gd name="connsiteX10" fmla="*/ 351414 w 533400"/>
              <a:gd name="connsiteY10" fmla="*/ 204170 h 400050"/>
              <a:gd name="connsiteX11" fmla="*/ 351414 w 533400"/>
              <a:gd name="connsiteY11" fmla="*/ 204170 h 400050"/>
              <a:gd name="connsiteX12" fmla="*/ 267118 w 533400"/>
              <a:gd name="connsiteY12" fmla="*/ 315613 h 400050"/>
              <a:gd name="connsiteX13" fmla="*/ 264641 w 533400"/>
              <a:gd name="connsiteY13" fmla="*/ 318470 h 400050"/>
              <a:gd name="connsiteX14" fmla="*/ 224255 w 533400"/>
              <a:gd name="connsiteY14" fmla="*/ 318756 h 400050"/>
              <a:gd name="connsiteX15" fmla="*/ 224255 w 533400"/>
              <a:gd name="connsiteY15" fmla="*/ 318756 h 400050"/>
              <a:gd name="connsiteX16" fmla="*/ 162152 w 533400"/>
              <a:gd name="connsiteY16" fmla="*/ 257415 h 400050"/>
              <a:gd name="connsiteX17" fmla="*/ 160247 w 533400"/>
              <a:gd name="connsiteY17" fmla="*/ 255701 h 400050"/>
              <a:gd name="connsiteX18" fmla="*/ 120052 w 533400"/>
              <a:gd name="connsiteY18" fmla="*/ 259606 h 400050"/>
              <a:gd name="connsiteX19" fmla="*/ 120052 w 533400"/>
              <a:gd name="connsiteY19" fmla="*/ 259606 h 400050"/>
              <a:gd name="connsiteX20" fmla="*/ 32517 w 533400"/>
              <a:gd name="connsiteY20" fmla="*/ 366095 h 400050"/>
              <a:gd name="connsiteX21" fmla="*/ 30326 w 533400"/>
              <a:gd name="connsiteY21" fmla="*/ 372096 h 400050"/>
              <a:gd name="connsiteX22" fmla="*/ 39851 w 533400"/>
              <a:gd name="connsiteY22" fmla="*/ 381621 h 400050"/>
              <a:gd name="connsiteX23" fmla="*/ 39851 w 533400"/>
              <a:gd name="connsiteY23" fmla="*/ 381621 h 400050"/>
              <a:gd name="connsiteX24" fmla="*/ 497242 w 533400"/>
              <a:gd name="connsiteY24" fmla="*/ 381621 h 400050"/>
              <a:gd name="connsiteX25" fmla="*/ 502480 w 533400"/>
              <a:gd name="connsiteY25" fmla="*/ 380002 h 400050"/>
              <a:gd name="connsiteX26" fmla="*/ 505147 w 533400"/>
              <a:gd name="connsiteY26" fmla="*/ 366762 h 400050"/>
              <a:gd name="connsiteX27" fmla="*/ 505147 w 533400"/>
              <a:gd name="connsiteY27" fmla="*/ 366762 h 400050"/>
              <a:gd name="connsiteX28" fmla="*/ 397991 w 533400"/>
              <a:gd name="connsiteY28" fmla="*/ 205504 h 400050"/>
              <a:gd name="connsiteX29" fmla="*/ 391419 w 533400"/>
              <a:gd name="connsiteY29" fmla="*/ 198646 h 400050"/>
              <a:gd name="connsiteX30" fmla="*/ 95858 w 533400"/>
              <a:gd name="connsiteY30" fmla="*/ 57771 h 400050"/>
              <a:gd name="connsiteX31" fmla="*/ 57758 w 533400"/>
              <a:gd name="connsiteY31" fmla="*/ 95871 h 400050"/>
              <a:gd name="connsiteX32" fmla="*/ 95858 w 533400"/>
              <a:gd name="connsiteY32" fmla="*/ 133971 h 400050"/>
              <a:gd name="connsiteX33" fmla="*/ 133958 w 533400"/>
              <a:gd name="connsiteY33" fmla="*/ 95871 h 400050"/>
              <a:gd name="connsiteX34" fmla="*/ 95858 w 533400"/>
              <a:gd name="connsiteY34" fmla="*/ 57771 h 400050"/>
            </a:gdLst>
            <a:ahLst/>
            <a:cxnLst/>
            <a:rect l="l" t="t" r="r" b="b"/>
            <a:pathLst>
              <a:path w="533400" h="400050">
                <a:moveTo>
                  <a:pt x="505433" y="621"/>
                </a:moveTo>
                <a:cubicBezTo>
                  <a:pt x="521245" y="621"/>
                  <a:pt x="534008" y="13385"/>
                  <a:pt x="534008" y="29196"/>
                </a:cubicBezTo>
                <a:lnTo>
                  <a:pt x="534008" y="372096"/>
                </a:lnTo>
                <a:cubicBezTo>
                  <a:pt x="534008" y="387907"/>
                  <a:pt x="521245" y="400671"/>
                  <a:pt x="505433" y="400671"/>
                </a:cubicBezTo>
                <a:lnTo>
                  <a:pt x="29183" y="400671"/>
                </a:lnTo>
                <a:cubicBezTo>
                  <a:pt x="13371" y="400671"/>
                  <a:pt x="608" y="387907"/>
                  <a:pt x="608" y="372096"/>
                </a:cubicBezTo>
                <a:lnTo>
                  <a:pt x="608" y="29196"/>
                </a:lnTo>
                <a:cubicBezTo>
                  <a:pt x="608" y="13385"/>
                  <a:pt x="13371" y="621"/>
                  <a:pt x="29183" y="621"/>
                </a:cubicBezTo>
                <a:lnTo>
                  <a:pt x="505433" y="621"/>
                </a:lnTo>
                <a:close/>
                <a:moveTo>
                  <a:pt x="391419" y="198646"/>
                </a:moveTo>
                <a:cubicBezTo>
                  <a:pt x="378846" y="189121"/>
                  <a:pt x="360939" y="191597"/>
                  <a:pt x="351414" y="204170"/>
                </a:cubicBezTo>
                <a:lnTo>
                  <a:pt x="351414" y="204170"/>
                </a:lnTo>
                <a:lnTo>
                  <a:pt x="267118" y="315613"/>
                </a:lnTo>
                <a:cubicBezTo>
                  <a:pt x="266355" y="316660"/>
                  <a:pt x="265498" y="317518"/>
                  <a:pt x="264641" y="318470"/>
                </a:cubicBezTo>
                <a:cubicBezTo>
                  <a:pt x="253592" y="329710"/>
                  <a:pt x="235495" y="329805"/>
                  <a:pt x="224255" y="318756"/>
                </a:cubicBezTo>
                <a:lnTo>
                  <a:pt x="224255" y="318756"/>
                </a:lnTo>
                <a:lnTo>
                  <a:pt x="162152" y="257415"/>
                </a:lnTo>
                <a:cubicBezTo>
                  <a:pt x="161485" y="256844"/>
                  <a:pt x="160914" y="256177"/>
                  <a:pt x="160247" y="255701"/>
                </a:cubicBezTo>
                <a:cubicBezTo>
                  <a:pt x="148055" y="245699"/>
                  <a:pt x="130053" y="247414"/>
                  <a:pt x="120052" y="259606"/>
                </a:cubicBezTo>
                <a:lnTo>
                  <a:pt x="120052" y="259606"/>
                </a:lnTo>
                <a:lnTo>
                  <a:pt x="32517" y="366095"/>
                </a:lnTo>
                <a:cubicBezTo>
                  <a:pt x="31088" y="367810"/>
                  <a:pt x="30326" y="369905"/>
                  <a:pt x="30326" y="372096"/>
                </a:cubicBezTo>
                <a:cubicBezTo>
                  <a:pt x="30326" y="377335"/>
                  <a:pt x="34612" y="381621"/>
                  <a:pt x="39851" y="381621"/>
                </a:cubicBezTo>
                <a:lnTo>
                  <a:pt x="39851" y="381621"/>
                </a:lnTo>
                <a:lnTo>
                  <a:pt x="497242" y="381621"/>
                </a:lnTo>
                <a:cubicBezTo>
                  <a:pt x="499146" y="381621"/>
                  <a:pt x="500956" y="381050"/>
                  <a:pt x="502480" y="380002"/>
                </a:cubicBezTo>
                <a:cubicBezTo>
                  <a:pt x="506862" y="377049"/>
                  <a:pt x="508005" y="371144"/>
                  <a:pt x="505147" y="366762"/>
                </a:cubicBezTo>
                <a:lnTo>
                  <a:pt x="505147" y="366762"/>
                </a:lnTo>
                <a:lnTo>
                  <a:pt x="397991" y="205504"/>
                </a:lnTo>
                <a:cubicBezTo>
                  <a:pt x="396181" y="202932"/>
                  <a:pt x="393990" y="200551"/>
                  <a:pt x="391419" y="198646"/>
                </a:cubicBezTo>
                <a:close/>
                <a:moveTo>
                  <a:pt x="95858" y="57771"/>
                </a:moveTo>
                <a:cubicBezTo>
                  <a:pt x="74808" y="57771"/>
                  <a:pt x="57758" y="74821"/>
                  <a:pt x="57758" y="95871"/>
                </a:cubicBezTo>
                <a:cubicBezTo>
                  <a:pt x="57758" y="116921"/>
                  <a:pt x="74808" y="133971"/>
                  <a:pt x="95858" y="133971"/>
                </a:cubicBezTo>
                <a:cubicBezTo>
                  <a:pt x="116908" y="133971"/>
                  <a:pt x="133958" y="116921"/>
                  <a:pt x="133958" y="95871"/>
                </a:cubicBezTo>
                <a:cubicBezTo>
                  <a:pt x="133958" y="74821"/>
                  <a:pt x="116908" y="57771"/>
                  <a:pt x="95858" y="57771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7280366" y="3604533"/>
            <a:ext cx="4238536" cy="12597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24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Memilih</a:t>
            </a:r>
            <a:r>
              <a:rPr kumimoji="1" lang="en-US" altLang="zh-CN" sz="24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24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segmen</a:t>
            </a:r>
            <a:r>
              <a:rPr kumimoji="1" lang="en-US" altLang="zh-CN" sz="24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- </a:t>
            </a:r>
            <a:r>
              <a:rPr kumimoji="1" lang="en-US" altLang="zh-CN" sz="24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segmen</a:t>
            </a:r>
            <a:r>
              <a:rPr kumimoji="1" lang="en-US" altLang="zh-CN" sz="24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24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sasaran</a:t>
            </a:r>
            <a:endParaRPr kumimoji="1" lang="zh-CN" altLang="en-US" sz="3200" dirty="0"/>
          </a:p>
        </p:txBody>
      </p:sp>
      <p:sp>
        <p:nvSpPr>
          <p:cNvPr id="10" name="标题 1"/>
          <p:cNvSpPr txBox="1"/>
          <p:nvPr/>
        </p:nvSpPr>
        <p:spPr>
          <a:xfrm>
            <a:off x="673099" y="3269991"/>
            <a:ext cx="3686034" cy="1763607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Evaluasi Pasar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60400" y="48870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Target Pasar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47532" y="280134"/>
            <a:ext cx="396000" cy="396000"/>
          </a:xfrm>
          <a:prstGeom prst="halfFrame">
            <a:avLst>
              <a:gd name="adj1" fmla="val 23874"/>
              <a:gd name="adj2" fmla="val 25225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279C10-D4B7-2479-A206-4208FA0705C1}"/>
              </a:ext>
            </a:extLst>
          </p:cNvPr>
          <p:cNvSpPr/>
          <p:nvPr/>
        </p:nvSpPr>
        <p:spPr>
          <a:xfrm>
            <a:off x="11285486" y="6024126"/>
            <a:ext cx="7553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24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标题 1"/>
          <p:cNvCxnSpPr/>
          <p:nvPr/>
        </p:nvCxnSpPr>
        <p:spPr>
          <a:xfrm>
            <a:off x="7319074" y="2965909"/>
            <a:ext cx="1023512" cy="0"/>
          </a:xfrm>
          <a:prstGeom prst="line">
            <a:avLst/>
          </a:prstGeom>
          <a:solidFill>
            <a:schemeClr val="accent5">
              <a:alpha val="15000"/>
            </a:schemeClr>
          </a:solidFill>
          <a:ln w="12700" cap="rnd">
            <a:solidFill>
              <a:schemeClr val="accent1">
                <a:lumMod val="20000"/>
                <a:lumOff val="80000"/>
              </a:schemeClr>
            </a:solidFill>
            <a:round/>
          </a:ln>
        </p:spPr>
      </p:cxnSp>
      <p:cxnSp>
        <p:nvCxnSpPr>
          <p:cNvPr id="3" name="标题 1"/>
          <p:cNvCxnSpPr/>
          <p:nvPr/>
        </p:nvCxnSpPr>
        <p:spPr>
          <a:xfrm>
            <a:off x="3606791" y="2965909"/>
            <a:ext cx="838407" cy="0"/>
          </a:xfrm>
          <a:prstGeom prst="line">
            <a:avLst/>
          </a:prstGeom>
          <a:solidFill>
            <a:schemeClr val="accent3">
              <a:alpha val="15000"/>
            </a:schemeClr>
          </a:solidFill>
          <a:ln w="12700" cap="rnd">
            <a:solidFill>
              <a:schemeClr val="accent1">
                <a:lumMod val="20000"/>
                <a:lumOff val="80000"/>
              </a:schemeClr>
            </a:solidFill>
            <a:round/>
          </a:ln>
        </p:spPr>
      </p:cxnSp>
      <p:sp>
        <p:nvSpPr>
          <p:cNvPr id="4" name="标题 1"/>
          <p:cNvSpPr txBox="1"/>
          <p:nvPr/>
        </p:nvSpPr>
        <p:spPr>
          <a:xfrm>
            <a:off x="4445198" y="2860765"/>
            <a:ext cx="3058982" cy="216000"/>
          </a:xfrm>
          <a:prstGeom prst="roundRect">
            <a:avLst>
              <a:gd name="adj" fmla="val 24900"/>
            </a:avLst>
          </a:prstGeom>
          <a:solidFill>
            <a:schemeClr val="bg1"/>
          </a:solidFill>
          <a:ln w="3175" cap="sq">
            <a:solidFill>
              <a:schemeClr val="accent1"/>
            </a:solidFill>
          </a:ln>
          <a:effectLst>
            <a:outerShdw blurRad="190500" sx="102000" sy="102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8169837" y="2860765"/>
            <a:ext cx="3058982" cy="216000"/>
          </a:xfrm>
          <a:prstGeom prst="roundRect">
            <a:avLst>
              <a:gd name="adj" fmla="val 24900"/>
            </a:avLst>
          </a:prstGeom>
          <a:solidFill>
            <a:schemeClr val="bg1"/>
          </a:solidFill>
          <a:ln w="3175" cap="sq">
            <a:solidFill>
              <a:schemeClr val="accent1"/>
            </a:solidFill>
          </a:ln>
          <a:effectLst>
            <a:outerShdw blurRad="190500" sx="102000" sy="102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8150378" y="3365114"/>
            <a:ext cx="3073400" cy="15388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kumimoji="1" lang="en-US" altLang="zh-CN" sz="20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Memilih</a:t>
            </a:r>
            <a:r>
              <a:rPr kumimoji="1" lang="en-US" altLang="zh-CN" sz="20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, </a:t>
            </a:r>
            <a:r>
              <a:rPr kumimoji="1" lang="en-US" altLang="zh-CN" sz="20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mengembangkan</a:t>
            </a:r>
            <a:r>
              <a:rPr kumimoji="1" lang="en-US" altLang="zh-CN" sz="20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, dan </a:t>
            </a:r>
            <a:r>
              <a:rPr kumimoji="1" lang="en-US" altLang="zh-CN" sz="20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mengkomunikasikan</a:t>
            </a:r>
            <a:r>
              <a:rPr kumimoji="1" lang="en-US" altLang="zh-CN" sz="20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20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konsep</a:t>
            </a:r>
            <a:r>
              <a:rPr kumimoji="1" lang="en-US" altLang="zh-CN" sz="20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20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penetapan</a:t>
            </a:r>
            <a:r>
              <a:rPr kumimoji="1" lang="en-US" altLang="zh-CN" sz="20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20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posisi</a:t>
            </a:r>
            <a:r>
              <a:rPr kumimoji="1" lang="en-US" altLang="zh-CN" sz="20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yang </a:t>
            </a:r>
            <a:r>
              <a:rPr kumimoji="1" lang="en-US" altLang="zh-CN" sz="20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dipilih</a:t>
            </a:r>
            <a:endParaRPr kumimoji="1" lang="zh-CN" altLang="en-US" sz="4800" dirty="0"/>
          </a:p>
        </p:txBody>
      </p:sp>
      <p:sp>
        <p:nvSpPr>
          <p:cNvPr id="7" name="标题 1"/>
          <p:cNvSpPr txBox="1"/>
          <p:nvPr/>
        </p:nvSpPr>
        <p:spPr>
          <a:xfrm>
            <a:off x="4425739" y="3365114"/>
            <a:ext cx="3073400" cy="15388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kumimoji="1" lang="en-US" altLang="zh-CN" sz="20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Identifikasi</a:t>
            </a:r>
            <a:r>
              <a:rPr kumimoji="1" lang="en-US" altLang="zh-CN" sz="20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20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konsep</a:t>
            </a:r>
            <a:r>
              <a:rPr kumimoji="1" lang="en-US" altLang="zh-CN" sz="20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20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penetapan</a:t>
            </a:r>
            <a:r>
              <a:rPr kumimoji="1" lang="en-US" altLang="zh-CN" sz="20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20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posisi</a:t>
            </a:r>
            <a:r>
              <a:rPr kumimoji="1" lang="en-US" altLang="zh-CN" sz="20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yang </a:t>
            </a:r>
            <a:r>
              <a:rPr kumimoji="1" lang="en-US" altLang="zh-CN" sz="20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memungkinkan</a:t>
            </a:r>
            <a:r>
              <a:rPr kumimoji="1" lang="en-US" altLang="zh-CN" sz="20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20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bagi</a:t>
            </a:r>
            <a:r>
              <a:rPr kumimoji="1" lang="en-US" altLang="zh-CN" sz="20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masing- masing </a:t>
            </a:r>
            <a:r>
              <a:rPr kumimoji="1" lang="en-US" altLang="zh-CN" sz="20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segmen</a:t>
            </a:r>
            <a:r>
              <a:rPr kumimoji="1" lang="en-US" altLang="zh-CN" sz="20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20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sasaran</a:t>
            </a:r>
            <a:endParaRPr kumimoji="1" lang="zh-CN" altLang="en-US" sz="4800" dirty="0"/>
          </a:p>
        </p:txBody>
      </p:sp>
      <p:sp>
        <p:nvSpPr>
          <p:cNvPr id="8" name="标题 1"/>
          <p:cNvSpPr txBox="1"/>
          <p:nvPr/>
        </p:nvSpPr>
        <p:spPr>
          <a:xfrm>
            <a:off x="950480" y="2109437"/>
            <a:ext cx="2688771" cy="3545958"/>
          </a:xfrm>
          <a:prstGeom prst="roundRect">
            <a:avLst>
              <a:gd name="adj" fmla="val 9089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707015" y="1609005"/>
            <a:ext cx="1000864" cy="1000864"/>
          </a:xfrm>
          <a:prstGeom prst="ellipse">
            <a:avLst/>
          </a:prstGeom>
          <a:solidFill>
            <a:schemeClr val="bg1"/>
          </a:solidFill>
          <a:ln w="3175" cap="sq">
            <a:solidFill>
              <a:schemeClr val="accent1"/>
            </a:solidFill>
          </a:ln>
          <a:effectLst>
            <a:outerShdw blurRad="190500" sx="102000" sy="102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2034871" y="1952976"/>
            <a:ext cx="345154" cy="312922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60000">
                <a:schemeClr val="accent1"/>
              </a:gs>
            </a:gsLst>
            <a:lin ang="2700000" scaled="0"/>
          </a:gradFill>
          <a:ln w="57150" cap="rnd">
            <a:noFill/>
            <a:round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183851" y="2857500"/>
            <a:ext cx="2189569" cy="25523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/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Identifikasi Konsep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60400" y="48870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Penetapan Posisi Pasar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447532" y="280134"/>
            <a:ext cx="396000" cy="396000"/>
          </a:xfrm>
          <a:prstGeom prst="halfFrame">
            <a:avLst>
              <a:gd name="adj1" fmla="val 23874"/>
              <a:gd name="adj2" fmla="val 25225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43F330-4139-0CA6-CC57-5219EE8E0747}"/>
              </a:ext>
            </a:extLst>
          </p:cNvPr>
          <p:cNvSpPr/>
          <p:nvPr/>
        </p:nvSpPr>
        <p:spPr>
          <a:xfrm>
            <a:off x="11285486" y="6024126"/>
            <a:ext cx="7553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25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5681613 h 6858000"/>
              <a:gd name="connsiteX1" fmla="*/ 84508 w 12192000"/>
              <a:gd name="connsiteY1" fmla="*/ 5794624 h 6858000"/>
              <a:gd name="connsiteX2" fmla="*/ 1508369 w 12192000"/>
              <a:gd name="connsiteY2" fmla="*/ 6857008 h 6858000"/>
              <a:gd name="connsiteX3" fmla="*/ 1510887 w 12192000"/>
              <a:gd name="connsiteY3" fmla="*/ 6858000 h 6858000"/>
              <a:gd name="connsiteX4" fmla="*/ 802993 w 12192000"/>
              <a:gd name="connsiteY4" fmla="*/ 6858000 h 6858000"/>
              <a:gd name="connsiteX5" fmla="*/ 691805 w 12192000"/>
              <a:gd name="connsiteY5" fmla="*/ 6786720 h 6858000"/>
              <a:gd name="connsiteX6" fmla="*/ 92018 w 12192000"/>
              <a:gd name="connsiteY6" fmla="*/ 6291850 h 6858000"/>
              <a:gd name="connsiteX7" fmla="*/ 0 w 12192000"/>
              <a:gd name="connsiteY7" fmla="*/ 6190605 h 6858000"/>
              <a:gd name="connsiteX8" fmla="*/ 8095826 w 12192000"/>
              <a:gd name="connsiteY8" fmla="*/ 3176597 h 6858000"/>
              <a:gd name="connsiteX9" fmla="*/ 8102136 w 12192000"/>
              <a:gd name="connsiteY9" fmla="*/ 3426161 h 6858000"/>
              <a:gd name="connsiteX10" fmla="*/ 8097006 w 12192000"/>
              <a:gd name="connsiteY10" fmla="*/ 3194338 h 6858000"/>
              <a:gd name="connsiteX11" fmla="*/ 8077820 w 12192000"/>
              <a:gd name="connsiteY11" fmla="*/ 2929675 h 6858000"/>
              <a:gd name="connsiteX12" fmla="*/ 8090447 w 12192000"/>
              <a:gd name="connsiteY12" fmla="*/ 3095734 h 6858000"/>
              <a:gd name="connsiteX13" fmla="*/ 8081760 w 12192000"/>
              <a:gd name="connsiteY13" fmla="*/ 2965144 h 6858000"/>
              <a:gd name="connsiteX14" fmla="*/ 8048282 w 12192000"/>
              <a:gd name="connsiteY14" fmla="*/ 2685379 h 6858000"/>
              <a:gd name="connsiteX15" fmla="*/ 8067353 w 12192000"/>
              <a:gd name="connsiteY15" fmla="*/ 2835456 h 6858000"/>
              <a:gd name="connsiteX16" fmla="*/ 8056614 w 12192000"/>
              <a:gd name="connsiteY16" fmla="*/ 2738796 h 6858000"/>
              <a:gd name="connsiteX17" fmla="*/ 8007263 w 12192000"/>
              <a:gd name="connsiteY17" fmla="*/ 2443380 h 6858000"/>
              <a:gd name="connsiteX18" fmla="*/ 8033114 w 12192000"/>
              <a:gd name="connsiteY18" fmla="*/ 2588133 h 6858000"/>
              <a:gd name="connsiteX19" fmla="*/ 8021786 w 12192000"/>
              <a:gd name="connsiteY19" fmla="*/ 2515512 h 6858000"/>
              <a:gd name="connsiteX20" fmla="*/ 7954467 w 12192000"/>
              <a:gd name="connsiteY20" fmla="*/ 2202406 h 6858000"/>
              <a:gd name="connsiteX21" fmla="*/ 7987995 w 12192000"/>
              <a:gd name="connsiteY21" fmla="*/ 2347678 h 6858000"/>
              <a:gd name="connsiteX22" fmla="*/ 7977491 w 12192000"/>
              <a:gd name="connsiteY22" fmla="*/ 2295506 h 6858000"/>
              <a:gd name="connsiteX23" fmla="*/ 7888101 w 12192000"/>
              <a:gd name="connsiteY23" fmla="*/ 1957103 h 6858000"/>
              <a:gd name="connsiteX24" fmla="*/ 7932257 w 12192000"/>
              <a:gd name="connsiteY24" fmla="*/ 2112601 h 6858000"/>
              <a:gd name="connsiteX25" fmla="*/ 7923947 w 12192000"/>
              <a:gd name="connsiteY25" fmla="*/ 2078997 h 6858000"/>
              <a:gd name="connsiteX26" fmla="*/ 7789974 w 12192000"/>
              <a:gd name="connsiteY26" fmla="*/ 1657333 h 6858000"/>
              <a:gd name="connsiteX27" fmla="*/ 7866163 w 12192000"/>
              <a:gd name="connsiteY27" fmla="*/ 1882505 h 6858000"/>
              <a:gd name="connsiteX28" fmla="*/ 7861369 w 12192000"/>
              <a:gd name="connsiteY28" fmla="*/ 1866201 h 6858000"/>
              <a:gd name="connsiteX29" fmla="*/ 7789974 w 12192000"/>
              <a:gd name="connsiteY29" fmla="*/ 1657333 h 6858000"/>
              <a:gd name="connsiteX30" fmla="*/ 7611953 w 12192000"/>
              <a:gd name="connsiteY30" fmla="*/ 1233693 h 6858000"/>
              <a:gd name="connsiteX31" fmla="*/ 7635936 w 12192000"/>
              <a:gd name="connsiteY31" fmla="*/ 1286740 h 6858000"/>
              <a:gd name="connsiteX32" fmla="*/ 7621600 w 12192000"/>
              <a:gd name="connsiteY32" fmla="*/ 1252252 h 6858000"/>
              <a:gd name="connsiteX33" fmla="*/ 7401515 w 12192000"/>
              <a:gd name="connsiteY33" fmla="*/ 835380 h 6858000"/>
              <a:gd name="connsiteX34" fmla="*/ 7436888 w 12192000"/>
              <a:gd name="connsiteY34" fmla="*/ 896900 h 6858000"/>
              <a:gd name="connsiteX35" fmla="*/ 7420558 w 12192000"/>
              <a:gd name="connsiteY35" fmla="*/ 865485 h 6858000"/>
              <a:gd name="connsiteX36" fmla="*/ 2957705 w 12192000"/>
              <a:gd name="connsiteY36" fmla="*/ 527265 h 6858000"/>
              <a:gd name="connsiteX37" fmla="*/ 58809 w 12192000"/>
              <a:gd name="connsiteY37" fmla="*/ 3426161 h 6858000"/>
              <a:gd name="connsiteX38" fmla="*/ 2957705 w 12192000"/>
              <a:gd name="connsiteY38" fmla="*/ 6325058 h 6858000"/>
              <a:gd name="connsiteX39" fmla="*/ 5856602 w 12192000"/>
              <a:gd name="connsiteY39" fmla="*/ 3426161 h 6858000"/>
              <a:gd name="connsiteX40" fmla="*/ 2957705 w 12192000"/>
              <a:gd name="connsiteY40" fmla="*/ 527265 h 6858000"/>
              <a:gd name="connsiteX41" fmla="*/ 7166110 w 12192000"/>
              <a:gd name="connsiteY41" fmla="*/ 469088 h 6858000"/>
              <a:gd name="connsiteX42" fmla="*/ 7199591 w 12192000"/>
              <a:gd name="connsiteY42" fmla="*/ 516172 h 6858000"/>
              <a:gd name="connsiteX43" fmla="*/ 7188580 w 12192000"/>
              <a:gd name="connsiteY43" fmla="*/ 498765 h 6858000"/>
              <a:gd name="connsiteX44" fmla="*/ 2957705 w 12192000"/>
              <a:gd name="connsiteY44" fmla="*/ 270934 h 6858000"/>
              <a:gd name="connsiteX45" fmla="*/ 6112933 w 12192000"/>
              <a:gd name="connsiteY45" fmla="*/ 3426161 h 6858000"/>
              <a:gd name="connsiteX46" fmla="*/ 2957705 w 12192000"/>
              <a:gd name="connsiteY46" fmla="*/ 6581389 h 6858000"/>
              <a:gd name="connsiteX47" fmla="*/ 50432 w 12192000"/>
              <a:gd name="connsiteY47" fmla="*/ 4654318 h 6858000"/>
              <a:gd name="connsiteX48" fmla="*/ 0 w 12192000"/>
              <a:gd name="connsiteY48" fmla="*/ 4516529 h 6858000"/>
              <a:gd name="connsiteX49" fmla="*/ 0 w 12192000"/>
              <a:gd name="connsiteY49" fmla="*/ 2335794 h 6858000"/>
              <a:gd name="connsiteX50" fmla="*/ 50432 w 12192000"/>
              <a:gd name="connsiteY50" fmla="*/ 2198005 h 6858000"/>
              <a:gd name="connsiteX51" fmla="*/ 2957705 w 12192000"/>
              <a:gd name="connsiteY51" fmla="*/ 270934 h 6858000"/>
              <a:gd name="connsiteX52" fmla="*/ 6211714 w 12192000"/>
              <a:gd name="connsiteY52" fmla="*/ 0 h 6858000"/>
              <a:gd name="connsiteX53" fmla="*/ 6793346 w 12192000"/>
              <a:gd name="connsiteY53" fmla="*/ 0 h 6858000"/>
              <a:gd name="connsiteX54" fmla="*/ 6927398 w 12192000"/>
              <a:gd name="connsiteY54" fmla="*/ 153826 h 6858000"/>
              <a:gd name="connsiteX55" fmla="*/ 6927407 w 12192000"/>
              <a:gd name="connsiteY55" fmla="*/ 153836 h 6858000"/>
              <a:gd name="connsiteX56" fmla="*/ 6927398 w 12192000"/>
              <a:gd name="connsiteY56" fmla="*/ 153825 h 6858000"/>
              <a:gd name="connsiteX57" fmla="*/ 6794152 w 12192000"/>
              <a:gd name="connsiteY57" fmla="*/ 0 h 6858000"/>
              <a:gd name="connsiteX58" fmla="*/ 8225013 w 12192000"/>
              <a:gd name="connsiteY58" fmla="*/ 0 h 6858000"/>
              <a:gd name="connsiteX59" fmla="*/ 8877007 w 12192000"/>
              <a:gd name="connsiteY59" fmla="*/ 0 h 6858000"/>
              <a:gd name="connsiteX60" fmla="*/ 12192000 w 12192000"/>
              <a:gd name="connsiteY60" fmla="*/ 0 h 6858000"/>
              <a:gd name="connsiteX61" fmla="*/ 12192000 w 12192000"/>
              <a:gd name="connsiteY61" fmla="*/ 3429000 h 6858000"/>
              <a:gd name="connsiteX62" fmla="*/ 9797800 w 12192000"/>
              <a:gd name="connsiteY62" fmla="*/ 3429000 h 6858000"/>
              <a:gd name="connsiteX63" fmla="*/ 9788972 w 12192000"/>
              <a:gd name="connsiteY63" fmla="*/ 3778155 h 6858000"/>
              <a:gd name="connsiteX64" fmla="*/ 9016184 w 12192000"/>
              <a:gd name="connsiteY64" fmla="*/ 6604480 h 6858000"/>
              <a:gd name="connsiteX65" fmla="*/ 8875221 w 12192000"/>
              <a:gd name="connsiteY65" fmla="*/ 6858000 h 6858000"/>
              <a:gd name="connsiteX66" fmla="*/ 8223113 w 12192000"/>
              <a:gd name="connsiteY66" fmla="*/ 6858000 h 6858000"/>
              <a:gd name="connsiteX67" fmla="*/ 8226424 w 12192000"/>
              <a:gd name="connsiteY67" fmla="*/ 6853169 h 6858000"/>
              <a:gd name="connsiteX68" fmla="*/ 9234000 w 12192000"/>
              <a:gd name="connsiteY68" fmla="*/ 3749559 h 6858000"/>
              <a:gd name="connsiteX69" fmla="*/ 9242105 w 12192000"/>
              <a:gd name="connsiteY69" fmla="*/ 3429000 h 6858000"/>
              <a:gd name="connsiteX70" fmla="*/ 8102065 w 12192000"/>
              <a:gd name="connsiteY70" fmla="*/ 3429000 h 6858000"/>
              <a:gd name="connsiteX71" fmla="*/ 8095442 w 12192000"/>
              <a:gd name="connsiteY71" fmla="*/ 3690893 h 6858000"/>
              <a:gd name="connsiteX72" fmla="*/ 6837530 w 12192000"/>
              <a:gd name="connsiteY72" fmla="*/ 6804461 h 6858000"/>
              <a:gd name="connsiteX73" fmla="*/ 6788649 w 12192000"/>
              <a:gd name="connsiteY73" fmla="*/ 6858000 h 6858000"/>
              <a:gd name="connsiteX74" fmla="*/ 6205759 w 12192000"/>
              <a:gd name="connsiteY74" fmla="*/ 6858000 h 6858000"/>
              <a:gd name="connsiteX75" fmla="*/ 6299843 w 12192000"/>
              <a:gd name="connsiteY75" fmla="*/ 6768299 h 6858000"/>
              <a:gd name="connsiteX76" fmla="*/ 7684202 w 12192000"/>
              <a:gd name="connsiteY76" fmla="*/ 3426161 h 6858000"/>
              <a:gd name="connsiteX77" fmla="*/ 6299843 w 12192000"/>
              <a:gd name="connsiteY77" fmla="*/ 84024 h 6858000"/>
              <a:gd name="connsiteX78" fmla="*/ 4417404 w 12192000"/>
              <a:gd name="connsiteY78" fmla="*/ 0 h 6858000"/>
              <a:gd name="connsiteX79" fmla="*/ 5121274 w 12192000"/>
              <a:gd name="connsiteY79" fmla="*/ 0 h 6858000"/>
              <a:gd name="connsiteX80" fmla="*/ 5223606 w 12192000"/>
              <a:gd name="connsiteY80" fmla="*/ 65604 h 6858000"/>
              <a:gd name="connsiteX81" fmla="*/ 7010400 w 12192000"/>
              <a:gd name="connsiteY81" fmla="*/ 3426161 h 6858000"/>
              <a:gd name="connsiteX82" fmla="*/ 5223606 w 12192000"/>
              <a:gd name="connsiteY82" fmla="*/ 6786720 h 6858000"/>
              <a:gd name="connsiteX83" fmla="*/ 5112419 w 12192000"/>
              <a:gd name="connsiteY83" fmla="*/ 6858000 h 6858000"/>
              <a:gd name="connsiteX84" fmla="*/ 4404524 w 12192000"/>
              <a:gd name="connsiteY84" fmla="*/ 6858000 h 6858000"/>
              <a:gd name="connsiteX85" fmla="*/ 4407042 w 12192000"/>
              <a:gd name="connsiteY85" fmla="*/ 6857008 h 6858000"/>
              <a:gd name="connsiteX86" fmla="*/ 6681159 w 12192000"/>
              <a:gd name="connsiteY86" fmla="*/ 3426161 h 6858000"/>
              <a:gd name="connsiteX87" fmla="*/ 4571977 w 12192000"/>
              <a:gd name="connsiteY87" fmla="*/ 69881 h 6858000"/>
              <a:gd name="connsiteX88" fmla="*/ 794137 w 12192000"/>
              <a:gd name="connsiteY88" fmla="*/ 0 h 6858000"/>
              <a:gd name="connsiteX89" fmla="*/ 1498007 w 12192000"/>
              <a:gd name="connsiteY89" fmla="*/ 0 h 6858000"/>
              <a:gd name="connsiteX90" fmla="*/ 1343435 w 12192000"/>
              <a:gd name="connsiteY90" fmla="*/ 69881 h 6858000"/>
              <a:gd name="connsiteX91" fmla="*/ 84508 w 12192000"/>
              <a:gd name="connsiteY91" fmla="*/ 1057699 h 6858000"/>
              <a:gd name="connsiteX92" fmla="*/ 0 w 12192000"/>
              <a:gd name="connsiteY92" fmla="*/ 1170710 h 6858000"/>
              <a:gd name="connsiteX93" fmla="*/ 0 w 12192000"/>
              <a:gd name="connsiteY93" fmla="*/ 661719 h 6858000"/>
              <a:gd name="connsiteX94" fmla="*/ 92018 w 12192000"/>
              <a:gd name="connsiteY94" fmla="*/ 560474 h 6858000"/>
              <a:gd name="connsiteX95" fmla="*/ 691805 w 12192000"/>
              <a:gd name="connsiteY95" fmla="*/ 65604 h 6858000"/>
            </a:gdLst>
            <a:ahLst/>
            <a:cxnLst/>
            <a:rect l="l" t="t" r="r" b="b"/>
            <a:pathLst>
              <a:path w="12192000" h="6858000">
                <a:moveTo>
                  <a:pt x="0" y="5681613"/>
                </a:moveTo>
                <a:lnTo>
                  <a:pt x="84508" y="5794624"/>
                </a:lnTo>
                <a:cubicBezTo>
                  <a:pt x="463917" y="6254361"/>
                  <a:pt x="951535" y="6621487"/>
                  <a:pt x="1508369" y="6857008"/>
                </a:cubicBezTo>
                <a:lnTo>
                  <a:pt x="1510887" y="6858000"/>
                </a:lnTo>
                <a:lnTo>
                  <a:pt x="802993" y="6858000"/>
                </a:lnTo>
                <a:lnTo>
                  <a:pt x="691805" y="6786720"/>
                </a:lnTo>
                <a:cubicBezTo>
                  <a:pt x="476201" y="6641060"/>
                  <a:pt x="275366" y="6475198"/>
                  <a:pt x="92018" y="6291850"/>
                </a:cubicBezTo>
                <a:lnTo>
                  <a:pt x="0" y="6190605"/>
                </a:lnTo>
                <a:close/>
                <a:moveTo>
                  <a:pt x="8095826" y="3176597"/>
                </a:moveTo>
                <a:lnTo>
                  <a:pt x="8102136" y="3426161"/>
                </a:lnTo>
                <a:cubicBezTo>
                  <a:pt x="8102136" y="3348472"/>
                  <a:pt x="8100414" y="3271186"/>
                  <a:pt x="8097006" y="3194338"/>
                </a:cubicBezTo>
                <a:close/>
                <a:moveTo>
                  <a:pt x="8077820" y="2929675"/>
                </a:moveTo>
                <a:lnTo>
                  <a:pt x="8090447" y="3095734"/>
                </a:lnTo>
                <a:lnTo>
                  <a:pt x="8081760" y="2965144"/>
                </a:lnTo>
                <a:close/>
                <a:moveTo>
                  <a:pt x="8048282" y="2685379"/>
                </a:moveTo>
                <a:lnTo>
                  <a:pt x="8067353" y="2835456"/>
                </a:lnTo>
                <a:lnTo>
                  <a:pt x="8056614" y="2738796"/>
                </a:lnTo>
                <a:close/>
                <a:moveTo>
                  <a:pt x="8007263" y="2443380"/>
                </a:moveTo>
                <a:lnTo>
                  <a:pt x="8033114" y="2588133"/>
                </a:lnTo>
                <a:lnTo>
                  <a:pt x="8021786" y="2515512"/>
                </a:lnTo>
                <a:close/>
                <a:moveTo>
                  <a:pt x="7954467" y="2202406"/>
                </a:moveTo>
                <a:lnTo>
                  <a:pt x="7987995" y="2347678"/>
                </a:lnTo>
                <a:lnTo>
                  <a:pt x="7977491" y="2295506"/>
                </a:lnTo>
                <a:close/>
                <a:moveTo>
                  <a:pt x="7888101" y="1957103"/>
                </a:moveTo>
                <a:lnTo>
                  <a:pt x="7932257" y="2112601"/>
                </a:lnTo>
                <a:lnTo>
                  <a:pt x="7923947" y="2078997"/>
                </a:lnTo>
                <a:close/>
                <a:moveTo>
                  <a:pt x="7789974" y="1657333"/>
                </a:moveTo>
                <a:lnTo>
                  <a:pt x="7866163" y="1882505"/>
                </a:lnTo>
                <a:lnTo>
                  <a:pt x="7861369" y="1866201"/>
                </a:lnTo>
                <a:cubicBezTo>
                  <a:pt x="7839028" y="1795911"/>
                  <a:pt x="7815217" y="1726277"/>
                  <a:pt x="7789974" y="1657333"/>
                </a:cubicBezTo>
                <a:close/>
                <a:moveTo>
                  <a:pt x="7611953" y="1233693"/>
                </a:moveTo>
                <a:lnTo>
                  <a:pt x="7635936" y="1286740"/>
                </a:lnTo>
                <a:lnTo>
                  <a:pt x="7621600" y="1252252"/>
                </a:lnTo>
                <a:close/>
                <a:moveTo>
                  <a:pt x="7401515" y="835380"/>
                </a:moveTo>
                <a:lnTo>
                  <a:pt x="7436888" y="896900"/>
                </a:lnTo>
                <a:lnTo>
                  <a:pt x="7420558" y="865485"/>
                </a:lnTo>
                <a:close/>
                <a:moveTo>
                  <a:pt x="2957705" y="527265"/>
                </a:moveTo>
                <a:cubicBezTo>
                  <a:pt x="1356689" y="527265"/>
                  <a:pt x="58809" y="1825145"/>
                  <a:pt x="58809" y="3426161"/>
                </a:cubicBezTo>
                <a:cubicBezTo>
                  <a:pt x="58809" y="5027178"/>
                  <a:pt x="1356689" y="6325058"/>
                  <a:pt x="2957705" y="6325058"/>
                </a:cubicBezTo>
                <a:cubicBezTo>
                  <a:pt x="4558722" y="6325058"/>
                  <a:pt x="5856602" y="5027178"/>
                  <a:pt x="5856602" y="3426161"/>
                </a:cubicBezTo>
                <a:cubicBezTo>
                  <a:pt x="5856602" y="1825145"/>
                  <a:pt x="4558722" y="527265"/>
                  <a:pt x="2957705" y="527265"/>
                </a:cubicBezTo>
                <a:close/>
                <a:moveTo>
                  <a:pt x="7166110" y="469088"/>
                </a:moveTo>
                <a:lnTo>
                  <a:pt x="7199591" y="516172"/>
                </a:lnTo>
                <a:lnTo>
                  <a:pt x="7188580" y="498765"/>
                </a:lnTo>
                <a:close/>
                <a:moveTo>
                  <a:pt x="2957705" y="270934"/>
                </a:moveTo>
                <a:cubicBezTo>
                  <a:pt x="4700289" y="270934"/>
                  <a:pt x="6112933" y="1683578"/>
                  <a:pt x="6112933" y="3426161"/>
                </a:cubicBezTo>
                <a:cubicBezTo>
                  <a:pt x="6112933" y="5168745"/>
                  <a:pt x="4700289" y="6581389"/>
                  <a:pt x="2957705" y="6581389"/>
                </a:cubicBezTo>
                <a:cubicBezTo>
                  <a:pt x="1650768" y="6581389"/>
                  <a:pt x="529421" y="5786777"/>
                  <a:pt x="50432" y="4654318"/>
                </a:cubicBezTo>
                <a:lnTo>
                  <a:pt x="0" y="4516529"/>
                </a:lnTo>
                <a:lnTo>
                  <a:pt x="0" y="2335794"/>
                </a:lnTo>
                <a:lnTo>
                  <a:pt x="50432" y="2198005"/>
                </a:lnTo>
                <a:cubicBezTo>
                  <a:pt x="529421" y="1065546"/>
                  <a:pt x="1650768" y="270934"/>
                  <a:pt x="2957705" y="270934"/>
                </a:cubicBezTo>
                <a:close/>
                <a:moveTo>
                  <a:pt x="6211714" y="0"/>
                </a:moveTo>
                <a:lnTo>
                  <a:pt x="6793346" y="0"/>
                </a:lnTo>
                <a:lnTo>
                  <a:pt x="6927398" y="153826"/>
                </a:lnTo>
                <a:lnTo>
                  <a:pt x="6927407" y="153836"/>
                </a:lnTo>
                <a:lnTo>
                  <a:pt x="6927398" y="153825"/>
                </a:lnTo>
                <a:lnTo>
                  <a:pt x="6794152" y="0"/>
                </a:lnTo>
                <a:lnTo>
                  <a:pt x="8225013" y="0"/>
                </a:lnTo>
                <a:lnTo>
                  <a:pt x="8877007" y="0"/>
                </a:lnTo>
                <a:lnTo>
                  <a:pt x="12192000" y="0"/>
                </a:lnTo>
                <a:lnTo>
                  <a:pt x="12192000" y="3429000"/>
                </a:lnTo>
                <a:lnTo>
                  <a:pt x="9797800" y="3429000"/>
                </a:lnTo>
                <a:lnTo>
                  <a:pt x="9788972" y="3778155"/>
                </a:lnTo>
                <a:cubicBezTo>
                  <a:pt x="9737447" y="4794632"/>
                  <a:pt x="9464026" y="5752565"/>
                  <a:pt x="9016184" y="6604480"/>
                </a:cubicBezTo>
                <a:lnTo>
                  <a:pt x="8875221" y="6858000"/>
                </a:lnTo>
                <a:lnTo>
                  <a:pt x="8223113" y="6858000"/>
                </a:lnTo>
                <a:lnTo>
                  <a:pt x="8226424" y="6853169"/>
                </a:lnTo>
                <a:cubicBezTo>
                  <a:pt x="8813737" y="5952072"/>
                  <a:pt x="9176141" y="4890990"/>
                  <a:pt x="9234000" y="3749559"/>
                </a:cubicBezTo>
                <a:lnTo>
                  <a:pt x="9242105" y="3429000"/>
                </a:lnTo>
                <a:lnTo>
                  <a:pt x="8102065" y="3429000"/>
                </a:lnTo>
                <a:lnTo>
                  <a:pt x="8095442" y="3690893"/>
                </a:lnTo>
                <a:cubicBezTo>
                  <a:pt x="8035162" y="4880089"/>
                  <a:pt x="7571059" y="5962744"/>
                  <a:pt x="6837530" y="6804461"/>
                </a:cubicBezTo>
                <a:lnTo>
                  <a:pt x="6788649" y="6858000"/>
                </a:lnTo>
                <a:lnTo>
                  <a:pt x="6205759" y="6858000"/>
                </a:lnTo>
                <a:lnTo>
                  <a:pt x="6299843" y="6768299"/>
                </a:lnTo>
                <a:cubicBezTo>
                  <a:pt x="7155171" y="5912971"/>
                  <a:pt x="7684202" y="4731347"/>
                  <a:pt x="7684202" y="3426161"/>
                </a:cubicBezTo>
                <a:cubicBezTo>
                  <a:pt x="7684202" y="2120976"/>
                  <a:pt x="7155171" y="939352"/>
                  <a:pt x="6299843" y="84024"/>
                </a:cubicBezTo>
                <a:close/>
                <a:moveTo>
                  <a:pt x="4417404" y="0"/>
                </a:moveTo>
                <a:lnTo>
                  <a:pt x="5121274" y="0"/>
                </a:lnTo>
                <a:lnTo>
                  <a:pt x="5223606" y="65604"/>
                </a:lnTo>
                <a:cubicBezTo>
                  <a:pt x="6301629" y="793902"/>
                  <a:pt x="7010400" y="2027261"/>
                  <a:pt x="7010400" y="3426161"/>
                </a:cubicBezTo>
                <a:cubicBezTo>
                  <a:pt x="7010400" y="4825062"/>
                  <a:pt x="6301629" y="6058421"/>
                  <a:pt x="5223606" y="6786720"/>
                </a:cubicBezTo>
                <a:lnTo>
                  <a:pt x="5112419" y="6858000"/>
                </a:lnTo>
                <a:lnTo>
                  <a:pt x="4404524" y="6858000"/>
                </a:lnTo>
                <a:lnTo>
                  <a:pt x="4407042" y="6857008"/>
                </a:lnTo>
                <a:cubicBezTo>
                  <a:pt x="5743445" y="6291757"/>
                  <a:pt x="6681159" y="4968467"/>
                  <a:pt x="6681159" y="3426161"/>
                </a:cubicBezTo>
                <a:cubicBezTo>
                  <a:pt x="6681159" y="1948119"/>
                  <a:pt x="5819960" y="671221"/>
                  <a:pt x="4571977" y="69881"/>
                </a:cubicBezTo>
                <a:close/>
                <a:moveTo>
                  <a:pt x="794137" y="0"/>
                </a:moveTo>
                <a:lnTo>
                  <a:pt x="1498007" y="0"/>
                </a:lnTo>
                <a:lnTo>
                  <a:pt x="1343435" y="69881"/>
                </a:lnTo>
                <a:cubicBezTo>
                  <a:pt x="855093" y="305188"/>
                  <a:pt x="425976" y="643936"/>
                  <a:pt x="84508" y="1057699"/>
                </a:cubicBezTo>
                <a:lnTo>
                  <a:pt x="0" y="1170710"/>
                </a:lnTo>
                <a:lnTo>
                  <a:pt x="0" y="661719"/>
                </a:lnTo>
                <a:lnTo>
                  <a:pt x="92018" y="560474"/>
                </a:lnTo>
                <a:cubicBezTo>
                  <a:pt x="275366" y="377125"/>
                  <a:pt x="476201" y="211263"/>
                  <a:pt x="691805" y="6560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7281394" y="4637015"/>
            <a:ext cx="1934351" cy="1934351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28000">
                <a:schemeClr val="accent1">
                  <a:lumMod val="60000"/>
                  <a:lumOff val="40000"/>
                </a:schemeClr>
              </a:gs>
              <a:gs pos="6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9360000" scaled="0"/>
          </a:gra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236035" y="1332863"/>
            <a:ext cx="1379406" cy="1379406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28000">
                <a:schemeClr val="accent1">
                  <a:lumMod val="60000"/>
                  <a:lumOff val="40000"/>
                </a:schemeClr>
              </a:gs>
              <a:gs pos="6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9360000" scaled="0"/>
          </a:gra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073236" y="1722324"/>
            <a:ext cx="7542763" cy="3407675"/>
          </a:xfrm>
          <a:prstGeom prst="roundRect">
            <a:avLst>
              <a:gd name="adj" fmla="val 4338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-1" y="864000"/>
            <a:ext cx="5478462" cy="5130000"/>
          </a:xfrm>
          <a:custGeom>
            <a:avLst/>
            <a:gdLst>
              <a:gd name="connsiteX0" fmla="*/ 0 w 5478462"/>
              <a:gd name="connsiteY0" fmla="*/ 0 h 5130000"/>
              <a:gd name="connsiteX1" fmla="*/ 2913462 w 5478462"/>
              <a:gd name="connsiteY1" fmla="*/ 0 h 5130000"/>
              <a:gd name="connsiteX2" fmla="*/ 5478462 w 5478462"/>
              <a:gd name="connsiteY2" fmla="*/ 2565000 h 5130000"/>
              <a:gd name="connsiteX3" fmla="*/ 5478461 w 5478462"/>
              <a:gd name="connsiteY3" fmla="*/ 2565000 h 5130000"/>
              <a:gd name="connsiteX4" fmla="*/ 2913461 w 5478462"/>
              <a:gd name="connsiteY4" fmla="*/ 5130000 h 5130000"/>
              <a:gd name="connsiteX5" fmla="*/ 0 w 5478462"/>
              <a:gd name="connsiteY5" fmla="*/ 5129999 h 5130000"/>
            </a:gdLst>
            <a:ahLst/>
            <a:cxnLst/>
            <a:rect l="l" t="t" r="r" b="b"/>
            <a:pathLst>
              <a:path w="5478462" h="5130000">
                <a:moveTo>
                  <a:pt x="0" y="0"/>
                </a:moveTo>
                <a:lnTo>
                  <a:pt x="2913462" y="0"/>
                </a:lnTo>
                <a:cubicBezTo>
                  <a:pt x="4330072" y="0"/>
                  <a:pt x="5478462" y="1148390"/>
                  <a:pt x="5478462" y="2565000"/>
                </a:cubicBezTo>
                <a:lnTo>
                  <a:pt x="5478461" y="2565000"/>
                </a:lnTo>
                <a:cubicBezTo>
                  <a:pt x="5478461" y="3981610"/>
                  <a:pt x="4330071" y="5130000"/>
                  <a:pt x="2913461" y="5130000"/>
                </a:cubicBezTo>
                <a:lnTo>
                  <a:pt x="0" y="512999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28000">
                <a:schemeClr val="accent1">
                  <a:lumMod val="60000"/>
                  <a:lumOff val="40000"/>
                </a:schemeClr>
              </a:gs>
              <a:gs pos="6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9360000" scaled="0"/>
          </a:gra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1272059" y="3250403"/>
            <a:ext cx="675751" cy="675751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28000">
                <a:schemeClr val="accent1">
                  <a:lumMod val="60000"/>
                  <a:lumOff val="40000"/>
                </a:schemeClr>
              </a:gs>
              <a:gs pos="6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9360000" scaled="0"/>
          </a:gra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5767723" y="2905246"/>
            <a:ext cx="5404582" cy="1967696"/>
          </a:xfrm>
          <a:prstGeom prst="rect">
            <a:avLst/>
          </a:prstGeom>
          <a:noFill/>
          <a:ln cap="sq">
            <a:noFill/>
            <a:prstDash val="solid"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Strategi Pemimpin Pasar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9584925" y="908621"/>
            <a:ext cx="1933976" cy="240158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767723" y="1453909"/>
            <a:ext cx="1802120" cy="1403476"/>
          </a:xfrm>
          <a:prstGeom prst="rect">
            <a:avLst/>
          </a:prstGeom>
          <a:noFill/>
          <a:ln cap="sq">
            <a:noFill/>
            <a:prstDash val="solid"/>
          </a:ln>
        </p:spPr>
        <p:txBody>
          <a:bodyPr vert="horz" wrap="square" lIns="0" tIns="0" rIns="0" bIns="0" rtlCol="0" anchor="b"/>
          <a:lstStyle/>
          <a:p>
            <a:pPr algn="l"/>
            <a:r>
              <a:rPr kumimoji="1" lang="en-US" altLang="zh-CN" sz="6000">
                <a:ln w="12700">
                  <a:noFill/>
                </a:ln>
                <a:solidFill>
                  <a:srgbClr val="FF4100">
                    <a:alpha val="100000"/>
                  </a:srgbClr>
                </a:solidFill>
                <a:latin typeface="Fira Sans Black"/>
                <a:ea typeface="Fira Sans Black"/>
                <a:cs typeface="Fira Sans Black"/>
              </a:rPr>
              <a:t> 07</a:t>
            </a:r>
            <a:endParaRPr kumimoji="1" lang="zh-CN" alt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alphaModFix/>
          </a:blip>
          <a:srcRect l="194" t="2644" r="53398" b="54310"/>
          <a:stretch>
            <a:fillRect/>
          </a:stretch>
        </p:blipFill>
        <p:spPr>
          <a:xfrm>
            <a:off x="479425" y="1038830"/>
            <a:ext cx="4780342" cy="4780342"/>
          </a:xfrm>
          <a:custGeom>
            <a:avLst/>
            <a:gdLst/>
            <a:ahLst/>
            <a:cxnLst/>
            <a:rect l="l" t="t" r="r" b="b"/>
            <a:pathLst>
              <a:path w="4775200" h="4775200">
                <a:moveTo>
                  <a:pt x="2390171" y="0"/>
                </a:moveTo>
                <a:cubicBezTo>
                  <a:pt x="3710226" y="0"/>
                  <a:pt x="4780342" y="1070116"/>
                  <a:pt x="4780342" y="2390171"/>
                </a:cubicBezTo>
                <a:cubicBezTo>
                  <a:pt x="4780342" y="3710226"/>
                  <a:pt x="3710226" y="4780342"/>
                  <a:pt x="2390171" y="4780342"/>
                </a:cubicBezTo>
                <a:cubicBezTo>
                  <a:pt x="1070116" y="4780342"/>
                  <a:pt x="0" y="3710226"/>
                  <a:pt x="0" y="2390171"/>
                </a:cubicBezTo>
                <a:cubicBezTo>
                  <a:pt x="0" y="1070116"/>
                  <a:pt x="1070116" y="0"/>
                  <a:pt x="2390171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7A920B1-B6C3-023E-0F77-252FD2064316}"/>
              </a:ext>
            </a:extLst>
          </p:cNvPr>
          <p:cNvSpPr/>
          <p:nvPr/>
        </p:nvSpPr>
        <p:spPr>
          <a:xfrm>
            <a:off x="11285486" y="6024126"/>
            <a:ext cx="7553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26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970858" y="2743353"/>
            <a:ext cx="1418491" cy="1418491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970857" y="4330768"/>
            <a:ext cx="2769043" cy="16120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36000" rtlCol="0" anchor="t"/>
          <a:lstStyle/>
          <a:p>
            <a:pPr algn="l"/>
            <a:r>
              <a:rPr kumimoji="1" lang="en-US" altLang="zh-CN" dirty="0" err="1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Memperluas</a:t>
            </a:r>
            <a:r>
              <a:rPr kumimoji="1" lang="en-US" altLang="zh-CN" dirty="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dirty="0" err="1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keseluruhan</a:t>
            </a:r>
            <a:r>
              <a:rPr kumimoji="1" lang="en-US" altLang="zh-CN" dirty="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pasar</a:t>
            </a:r>
            <a:endParaRPr kumimoji="1" lang="zh-CN" altLang="en-US" sz="2000" dirty="0"/>
          </a:p>
        </p:txBody>
      </p:sp>
      <p:sp>
        <p:nvSpPr>
          <p:cNvPr id="4" name="标题 1"/>
          <p:cNvSpPr txBox="1"/>
          <p:nvPr/>
        </p:nvSpPr>
        <p:spPr>
          <a:xfrm>
            <a:off x="4711478" y="2743352"/>
            <a:ext cx="1418491" cy="1418491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711479" y="4330768"/>
            <a:ext cx="2769043" cy="16120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36000" rtlCol="0" anchor="t"/>
          <a:lstStyle/>
          <a:p>
            <a:pPr algn="l"/>
            <a:r>
              <a:rPr kumimoji="1" lang="en-US" altLang="zh-CN" dirty="0" err="1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Mempertahankan</a:t>
            </a:r>
            <a:r>
              <a:rPr kumimoji="1" lang="en-US" altLang="zh-CN" dirty="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dirty="0" err="1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pangsa</a:t>
            </a:r>
            <a:r>
              <a:rPr kumimoji="1" lang="en-US" altLang="zh-CN" dirty="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pasar</a:t>
            </a:r>
            <a:endParaRPr kumimoji="1" lang="zh-CN" altLang="en-US" sz="2000" dirty="0"/>
          </a:p>
        </p:txBody>
      </p:sp>
      <p:sp>
        <p:nvSpPr>
          <p:cNvPr id="6" name="标题 1"/>
          <p:cNvSpPr txBox="1"/>
          <p:nvPr/>
        </p:nvSpPr>
        <p:spPr>
          <a:xfrm>
            <a:off x="8452098" y="2743353"/>
            <a:ext cx="1418491" cy="1418491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8452100" y="4330768"/>
            <a:ext cx="2769043" cy="16120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36000" rtlCol="0" anchor="t"/>
          <a:lstStyle/>
          <a:p>
            <a:pPr algn="l"/>
            <a:r>
              <a:rPr kumimoji="1" lang="en-US" altLang="zh-CN" dirty="0" err="1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Perluas</a:t>
            </a:r>
            <a:r>
              <a:rPr kumimoji="1" lang="en-US" altLang="zh-CN" dirty="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dirty="0" err="1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pangsa</a:t>
            </a:r>
            <a:r>
              <a:rPr kumimoji="1" lang="en-US" altLang="zh-CN" dirty="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pasar optimal</a:t>
            </a:r>
            <a:endParaRPr kumimoji="1" lang="zh-CN" altLang="en-US" sz="2000" dirty="0"/>
          </a:p>
        </p:txBody>
      </p:sp>
      <p:sp>
        <p:nvSpPr>
          <p:cNvPr id="8" name="标题 1"/>
          <p:cNvSpPr txBox="1"/>
          <p:nvPr/>
        </p:nvSpPr>
        <p:spPr>
          <a:xfrm>
            <a:off x="3422289" y="3396321"/>
            <a:ext cx="256249" cy="256249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  <a:effectLst>
            <a:outerShdw blurRad="38100" dist="12700" dir="5400000" algn="ctr" rotWithShape="0">
              <a:srgbClr val="000000">
                <a:alpha val="15000"/>
              </a:srgbClr>
            </a:outerShdw>
          </a:effectLst>
        </p:spPr>
        <p:txBody>
          <a:bodyPr vert="horz" wrap="square" lIns="0" tIns="0" rIns="0" bIns="0" rtlCol="0" anchor="t"/>
          <a:lstStyle/>
          <a:p>
            <a:pPr algn="ctr"/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7162909" y="3398874"/>
            <a:ext cx="256249" cy="256249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  <a:effectLst>
            <a:outerShdw blurRad="38100" dist="12700" dir="5400000" algn="ctr" rotWithShape="0">
              <a:srgbClr val="000000">
                <a:alpha val="15000"/>
              </a:srgbClr>
            </a:outerShdw>
          </a:effectLst>
        </p:spPr>
        <p:txBody>
          <a:bodyPr vert="horz" wrap="square" lIns="0" tIns="0" rIns="0" bIns="0" rtlCol="0" anchor="t"/>
          <a:lstStyle/>
          <a:p>
            <a:pPr algn="ctr"/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69751" y="1390426"/>
            <a:ext cx="476250" cy="377952"/>
          </a:xfrm>
          <a:custGeom>
            <a:avLst/>
            <a:gdLst>
              <a:gd name="connsiteX0" fmla="*/ 476250 w 476250"/>
              <a:gd name="connsiteY0" fmla="*/ 0 h 377952"/>
              <a:gd name="connsiteX1" fmla="*/ 476250 w 476250"/>
              <a:gd name="connsiteY1" fmla="*/ 81725 h 377952"/>
              <a:gd name="connsiteX2" fmla="*/ 367570 w 476250"/>
              <a:gd name="connsiteY2" fmla="*/ 187452 h 377952"/>
              <a:gd name="connsiteX3" fmla="*/ 476250 w 476250"/>
              <a:gd name="connsiteY3" fmla="*/ 187452 h 377952"/>
              <a:gd name="connsiteX4" fmla="*/ 476250 w 476250"/>
              <a:gd name="connsiteY4" fmla="*/ 377952 h 377952"/>
              <a:gd name="connsiteX5" fmla="*/ 285750 w 476250"/>
              <a:gd name="connsiteY5" fmla="*/ 377952 h 377952"/>
              <a:gd name="connsiteX6" fmla="*/ 285750 w 476250"/>
              <a:gd name="connsiteY6" fmla="*/ 187452 h 377952"/>
              <a:gd name="connsiteX7" fmla="*/ 476250 w 476250"/>
              <a:gd name="connsiteY7" fmla="*/ 0 h 377952"/>
              <a:gd name="connsiteX8" fmla="*/ 190500 w 476250"/>
              <a:gd name="connsiteY8" fmla="*/ 0 h 377952"/>
              <a:gd name="connsiteX9" fmla="*/ 190500 w 476250"/>
              <a:gd name="connsiteY9" fmla="*/ 81725 h 377952"/>
              <a:gd name="connsiteX10" fmla="*/ 81820 w 476250"/>
              <a:gd name="connsiteY10" fmla="*/ 187452 h 377952"/>
              <a:gd name="connsiteX11" fmla="*/ 190500 w 476250"/>
              <a:gd name="connsiteY11" fmla="*/ 187452 h 377952"/>
              <a:gd name="connsiteX12" fmla="*/ 190500 w 476250"/>
              <a:gd name="connsiteY12" fmla="*/ 377952 h 377952"/>
              <a:gd name="connsiteX13" fmla="*/ 0 w 476250"/>
              <a:gd name="connsiteY13" fmla="*/ 377952 h 377952"/>
              <a:gd name="connsiteX14" fmla="*/ 0 w 476250"/>
              <a:gd name="connsiteY14" fmla="*/ 187452 h 377952"/>
              <a:gd name="connsiteX15" fmla="*/ 190500 w 476250"/>
              <a:gd name="connsiteY15" fmla="*/ 0 h 377952"/>
            </a:gdLst>
            <a:ahLst/>
            <a:cxnLst/>
            <a:rect l="l" t="t" r="r" b="b"/>
            <a:pathLst>
              <a:path w="476250" h="377952">
                <a:moveTo>
                  <a:pt x="476250" y="0"/>
                </a:moveTo>
                <a:lnTo>
                  <a:pt x="476250" y="81725"/>
                </a:lnTo>
                <a:cubicBezTo>
                  <a:pt x="417383" y="81753"/>
                  <a:pt x="369219" y="128608"/>
                  <a:pt x="367570" y="187452"/>
                </a:cubicBezTo>
                <a:lnTo>
                  <a:pt x="476250" y="187452"/>
                </a:lnTo>
                <a:lnTo>
                  <a:pt x="476250" y="377952"/>
                </a:lnTo>
                <a:lnTo>
                  <a:pt x="285750" y="377952"/>
                </a:lnTo>
                <a:lnTo>
                  <a:pt x="285750" y="187452"/>
                </a:lnTo>
                <a:cubicBezTo>
                  <a:pt x="287415" y="83434"/>
                  <a:pt x="372219" y="-13"/>
                  <a:pt x="476250" y="0"/>
                </a:cubicBezTo>
                <a:close/>
                <a:moveTo>
                  <a:pt x="190500" y="0"/>
                </a:moveTo>
                <a:lnTo>
                  <a:pt x="190500" y="81725"/>
                </a:lnTo>
                <a:cubicBezTo>
                  <a:pt x="131633" y="81753"/>
                  <a:pt x="83469" y="128608"/>
                  <a:pt x="81820" y="187452"/>
                </a:cubicBezTo>
                <a:lnTo>
                  <a:pt x="190500" y="187452"/>
                </a:lnTo>
                <a:lnTo>
                  <a:pt x="190500" y="377952"/>
                </a:lnTo>
                <a:lnTo>
                  <a:pt x="0" y="377952"/>
                </a:lnTo>
                <a:lnTo>
                  <a:pt x="0" y="187452"/>
                </a:lnTo>
                <a:cubicBezTo>
                  <a:pt x="1665" y="83434"/>
                  <a:pt x="86469" y="-13"/>
                  <a:pt x="190500" y="0"/>
                </a:cubicBezTo>
                <a:close/>
              </a:path>
            </a:pathLst>
          </a:custGeom>
          <a:solidFill>
            <a:schemeClr val="accent1"/>
          </a:solidFill>
          <a:ln w="605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365076" y="1448514"/>
            <a:ext cx="9846853" cy="12948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Cara Mengembangkan Pasar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464103" y="3218619"/>
            <a:ext cx="432000" cy="467959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ahLst/>
            <a:cxnLst/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flipH="1" flipV="1">
            <a:off x="5168723" y="3208728"/>
            <a:ext cx="504000" cy="487739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8891343" y="3198118"/>
            <a:ext cx="540000" cy="508961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60400" y="48870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Pengembangan Pasar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447532" y="280134"/>
            <a:ext cx="396000" cy="396000"/>
          </a:xfrm>
          <a:prstGeom prst="halfFrame">
            <a:avLst>
              <a:gd name="adj1" fmla="val 23874"/>
              <a:gd name="adj2" fmla="val 25225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029F8B-BFA2-3028-EC7B-06B3B98647C0}"/>
              </a:ext>
            </a:extLst>
          </p:cNvPr>
          <p:cNvSpPr/>
          <p:nvPr/>
        </p:nvSpPr>
        <p:spPr>
          <a:xfrm>
            <a:off x="11285486" y="6024126"/>
            <a:ext cx="7553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27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5681613 h 6858000"/>
              <a:gd name="connsiteX1" fmla="*/ 84508 w 12192000"/>
              <a:gd name="connsiteY1" fmla="*/ 5794624 h 6858000"/>
              <a:gd name="connsiteX2" fmla="*/ 1508369 w 12192000"/>
              <a:gd name="connsiteY2" fmla="*/ 6857008 h 6858000"/>
              <a:gd name="connsiteX3" fmla="*/ 1510887 w 12192000"/>
              <a:gd name="connsiteY3" fmla="*/ 6858000 h 6858000"/>
              <a:gd name="connsiteX4" fmla="*/ 802993 w 12192000"/>
              <a:gd name="connsiteY4" fmla="*/ 6858000 h 6858000"/>
              <a:gd name="connsiteX5" fmla="*/ 691805 w 12192000"/>
              <a:gd name="connsiteY5" fmla="*/ 6786720 h 6858000"/>
              <a:gd name="connsiteX6" fmla="*/ 92018 w 12192000"/>
              <a:gd name="connsiteY6" fmla="*/ 6291850 h 6858000"/>
              <a:gd name="connsiteX7" fmla="*/ 0 w 12192000"/>
              <a:gd name="connsiteY7" fmla="*/ 6190605 h 6858000"/>
              <a:gd name="connsiteX8" fmla="*/ 8095826 w 12192000"/>
              <a:gd name="connsiteY8" fmla="*/ 3176597 h 6858000"/>
              <a:gd name="connsiteX9" fmla="*/ 8102136 w 12192000"/>
              <a:gd name="connsiteY9" fmla="*/ 3426161 h 6858000"/>
              <a:gd name="connsiteX10" fmla="*/ 8097006 w 12192000"/>
              <a:gd name="connsiteY10" fmla="*/ 3194338 h 6858000"/>
              <a:gd name="connsiteX11" fmla="*/ 8077820 w 12192000"/>
              <a:gd name="connsiteY11" fmla="*/ 2929675 h 6858000"/>
              <a:gd name="connsiteX12" fmla="*/ 8090447 w 12192000"/>
              <a:gd name="connsiteY12" fmla="*/ 3095734 h 6858000"/>
              <a:gd name="connsiteX13" fmla="*/ 8081760 w 12192000"/>
              <a:gd name="connsiteY13" fmla="*/ 2965144 h 6858000"/>
              <a:gd name="connsiteX14" fmla="*/ 8048282 w 12192000"/>
              <a:gd name="connsiteY14" fmla="*/ 2685379 h 6858000"/>
              <a:gd name="connsiteX15" fmla="*/ 8067353 w 12192000"/>
              <a:gd name="connsiteY15" fmla="*/ 2835456 h 6858000"/>
              <a:gd name="connsiteX16" fmla="*/ 8056614 w 12192000"/>
              <a:gd name="connsiteY16" fmla="*/ 2738796 h 6858000"/>
              <a:gd name="connsiteX17" fmla="*/ 8007263 w 12192000"/>
              <a:gd name="connsiteY17" fmla="*/ 2443380 h 6858000"/>
              <a:gd name="connsiteX18" fmla="*/ 8033114 w 12192000"/>
              <a:gd name="connsiteY18" fmla="*/ 2588133 h 6858000"/>
              <a:gd name="connsiteX19" fmla="*/ 8021786 w 12192000"/>
              <a:gd name="connsiteY19" fmla="*/ 2515512 h 6858000"/>
              <a:gd name="connsiteX20" fmla="*/ 7954467 w 12192000"/>
              <a:gd name="connsiteY20" fmla="*/ 2202406 h 6858000"/>
              <a:gd name="connsiteX21" fmla="*/ 7987995 w 12192000"/>
              <a:gd name="connsiteY21" fmla="*/ 2347678 h 6858000"/>
              <a:gd name="connsiteX22" fmla="*/ 7977491 w 12192000"/>
              <a:gd name="connsiteY22" fmla="*/ 2295506 h 6858000"/>
              <a:gd name="connsiteX23" fmla="*/ 7888101 w 12192000"/>
              <a:gd name="connsiteY23" fmla="*/ 1957103 h 6858000"/>
              <a:gd name="connsiteX24" fmla="*/ 7932257 w 12192000"/>
              <a:gd name="connsiteY24" fmla="*/ 2112601 h 6858000"/>
              <a:gd name="connsiteX25" fmla="*/ 7923947 w 12192000"/>
              <a:gd name="connsiteY25" fmla="*/ 2078997 h 6858000"/>
              <a:gd name="connsiteX26" fmla="*/ 7789974 w 12192000"/>
              <a:gd name="connsiteY26" fmla="*/ 1657333 h 6858000"/>
              <a:gd name="connsiteX27" fmla="*/ 7866163 w 12192000"/>
              <a:gd name="connsiteY27" fmla="*/ 1882505 h 6858000"/>
              <a:gd name="connsiteX28" fmla="*/ 7861369 w 12192000"/>
              <a:gd name="connsiteY28" fmla="*/ 1866201 h 6858000"/>
              <a:gd name="connsiteX29" fmla="*/ 7789974 w 12192000"/>
              <a:gd name="connsiteY29" fmla="*/ 1657333 h 6858000"/>
              <a:gd name="connsiteX30" fmla="*/ 7611953 w 12192000"/>
              <a:gd name="connsiteY30" fmla="*/ 1233693 h 6858000"/>
              <a:gd name="connsiteX31" fmla="*/ 7635936 w 12192000"/>
              <a:gd name="connsiteY31" fmla="*/ 1286740 h 6858000"/>
              <a:gd name="connsiteX32" fmla="*/ 7621600 w 12192000"/>
              <a:gd name="connsiteY32" fmla="*/ 1252252 h 6858000"/>
              <a:gd name="connsiteX33" fmla="*/ 7401515 w 12192000"/>
              <a:gd name="connsiteY33" fmla="*/ 835380 h 6858000"/>
              <a:gd name="connsiteX34" fmla="*/ 7436888 w 12192000"/>
              <a:gd name="connsiteY34" fmla="*/ 896900 h 6858000"/>
              <a:gd name="connsiteX35" fmla="*/ 7420558 w 12192000"/>
              <a:gd name="connsiteY35" fmla="*/ 865485 h 6858000"/>
              <a:gd name="connsiteX36" fmla="*/ 2957705 w 12192000"/>
              <a:gd name="connsiteY36" fmla="*/ 527265 h 6858000"/>
              <a:gd name="connsiteX37" fmla="*/ 58809 w 12192000"/>
              <a:gd name="connsiteY37" fmla="*/ 3426161 h 6858000"/>
              <a:gd name="connsiteX38" fmla="*/ 2957705 w 12192000"/>
              <a:gd name="connsiteY38" fmla="*/ 6325058 h 6858000"/>
              <a:gd name="connsiteX39" fmla="*/ 5856602 w 12192000"/>
              <a:gd name="connsiteY39" fmla="*/ 3426161 h 6858000"/>
              <a:gd name="connsiteX40" fmla="*/ 2957705 w 12192000"/>
              <a:gd name="connsiteY40" fmla="*/ 527265 h 6858000"/>
              <a:gd name="connsiteX41" fmla="*/ 7166110 w 12192000"/>
              <a:gd name="connsiteY41" fmla="*/ 469088 h 6858000"/>
              <a:gd name="connsiteX42" fmla="*/ 7199591 w 12192000"/>
              <a:gd name="connsiteY42" fmla="*/ 516172 h 6858000"/>
              <a:gd name="connsiteX43" fmla="*/ 7188580 w 12192000"/>
              <a:gd name="connsiteY43" fmla="*/ 498765 h 6858000"/>
              <a:gd name="connsiteX44" fmla="*/ 2957705 w 12192000"/>
              <a:gd name="connsiteY44" fmla="*/ 270934 h 6858000"/>
              <a:gd name="connsiteX45" fmla="*/ 6112933 w 12192000"/>
              <a:gd name="connsiteY45" fmla="*/ 3426161 h 6858000"/>
              <a:gd name="connsiteX46" fmla="*/ 2957705 w 12192000"/>
              <a:gd name="connsiteY46" fmla="*/ 6581389 h 6858000"/>
              <a:gd name="connsiteX47" fmla="*/ 50432 w 12192000"/>
              <a:gd name="connsiteY47" fmla="*/ 4654318 h 6858000"/>
              <a:gd name="connsiteX48" fmla="*/ 0 w 12192000"/>
              <a:gd name="connsiteY48" fmla="*/ 4516529 h 6858000"/>
              <a:gd name="connsiteX49" fmla="*/ 0 w 12192000"/>
              <a:gd name="connsiteY49" fmla="*/ 2335794 h 6858000"/>
              <a:gd name="connsiteX50" fmla="*/ 50432 w 12192000"/>
              <a:gd name="connsiteY50" fmla="*/ 2198005 h 6858000"/>
              <a:gd name="connsiteX51" fmla="*/ 2957705 w 12192000"/>
              <a:gd name="connsiteY51" fmla="*/ 270934 h 6858000"/>
              <a:gd name="connsiteX52" fmla="*/ 6211714 w 12192000"/>
              <a:gd name="connsiteY52" fmla="*/ 0 h 6858000"/>
              <a:gd name="connsiteX53" fmla="*/ 6793346 w 12192000"/>
              <a:gd name="connsiteY53" fmla="*/ 0 h 6858000"/>
              <a:gd name="connsiteX54" fmla="*/ 6927398 w 12192000"/>
              <a:gd name="connsiteY54" fmla="*/ 153826 h 6858000"/>
              <a:gd name="connsiteX55" fmla="*/ 6927407 w 12192000"/>
              <a:gd name="connsiteY55" fmla="*/ 153836 h 6858000"/>
              <a:gd name="connsiteX56" fmla="*/ 6927398 w 12192000"/>
              <a:gd name="connsiteY56" fmla="*/ 153825 h 6858000"/>
              <a:gd name="connsiteX57" fmla="*/ 6794152 w 12192000"/>
              <a:gd name="connsiteY57" fmla="*/ 0 h 6858000"/>
              <a:gd name="connsiteX58" fmla="*/ 8225013 w 12192000"/>
              <a:gd name="connsiteY58" fmla="*/ 0 h 6858000"/>
              <a:gd name="connsiteX59" fmla="*/ 8877007 w 12192000"/>
              <a:gd name="connsiteY59" fmla="*/ 0 h 6858000"/>
              <a:gd name="connsiteX60" fmla="*/ 12192000 w 12192000"/>
              <a:gd name="connsiteY60" fmla="*/ 0 h 6858000"/>
              <a:gd name="connsiteX61" fmla="*/ 12192000 w 12192000"/>
              <a:gd name="connsiteY61" fmla="*/ 3429000 h 6858000"/>
              <a:gd name="connsiteX62" fmla="*/ 9797800 w 12192000"/>
              <a:gd name="connsiteY62" fmla="*/ 3429000 h 6858000"/>
              <a:gd name="connsiteX63" fmla="*/ 9788972 w 12192000"/>
              <a:gd name="connsiteY63" fmla="*/ 3778155 h 6858000"/>
              <a:gd name="connsiteX64" fmla="*/ 9016184 w 12192000"/>
              <a:gd name="connsiteY64" fmla="*/ 6604480 h 6858000"/>
              <a:gd name="connsiteX65" fmla="*/ 8875221 w 12192000"/>
              <a:gd name="connsiteY65" fmla="*/ 6858000 h 6858000"/>
              <a:gd name="connsiteX66" fmla="*/ 8223113 w 12192000"/>
              <a:gd name="connsiteY66" fmla="*/ 6858000 h 6858000"/>
              <a:gd name="connsiteX67" fmla="*/ 8226424 w 12192000"/>
              <a:gd name="connsiteY67" fmla="*/ 6853169 h 6858000"/>
              <a:gd name="connsiteX68" fmla="*/ 9234000 w 12192000"/>
              <a:gd name="connsiteY68" fmla="*/ 3749559 h 6858000"/>
              <a:gd name="connsiteX69" fmla="*/ 9242105 w 12192000"/>
              <a:gd name="connsiteY69" fmla="*/ 3429000 h 6858000"/>
              <a:gd name="connsiteX70" fmla="*/ 8102065 w 12192000"/>
              <a:gd name="connsiteY70" fmla="*/ 3429000 h 6858000"/>
              <a:gd name="connsiteX71" fmla="*/ 8095442 w 12192000"/>
              <a:gd name="connsiteY71" fmla="*/ 3690893 h 6858000"/>
              <a:gd name="connsiteX72" fmla="*/ 6837530 w 12192000"/>
              <a:gd name="connsiteY72" fmla="*/ 6804461 h 6858000"/>
              <a:gd name="connsiteX73" fmla="*/ 6788649 w 12192000"/>
              <a:gd name="connsiteY73" fmla="*/ 6858000 h 6858000"/>
              <a:gd name="connsiteX74" fmla="*/ 6205759 w 12192000"/>
              <a:gd name="connsiteY74" fmla="*/ 6858000 h 6858000"/>
              <a:gd name="connsiteX75" fmla="*/ 6299843 w 12192000"/>
              <a:gd name="connsiteY75" fmla="*/ 6768299 h 6858000"/>
              <a:gd name="connsiteX76" fmla="*/ 7684202 w 12192000"/>
              <a:gd name="connsiteY76" fmla="*/ 3426161 h 6858000"/>
              <a:gd name="connsiteX77" fmla="*/ 6299843 w 12192000"/>
              <a:gd name="connsiteY77" fmla="*/ 84024 h 6858000"/>
              <a:gd name="connsiteX78" fmla="*/ 4417404 w 12192000"/>
              <a:gd name="connsiteY78" fmla="*/ 0 h 6858000"/>
              <a:gd name="connsiteX79" fmla="*/ 5121274 w 12192000"/>
              <a:gd name="connsiteY79" fmla="*/ 0 h 6858000"/>
              <a:gd name="connsiteX80" fmla="*/ 5223606 w 12192000"/>
              <a:gd name="connsiteY80" fmla="*/ 65604 h 6858000"/>
              <a:gd name="connsiteX81" fmla="*/ 7010400 w 12192000"/>
              <a:gd name="connsiteY81" fmla="*/ 3426161 h 6858000"/>
              <a:gd name="connsiteX82" fmla="*/ 5223606 w 12192000"/>
              <a:gd name="connsiteY82" fmla="*/ 6786720 h 6858000"/>
              <a:gd name="connsiteX83" fmla="*/ 5112419 w 12192000"/>
              <a:gd name="connsiteY83" fmla="*/ 6858000 h 6858000"/>
              <a:gd name="connsiteX84" fmla="*/ 4404524 w 12192000"/>
              <a:gd name="connsiteY84" fmla="*/ 6858000 h 6858000"/>
              <a:gd name="connsiteX85" fmla="*/ 4407042 w 12192000"/>
              <a:gd name="connsiteY85" fmla="*/ 6857008 h 6858000"/>
              <a:gd name="connsiteX86" fmla="*/ 6681159 w 12192000"/>
              <a:gd name="connsiteY86" fmla="*/ 3426161 h 6858000"/>
              <a:gd name="connsiteX87" fmla="*/ 4571977 w 12192000"/>
              <a:gd name="connsiteY87" fmla="*/ 69881 h 6858000"/>
              <a:gd name="connsiteX88" fmla="*/ 794137 w 12192000"/>
              <a:gd name="connsiteY88" fmla="*/ 0 h 6858000"/>
              <a:gd name="connsiteX89" fmla="*/ 1498007 w 12192000"/>
              <a:gd name="connsiteY89" fmla="*/ 0 h 6858000"/>
              <a:gd name="connsiteX90" fmla="*/ 1343435 w 12192000"/>
              <a:gd name="connsiteY90" fmla="*/ 69881 h 6858000"/>
              <a:gd name="connsiteX91" fmla="*/ 84508 w 12192000"/>
              <a:gd name="connsiteY91" fmla="*/ 1057699 h 6858000"/>
              <a:gd name="connsiteX92" fmla="*/ 0 w 12192000"/>
              <a:gd name="connsiteY92" fmla="*/ 1170710 h 6858000"/>
              <a:gd name="connsiteX93" fmla="*/ 0 w 12192000"/>
              <a:gd name="connsiteY93" fmla="*/ 661719 h 6858000"/>
              <a:gd name="connsiteX94" fmla="*/ 92018 w 12192000"/>
              <a:gd name="connsiteY94" fmla="*/ 560474 h 6858000"/>
              <a:gd name="connsiteX95" fmla="*/ 691805 w 12192000"/>
              <a:gd name="connsiteY95" fmla="*/ 65604 h 6858000"/>
            </a:gdLst>
            <a:ahLst/>
            <a:cxnLst/>
            <a:rect l="l" t="t" r="r" b="b"/>
            <a:pathLst>
              <a:path w="12192000" h="6858000">
                <a:moveTo>
                  <a:pt x="0" y="5681613"/>
                </a:moveTo>
                <a:lnTo>
                  <a:pt x="84508" y="5794624"/>
                </a:lnTo>
                <a:cubicBezTo>
                  <a:pt x="463917" y="6254361"/>
                  <a:pt x="951535" y="6621487"/>
                  <a:pt x="1508369" y="6857008"/>
                </a:cubicBezTo>
                <a:lnTo>
                  <a:pt x="1510887" y="6858000"/>
                </a:lnTo>
                <a:lnTo>
                  <a:pt x="802993" y="6858000"/>
                </a:lnTo>
                <a:lnTo>
                  <a:pt x="691805" y="6786720"/>
                </a:lnTo>
                <a:cubicBezTo>
                  <a:pt x="476201" y="6641060"/>
                  <a:pt x="275366" y="6475198"/>
                  <a:pt x="92018" y="6291850"/>
                </a:cubicBezTo>
                <a:lnTo>
                  <a:pt x="0" y="6190605"/>
                </a:lnTo>
                <a:close/>
                <a:moveTo>
                  <a:pt x="8095826" y="3176597"/>
                </a:moveTo>
                <a:lnTo>
                  <a:pt x="8102136" y="3426161"/>
                </a:lnTo>
                <a:cubicBezTo>
                  <a:pt x="8102136" y="3348472"/>
                  <a:pt x="8100414" y="3271186"/>
                  <a:pt x="8097006" y="3194338"/>
                </a:cubicBezTo>
                <a:close/>
                <a:moveTo>
                  <a:pt x="8077820" y="2929675"/>
                </a:moveTo>
                <a:lnTo>
                  <a:pt x="8090447" y="3095734"/>
                </a:lnTo>
                <a:lnTo>
                  <a:pt x="8081760" y="2965144"/>
                </a:lnTo>
                <a:close/>
                <a:moveTo>
                  <a:pt x="8048282" y="2685379"/>
                </a:moveTo>
                <a:lnTo>
                  <a:pt x="8067353" y="2835456"/>
                </a:lnTo>
                <a:lnTo>
                  <a:pt x="8056614" y="2738796"/>
                </a:lnTo>
                <a:close/>
                <a:moveTo>
                  <a:pt x="8007263" y="2443380"/>
                </a:moveTo>
                <a:lnTo>
                  <a:pt x="8033114" y="2588133"/>
                </a:lnTo>
                <a:lnTo>
                  <a:pt x="8021786" y="2515512"/>
                </a:lnTo>
                <a:close/>
                <a:moveTo>
                  <a:pt x="7954467" y="2202406"/>
                </a:moveTo>
                <a:lnTo>
                  <a:pt x="7987995" y="2347678"/>
                </a:lnTo>
                <a:lnTo>
                  <a:pt x="7977491" y="2295506"/>
                </a:lnTo>
                <a:close/>
                <a:moveTo>
                  <a:pt x="7888101" y="1957103"/>
                </a:moveTo>
                <a:lnTo>
                  <a:pt x="7932257" y="2112601"/>
                </a:lnTo>
                <a:lnTo>
                  <a:pt x="7923947" y="2078997"/>
                </a:lnTo>
                <a:close/>
                <a:moveTo>
                  <a:pt x="7789974" y="1657333"/>
                </a:moveTo>
                <a:lnTo>
                  <a:pt x="7866163" y="1882505"/>
                </a:lnTo>
                <a:lnTo>
                  <a:pt x="7861369" y="1866201"/>
                </a:lnTo>
                <a:cubicBezTo>
                  <a:pt x="7839028" y="1795911"/>
                  <a:pt x="7815217" y="1726277"/>
                  <a:pt x="7789974" y="1657333"/>
                </a:cubicBezTo>
                <a:close/>
                <a:moveTo>
                  <a:pt x="7611953" y="1233693"/>
                </a:moveTo>
                <a:lnTo>
                  <a:pt x="7635936" y="1286740"/>
                </a:lnTo>
                <a:lnTo>
                  <a:pt x="7621600" y="1252252"/>
                </a:lnTo>
                <a:close/>
                <a:moveTo>
                  <a:pt x="7401515" y="835380"/>
                </a:moveTo>
                <a:lnTo>
                  <a:pt x="7436888" y="896900"/>
                </a:lnTo>
                <a:lnTo>
                  <a:pt x="7420558" y="865485"/>
                </a:lnTo>
                <a:close/>
                <a:moveTo>
                  <a:pt x="2957705" y="527265"/>
                </a:moveTo>
                <a:cubicBezTo>
                  <a:pt x="1356689" y="527265"/>
                  <a:pt x="58809" y="1825145"/>
                  <a:pt x="58809" y="3426161"/>
                </a:cubicBezTo>
                <a:cubicBezTo>
                  <a:pt x="58809" y="5027178"/>
                  <a:pt x="1356689" y="6325058"/>
                  <a:pt x="2957705" y="6325058"/>
                </a:cubicBezTo>
                <a:cubicBezTo>
                  <a:pt x="4558722" y="6325058"/>
                  <a:pt x="5856602" y="5027178"/>
                  <a:pt x="5856602" y="3426161"/>
                </a:cubicBezTo>
                <a:cubicBezTo>
                  <a:pt x="5856602" y="1825145"/>
                  <a:pt x="4558722" y="527265"/>
                  <a:pt x="2957705" y="527265"/>
                </a:cubicBezTo>
                <a:close/>
                <a:moveTo>
                  <a:pt x="7166110" y="469088"/>
                </a:moveTo>
                <a:lnTo>
                  <a:pt x="7199591" y="516172"/>
                </a:lnTo>
                <a:lnTo>
                  <a:pt x="7188580" y="498765"/>
                </a:lnTo>
                <a:close/>
                <a:moveTo>
                  <a:pt x="2957705" y="270934"/>
                </a:moveTo>
                <a:cubicBezTo>
                  <a:pt x="4700289" y="270934"/>
                  <a:pt x="6112933" y="1683578"/>
                  <a:pt x="6112933" y="3426161"/>
                </a:cubicBezTo>
                <a:cubicBezTo>
                  <a:pt x="6112933" y="5168745"/>
                  <a:pt x="4700289" y="6581389"/>
                  <a:pt x="2957705" y="6581389"/>
                </a:cubicBezTo>
                <a:cubicBezTo>
                  <a:pt x="1650768" y="6581389"/>
                  <a:pt x="529421" y="5786777"/>
                  <a:pt x="50432" y="4654318"/>
                </a:cubicBezTo>
                <a:lnTo>
                  <a:pt x="0" y="4516529"/>
                </a:lnTo>
                <a:lnTo>
                  <a:pt x="0" y="2335794"/>
                </a:lnTo>
                <a:lnTo>
                  <a:pt x="50432" y="2198005"/>
                </a:lnTo>
                <a:cubicBezTo>
                  <a:pt x="529421" y="1065546"/>
                  <a:pt x="1650768" y="270934"/>
                  <a:pt x="2957705" y="270934"/>
                </a:cubicBezTo>
                <a:close/>
                <a:moveTo>
                  <a:pt x="6211714" y="0"/>
                </a:moveTo>
                <a:lnTo>
                  <a:pt x="6793346" y="0"/>
                </a:lnTo>
                <a:lnTo>
                  <a:pt x="6927398" y="153826"/>
                </a:lnTo>
                <a:lnTo>
                  <a:pt x="6927407" y="153836"/>
                </a:lnTo>
                <a:lnTo>
                  <a:pt x="6927398" y="153825"/>
                </a:lnTo>
                <a:lnTo>
                  <a:pt x="6794152" y="0"/>
                </a:lnTo>
                <a:lnTo>
                  <a:pt x="8225013" y="0"/>
                </a:lnTo>
                <a:lnTo>
                  <a:pt x="8877007" y="0"/>
                </a:lnTo>
                <a:lnTo>
                  <a:pt x="12192000" y="0"/>
                </a:lnTo>
                <a:lnTo>
                  <a:pt x="12192000" y="3429000"/>
                </a:lnTo>
                <a:lnTo>
                  <a:pt x="9797800" y="3429000"/>
                </a:lnTo>
                <a:lnTo>
                  <a:pt x="9788972" y="3778155"/>
                </a:lnTo>
                <a:cubicBezTo>
                  <a:pt x="9737447" y="4794632"/>
                  <a:pt x="9464026" y="5752565"/>
                  <a:pt x="9016184" y="6604480"/>
                </a:cubicBezTo>
                <a:lnTo>
                  <a:pt x="8875221" y="6858000"/>
                </a:lnTo>
                <a:lnTo>
                  <a:pt x="8223113" y="6858000"/>
                </a:lnTo>
                <a:lnTo>
                  <a:pt x="8226424" y="6853169"/>
                </a:lnTo>
                <a:cubicBezTo>
                  <a:pt x="8813737" y="5952072"/>
                  <a:pt x="9176141" y="4890990"/>
                  <a:pt x="9234000" y="3749559"/>
                </a:cubicBezTo>
                <a:lnTo>
                  <a:pt x="9242105" y="3429000"/>
                </a:lnTo>
                <a:lnTo>
                  <a:pt x="8102065" y="3429000"/>
                </a:lnTo>
                <a:lnTo>
                  <a:pt x="8095442" y="3690893"/>
                </a:lnTo>
                <a:cubicBezTo>
                  <a:pt x="8035162" y="4880089"/>
                  <a:pt x="7571059" y="5962744"/>
                  <a:pt x="6837530" y="6804461"/>
                </a:cubicBezTo>
                <a:lnTo>
                  <a:pt x="6788649" y="6858000"/>
                </a:lnTo>
                <a:lnTo>
                  <a:pt x="6205759" y="6858000"/>
                </a:lnTo>
                <a:lnTo>
                  <a:pt x="6299843" y="6768299"/>
                </a:lnTo>
                <a:cubicBezTo>
                  <a:pt x="7155171" y="5912971"/>
                  <a:pt x="7684202" y="4731347"/>
                  <a:pt x="7684202" y="3426161"/>
                </a:cubicBezTo>
                <a:cubicBezTo>
                  <a:pt x="7684202" y="2120976"/>
                  <a:pt x="7155171" y="939352"/>
                  <a:pt x="6299843" y="84024"/>
                </a:cubicBezTo>
                <a:close/>
                <a:moveTo>
                  <a:pt x="4417404" y="0"/>
                </a:moveTo>
                <a:lnTo>
                  <a:pt x="5121274" y="0"/>
                </a:lnTo>
                <a:lnTo>
                  <a:pt x="5223606" y="65604"/>
                </a:lnTo>
                <a:cubicBezTo>
                  <a:pt x="6301629" y="793902"/>
                  <a:pt x="7010400" y="2027261"/>
                  <a:pt x="7010400" y="3426161"/>
                </a:cubicBezTo>
                <a:cubicBezTo>
                  <a:pt x="7010400" y="4825062"/>
                  <a:pt x="6301629" y="6058421"/>
                  <a:pt x="5223606" y="6786720"/>
                </a:cubicBezTo>
                <a:lnTo>
                  <a:pt x="5112419" y="6858000"/>
                </a:lnTo>
                <a:lnTo>
                  <a:pt x="4404524" y="6858000"/>
                </a:lnTo>
                <a:lnTo>
                  <a:pt x="4407042" y="6857008"/>
                </a:lnTo>
                <a:cubicBezTo>
                  <a:pt x="5743445" y="6291757"/>
                  <a:pt x="6681159" y="4968467"/>
                  <a:pt x="6681159" y="3426161"/>
                </a:cubicBezTo>
                <a:cubicBezTo>
                  <a:pt x="6681159" y="1948119"/>
                  <a:pt x="5819960" y="671221"/>
                  <a:pt x="4571977" y="69881"/>
                </a:cubicBezTo>
                <a:close/>
                <a:moveTo>
                  <a:pt x="794137" y="0"/>
                </a:moveTo>
                <a:lnTo>
                  <a:pt x="1498007" y="0"/>
                </a:lnTo>
                <a:lnTo>
                  <a:pt x="1343435" y="69881"/>
                </a:lnTo>
                <a:cubicBezTo>
                  <a:pt x="855093" y="305188"/>
                  <a:pt x="425976" y="643936"/>
                  <a:pt x="84508" y="1057699"/>
                </a:cubicBezTo>
                <a:lnTo>
                  <a:pt x="0" y="1170710"/>
                </a:lnTo>
                <a:lnTo>
                  <a:pt x="0" y="661719"/>
                </a:lnTo>
                <a:lnTo>
                  <a:pt x="92018" y="560474"/>
                </a:lnTo>
                <a:cubicBezTo>
                  <a:pt x="275366" y="377125"/>
                  <a:pt x="476201" y="211263"/>
                  <a:pt x="691805" y="6560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7281394" y="4637015"/>
            <a:ext cx="1934351" cy="1934351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28000">
                <a:schemeClr val="accent1">
                  <a:lumMod val="60000"/>
                  <a:lumOff val="40000"/>
                </a:schemeClr>
              </a:gs>
              <a:gs pos="6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9360000" scaled="0"/>
          </a:gra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236035" y="1332863"/>
            <a:ext cx="1379406" cy="1379406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28000">
                <a:schemeClr val="accent1">
                  <a:lumMod val="60000"/>
                  <a:lumOff val="40000"/>
                </a:schemeClr>
              </a:gs>
              <a:gs pos="6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9360000" scaled="0"/>
          </a:gra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073236" y="1722324"/>
            <a:ext cx="7542763" cy="3407675"/>
          </a:xfrm>
          <a:prstGeom prst="roundRect">
            <a:avLst>
              <a:gd name="adj" fmla="val 4338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-1" y="864000"/>
            <a:ext cx="5478462" cy="5130000"/>
          </a:xfrm>
          <a:custGeom>
            <a:avLst/>
            <a:gdLst>
              <a:gd name="connsiteX0" fmla="*/ 0 w 5478462"/>
              <a:gd name="connsiteY0" fmla="*/ 0 h 5130000"/>
              <a:gd name="connsiteX1" fmla="*/ 2913462 w 5478462"/>
              <a:gd name="connsiteY1" fmla="*/ 0 h 5130000"/>
              <a:gd name="connsiteX2" fmla="*/ 5478462 w 5478462"/>
              <a:gd name="connsiteY2" fmla="*/ 2565000 h 5130000"/>
              <a:gd name="connsiteX3" fmla="*/ 5478461 w 5478462"/>
              <a:gd name="connsiteY3" fmla="*/ 2565000 h 5130000"/>
              <a:gd name="connsiteX4" fmla="*/ 2913461 w 5478462"/>
              <a:gd name="connsiteY4" fmla="*/ 5130000 h 5130000"/>
              <a:gd name="connsiteX5" fmla="*/ 0 w 5478462"/>
              <a:gd name="connsiteY5" fmla="*/ 5129999 h 5130000"/>
            </a:gdLst>
            <a:ahLst/>
            <a:cxnLst/>
            <a:rect l="l" t="t" r="r" b="b"/>
            <a:pathLst>
              <a:path w="5478462" h="5130000">
                <a:moveTo>
                  <a:pt x="0" y="0"/>
                </a:moveTo>
                <a:lnTo>
                  <a:pt x="2913462" y="0"/>
                </a:lnTo>
                <a:cubicBezTo>
                  <a:pt x="4330072" y="0"/>
                  <a:pt x="5478462" y="1148390"/>
                  <a:pt x="5478462" y="2565000"/>
                </a:cubicBezTo>
                <a:lnTo>
                  <a:pt x="5478461" y="2565000"/>
                </a:lnTo>
                <a:cubicBezTo>
                  <a:pt x="5478461" y="3981610"/>
                  <a:pt x="4330071" y="5130000"/>
                  <a:pt x="2913461" y="5130000"/>
                </a:cubicBezTo>
                <a:lnTo>
                  <a:pt x="0" y="512999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28000">
                <a:schemeClr val="accent1">
                  <a:lumMod val="60000"/>
                  <a:lumOff val="40000"/>
                </a:schemeClr>
              </a:gs>
              <a:gs pos="6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9360000" scaled="0"/>
          </a:gra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1272059" y="3250403"/>
            <a:ext cx="675751" cy="675751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28000">
                <a:schemeClr val="accent1">
                  <a:lumMod val="60000"/>
                  <a:lumOff val="40000"/>
                </a:schemeClr>
              </a:gs>
              <a:gs pos="6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9360000" scaled="0"/>
          </a:gra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5767723" y="2905246"/>
            <a:ext cx="5404582" cy="1967696"/>
          </a:xfrm>
          <a:prstGeom prst="rect">
            <a:avLst/>
          </a:prstGeom>
          <a:noFill/>
          <a:ln cap="sq">
            <a:noFill/>
            <a:prstDash val="solid"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Strategi Penantang Pasar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9584925" y="908621"/>
            <a:ext cx="1933976" cy="240158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767723" y="1453909"/>
            <a:ext cx="1802120" cy="1403476"/>
          </a:xfrm>
          <a:prstGeom prst="rect">
            <a:avLst/>
          </a:prstGeom>
          <a:noFill/>
          <a:ln cap="sq">
            <a:noFill/>
            <a:prstDash val="solid"/>
          </a:ln>
        </p:spPr>
        <p:txBody>
          <a:bodyPr vert="horz" wrap="square" lIns="0" tIns="0" rIns="0" bIns="0" rtlCol="0" anchor="b"/>
          <a:lstStyle/>
          <a:p>
            <a:pPr algn="l"/>
            <a:r>
              <a:rPr kumimoji="1" lang="en-US" altLang="zh-CN" sz="6000">
                <a:ln w="12700">
                  <a:noFill/>
                </a:ln>
                <a:solidFill>
                  <a:srgbClr val="FF4100">
                    <a:alpha val="100000"/>
                  </a:srgbClr>
                </a:solidFill>
                <a:latin typeface="Fira Sans Black"/>
                <a:ea typeface="Fira Sans Black"/>
                <a:cs typeface="Fira Sans Black"/>
              </a:rPr>
              <a:t> 08</a:t>
            </a:r>
            <a:endParaRPr kumimoji="1" lang="zh-CN" alt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alphaModFix/>
          </a:blip>
          <a:srcRect l="194" t="2644" r="53398" b="54310"/>
          <a:stretch>
            <a:fillRect/>
          </a:stretch>
        </p:blipFill>
        <p:spPr>
          <a:xfrm>
            <a:off x="479425" y="1038830"/>
            <a:ext cx="4780342" cy="4780342"/>
          </a:xfrm>
          <a:custGeom>
            <a:avLst/>
            <a:gdLst/>
            <a:ahLst/>
            <a:cxnLst/>
            <a:rect l="l" t="t" r="r" b="b"/>
            <a:pathLst>
              <a:path w="4775200" h="4775200">
                <a:moveTo>
                  <a:pt x="2390171" y="0"/>
                </a:moveTo>
                <a:cubicBezTo>
                  <a:pt x="3710226" y="0"/>
                  <a:pt x="4780342" y="1070116"/>
                  <a:pt x="4780342" y="2390171"/>
                </a:cubicBezTo>
                <a:cubicBezTo>
                  <a:pt x="4780342" y="3710226"/>
                  <a:pt x="3710226" y="4780342"/>
                  <a:pt x="2390171" y="4780342"/>
                </a:cubicBezTo>
                <a:cubicBezTo>
                  <a:pt x="1070116" y="4780342"/>
                  <a:pt x="0" y="3710226"/>
                  <a:pt x="0" y="2390171"/>
                </a:cubicBezTo>
                <a:cubicBezTo>
                  <a:pt x="0" y="1070116"/>
                  <a:pt x="1070116" y="0"/>
                  <a:pt x="2390171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FADF8D9-4B6F-F181-BE67-BEC8539D56BA}"/>
              </a:ext>
            </a:extLst>
          </p:cNvPr>
          <p:cNvSpPr/>
          <p:nvPr/>
        </p:nvSpPr>
        <p:spPr>
          <a:xfrm>
            <a:off x="11285486" y="6024126"/>
            <a:ext cx="7553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28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flipH="1">
            <a:off x="2760617" y="1328287"/>
            <a:ext cx="9431382" cy="1492890"/>
          </a:xfrm>
          <a:prstGeom prst="round1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blurRad="190500" dist="190500" dir="8100000" algn="tr" rotWithShape="0">
              <a:schemeClr val="tx1"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809897" y="6134539"/>
            <a:ext cx="2458868" cy="208633"/>
          </a:xfrm>
          <a:prstGeom prst="ellipse">
            <a:avLst/>
          </a:prstGeom>
          <a:gradFill>
            <a:gsLst>
              <a:gs pos="10000">
                <a:schemeClr val="tx1">
                  <a:alpha val="24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4337030" y="1565714"/>
            <a:ext cx="7215614" cy="10180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Taktik Serangan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8139163" y="3592550"/>
            <a:ext cx="2871736" cy="111284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3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Menyerang perusahaan seukuran (kinerja kurang baik &amp; kekurangan modal)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8156050" y="3051228"/>
            <a:ext cx="485836" cy="485834"/>
          </a:xfrm>
          <a:prstGeom prst="roundRect">
            <a:avLst>
              <a:gd name="adj" fmla="val 6500"/>
            </a:avLst>
          </a:prstGeom>
          <a:solidFill>
            <a:schemeClr val="accent2"/>
          </a:solidFill>
          <a:ln w="12700" cap="rnd">
            <a:noFill/>
            <a:round/>
            <a:headEnd/>
            <a:tailEnd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8253300" y="3148458"/>
            <a:ext cx="291334" cy="291376"/>
          </a:xfrm>
          <a:custGeom>
            <a:avLst/>
            <a:gdLst>
              <a:gd name="connsiteX0" fmla="*/ 579031 w 719895"/>
              <a:gd name="connsiteY0" fmla="*/ 554022 h 720000"/>
              <a:gd name="connsiteX1" fmla="*/ 596778 w 719895"/>
              <a:gd name="connsiteY1" fmla="*/ 561368 h 720000"/>
              <a:gd name="connsiteX2" fmla="*/ 712550 w 719895"/>
              <a:gd name="connsiteY2" fmla="*/ 677140 h 720000"/>
              <a:gd name="connsiteX3" fmla="*/ 712550 w 719895"/>
              <a:gd name="connsiteY3" fmla="*/ 712634 h 720000"/>
              <a:gd name="connsiteX4" fmla="*/ 694887 w 719895"/>
              <a:gd name="connsiteY4" fmla="*/ 720000 h 720000"/>
              <a:gd name="connsiteX5" fmla="*/ 677140 w 719895"/>
              <a:gd name="connsiteY5" fmla="*/ 712634 h 720000"/>
              <a:gd name="connsiteX6" fmla="*/ 561284 w 719895"/>
              <a:gd name="connsiteY6" fmla="*/ 596861 h 720000"/>
              <a:gd name="connsiteX7" fmla="*/ 561284 w 719895"/>
              <a:gd name="connsiteY7" fmla="*/ 561368 h 720000"/>
              <a:gd name="connsiteX8" fmla="*/ 579031 w 719895"/>
              <a:gd name="connsiteY8" fmla="*/ 554022 h 720000"/>
              <a:gd name="connsiteX9" fmla="*/ 301109 w 719895"/>
              <a:gd name="connsiteY9" fmla="*/ 0 h 720000"/>
              <a:gd name="connsiteX10" fmla="*/ 602219 w 719895"/>
              <a:gd name="connsiteY10" fmla="*/ 301109 h 720000"/>
              <a:gd name="connsiteX11" fmla="*/ 301109 w 719895"/>
              <a:gd name="connsiteY11" fmla="*/ 602219 h 720000"/>
              <a:gd name="connsiteX12" fmla="*/ 0 w 719895"/>
              <a:gd name="connsiteY12" fmla="*/ 301109 h 720000"/>
              <a:gd name="connsiteX13" fmla="*/ 301109 w 719895"/>
              <a:gd name="connsiteY13" fmla="*/ 0 h 720000"/>
            </a:gdLst>
            <a:ahLst/>
            <a:cxnLst/>
            <a:rect l="l" t="t" r="r" b="b"/>
            <a:pathLst>
              <a:path w="719895" h="720000">
                <a:moveTo>
                  <a:pt x="579031" y="554022"/>
                </a:moveTo>
                <a:cubicBezTo>
                  <a:pt x="585456" y="554022"/>
                  <a:pt x="591880" y="556471"/>
                  <a:pt x="596778" y="561368"/>
                </a:cubicBezTo>
                <a:lnTo>
                  <a:pt x="712550" y="677140"/>
                </a:lnTo>
                <a:cubicBezTo>
                  <a:pt x="722344" y="686935"/>
                  <a:pt x="722344" y="702840"/>
                  <a:pt x="712550" y="712634"/>
                </a:cubicBezTo>
                <a:cubicBezTo>
                  <a:pt x="707778" y="717573"/>
                  <a:pt x="701333" y="720000"/>
                  <a:pt x="694887" y="720000"/>
                </a:cubicBezTo>
                <a:cubicBezTo>
                  <a:pt x="688441" y="720000"/>
                  <a:pt x="681995" y="717573"/>
                  <a:pt x="677140" y="712634"/>
                </a:cubicBezTo>
                <a:lnTo>
                  <a:pt x="561284" y="596861"/>
                </a:lnTo>
                <a:cubicBezTo>
                  <a:pt x="551490" y="587067"/>
                  <a:pt x="551490" y="571162"/>
                  <a:pt x="561284" y="561368"/>
                </a:cubicBezTo>
                <a:cubicBezTo>
                  <a:pt x="566181" y="556471"/>
                  <a:pt x="572606" y="554022"/>
                  <a:pt x="579031" y="554022"/>
                </a:cubicBezTo>
                <a:close/>
                <a:moveTo>
                  <a:pt x="301109" y="0"/>
                </a:moveTo>
                <a:cubicBezTo>
                  <a:pt x="467443" y="0"/>
                  <a:pt x="602219" y="134859"/>
                  <a:pt x="602219" y="301109"/>
                </a:cubicBezTo>
                <a:cubicBezTo>
                  <a:pt x="602219" y="467443"/>
                  <a:pt x="467443" y="602219"/>
                  <a:pt x="301109" y="602219"/>
                </a:cubicBezTo>
                <a:cubicBezTo>
                  <a:pt x="134775" y="602219"/>
                  <a:pt x="0" y="467443"/>
                  <a:pt x="0" y="301109"/>
                </a:cubicBezTo>
                <a:cubicBezTo>
                  <a:pt x="0" y="134775"/>
                  <a:pt x="134775" y="0"/>
                  <a:pt x="301109" y="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4325646" y="3592550"/>
            <a:ext cx="2871736" cy="111284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3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Menyerang pemimpin pasar (resiko tinggi, imbalan tinggi)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325649" y="3044495"/>
            <a:ext cx="485836" cy="485834"/>
          </a:xfrm>
          <a:prstGeom prst="roundRect">
            <a:avLst>
              <a:gd name="adj" fmla="val 6500"/>
            </a:avLst>
          </a:prstGeom>
          <a:solidFill>
            <a:schemeClr val="accent1"/>
          </a:solidFill>
          <a:ln w="12700" cap="rnd">
            <a:noFill/>
            <a:round/>
            <a:headEnd/>
            <a:tailEnd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422878" y="3146424"/>
            <a:ext cx="291378" cy="281977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325646" y="5341395"/>
            <a:ext cx="2871736" cy="111284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3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Menyerang perusahaan kecil/lokal (distribusi lemah &amp; kurang modal)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325649" y="4793340"/>
            <a:ext cx="485836" cy="485834"/>
          </a:xfrm>
          <a:prstGeom prst="roundRect">
            <a:avLst>
              <a:gd name="adj" fmla="val 6500"/>
            </a:avLst>
          </a:prstGeom>
          <a:solidFill>
            <a:schemeClr val="accent1"/>
          </a:solidFill>
          <a:ln w="12700" cap="rnd">
            <a:noFill/>
            <a:round/>
            <a:headEnd/>
            <a:tailEnd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4442567" y="4899769"/>
            <a:ext cx="252000" cy="272976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ahLst/>
            <a:cxnLst/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alphaModFix/>
          </a:blip>
          <a:srcRect l="36667" t="1476" r="29311" b="1510"/>
          <a:stretch>
            <a:fillRect/>
          </a:stretch>
        </p:blipFill>
        <p:spPr>
          <a:xfrm>
            <a:off x="687250" y="1334800"/>
            <a:ext cx="2880000" cy="4620200"/>
          </a:xfrm>
          <a:custGeom>
            <a:avLst/>
            <a:gdLst/>
            <a:ahLst/>
            <a:cxnLst/>
            <a:rect l="l" t="t" r="r" b="b"/>
            <a:pathLst>
              <a:path w="2880000" h="4620200">
                <a:moveTo>
                  <a:pt x="288288" y="0"/>
                </a:moveTo>
                <a:lnTo>
                  <a:pt x="2591712" y="0"/>
                </a:lnTo>
                <a:cubicBezTo>
                  <a:pt x="2750929" y="0"/>
                  <a:pt x="2880000" y="129071"/>
                  <a:pt x="2880000" y="288288"/>
                </a:cubicBezTo>
                <a:lnTo>
                  <a:pt x="2880000" y="4331912"/>
                </a:lnTo>
                <a:cubicBezTo>
                  <a:pt x="2880000" y="4491129"/>
                  <a:pt x="2750929" y="4620200"/>
                  <a:pt x="2591712" y="4620200"/>
                </a:cubicBezTo>
                <a:lnTo>
                  <a:pt x="288288" y="4620200"/>
                </a:lnTo>
                <a:cubicBezTo>
                  <a:pt x="129071" y="4620200"/>
                  <a:pt x="0" y="4491129"/>
                  <a:pt x="0" y="4331912"/>
                </a:cubicBezTo>
                <a:lnTo>
                  <a:pt x="0" y="288288"/>
                </a:lnTo>
                <a:cubicBezTo>
                  <a:pt x="0" y="129071"/>
                  <a:pt x="129071" y="0"/>
                  <a:pt x="28828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5" name="标题 1"/>
          <p:cNvSpPr txBox="1"/>
          <p:nvPr/>
        </p:nvSpPr>
        <p:spPr>
          <a:xfrm>
            <a:off x="660400" y="48870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Jenis Serangan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447532" y="280134"/>
            <a:ext cx="396000" cy="396000"/>
          </a:xfrm>
          <a:prstGeom prst="halfFrame">
            <a:avLst>
              <a:gd name="adj1" fmla="val 23874"/>
              <a:gd name="adj2" fmla="val 25225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06A377D-B4EF-F374-7A7D-319BBCD1BF95}"/>
              </a:ext>
            </a:extLst>
          </p:cNvPr>
          <p:cNvSpPr/>
          <p:nvPr/>
        </p:nvSpPr>
        <p:spPr>
          <a:xfrm>
            <a:off x="11285486" y="6024126"/>
            <a:ext cx="7553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29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5400000">
            <a:off x="10523320" y="5091220"/>
            <a:ext cx="2173852" cy="806852"/>
          </a:xfrm>
          <a:prstGeom prst="rect">
            <a:avLst/>
          </a:prstGeom>
          <a:solidFill>
            <a:schemeClr val="accent1">
              <a:lumMod val="20000"/>
              <a:lumOff val="80000"/>
              <a:alpha val="55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360000" bIns="45720" rtlCol="0" anchor="ctr"/>
          <a:lstStyle/>
          <a:p>
            <a:pPr algn="r"/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5400000">
            <a:off x="4880370" y="1687855"/>
            <a:ext cx="1957952" cy="806852"/>
          </a:xfrm>
          <a:prstGeom prst="rect">
            <a:avLst/>
          </a:prstGeom>
          <a:solidFill>
            <a:schemeClr val="accent1">
              <a:lumMod val="20000"/>
              <a:lumOff val="80000"/>
              <a:alpha val="55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360000" bIns="45720" rtlCol="0" anchor="ctr"/>
          <a:lstStyle/>
          <a:p>
            <a:pPr algn="r"/>
            <a:endParaRPr kumimoji="1" lang="zh-CN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/>
          </a:blip>
          <a:srcRect l="54203" t="3867" r="9607" b="2600"/>
          <a:stretch>
            <a:fillRect/>
          </a:stretch>
        </p:blipFill>
        <p:spPr>
          <a:xfrm>
            <a:off x="8426274" y="1112305"/>
            <a:ext cx="3200315" cy="5030313"/>
          </a:xfrm>
          <a:custGeom>
            <a:avLst/>
            <a:gdLst/>
            <a:ahLst/>
            <a:cxnLst/>
            <a:rect l="l" t="t" r="r" b="b"/>
            <a:pathLst>
              <a:path w="3200315" h="5520317">
                <a:moveTo>
                  <a:pt x="0" y="0"/>
                </a:moveTo>
                <a:lnTo>
                  <a:pt x="3200315" y="0"/>
                </a:lnTo>
                <a:lnTo>
                  <a:pt x="3200315" y="5520317"/>
                </a:lnTo>
                <a:lnTo>
                  <a:pt x="0" y="552031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/>
          </a:blip>
          <a:srcRect l="25177" t="19355" r="49242" b="32883"/>
          <a:stretch>
            <a:fillRect/>
          </a:stretch>
        </p:blipFill>
        <p:spPr>
          <a:xfrm>
            <a:off x="5859346" y="1383993"/>
            <a:ext cx="2262256" cy="2818886"/>
          </a:xfrm>
          <a:custGeom>
            <a:avLst/>
            <a:gdLst/>
            <a:ahLst/>
            <a:cxnLst/>
            <a:rect l="l" t="t" r="r" b="b"/>
            <a:pathLst>
              <a:path w="2262256" h="2818886">
                <a:moveTo>
                  <a:pt x="0" y="0"/>
                </a:moveTo>
                <a:lnTo>
                  <a:pt x="2262256" y="0"/>
                </a:lnTo>
                <a:lnTo>
                  <a:pt x="2262256" y="2818886"/>
                </a:lnTo>
                <a:lnTo>
                  <a:pt x="0" y="2818886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6" name="标题 1"/>
          <p:cNvSpPr txBox="1"/>
          <p:nvPr/>
        </p:nvSpPr>
        <p:spPr>
          <a:xfrm rot="5400000">
            <a:off x="7229039" y="4660900"/>
            <a:ext cx="2389752" cy="843714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91440" tIns="45720" rIns="360000" bIns="45720" rtlCol="0" anchor="ctr"/>
          <a:lstStyle/>
          <a:p>
            <a:pPr algn="r"/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8259650" y="5812746"/>
            <a:ext cx="328529" cy="265313"/>
          </a:xfrm>
          <a:custGeom>
            <a:avLst/>
            <a:gdLst>
              <a:gd name="T0" fmla="*/ 159 w 160"/>
              <a:gd name="T1" fmla="*/ 66 h 128"/>
              <a:gd name="T2" fmla="*/ 98 w 160"/>
              <a:gd name="T3" fmla="*/ 127 h 128"/>
              <a:gd name="T4" fmla="*/ 96 w 160"/>
              <a:gd name="T5" fmla="*/ 128 h 128"/>
              <a:gd name="T6" fmla="*/ 94 w 160"/>
              <a:gd name="T7" fmla="*/ 127 h 128"/>
              <a:gd name="T8" fmla="*/ 94 w 160"/>
              <a:gd name="T9" fmla="*/ 124 h 128"/>
              <a:gd name="T10" fmla="*/ 152 w 160"/>
              <a:gd name="T11" fmla="*/ 66 h 128"/>
              <a:gd name="T12" fmla="*/ 2 w 160"/>
              <a:gd name="T13" fmla="*/ 66 h 128"/>
              <a:gd name="T14" fmla="*/ 0 w 160"/>
              <a:gd name="T15" fmla="*/ 64 h 128"/>
              <a:gd name="T16" fmla="*/ 2 w 160"/>
              <a:gd name="T17" fmla="*/ 61 h 128"/>
              <a:gd name="T18" fmla="*/ 152 w 160"/>
              <a:gd name="T19" fmla="*/ 61 h 128"/>
              <a:gd name="T20" fmla="*/ 94 w 160"/>
              <a:gd name="T21" fmla="*/ 4 h 128"/>
              <a:gd name="T22" fmla="*/ 94 w 160"/>
              <a:gd name="T23" fmla="*/ 1 h 128"/>
              <a:gd name="T24" fmla="*/ 98 w 160"/>
              <a:gd name="T25" fmla="*/ 1 h 128"/>
              <a:gd name="T26" fmla="*/ 159 w 160"/>
              <a:gd name="T27" fmla="*/ 62 h 128"/>
              <a:gd name="T28" fmla="*/ 160 w 160"/>
              <a:gd name="T29" fmla="*/ 63 h 128"/>
              <a:gd name="T30" fmla="*/ 160 w 160"/>
              <a:gd name="T31" fmla="*/ 63 h 128"/>
              <a:gd name="T32" fmla="*/ 160 w 160"/>
              <a:gd name="T33" fmla="*/ 63 h 128"/>
              <a:gd name="T34" fmla="*/ 160 w 160"/>
              <a:gd name="T35" fmla="*/ 64 h 128"/>
              <a:gd name="T36" fmla="*/ 159 w 160"/>
              <a:gd name="T37" fmla="*/ 66 h 128"/>
            </a:gdLst>
            <a:ahLst/>
            <a:cxnLst/>
            <a:rect l="0" t="0" r="r" b="b"/>
            <a:pathLst>
              <a:path w="160" h="128">
                <a:moveTo>
                  <a:pt x="159" y="66"/>
                </a:moveTo>
                <a:cubicBezTo>
                  <a:pt x="98" y="127"/>
                  <a:pt x="98" y="127"/>
                  <a:pt x="98" y="127"/>
                </a:cubicBezTo>
                <a:cubicBezTo>
                  <a:pt x="97" y="128"/>
                  <a:pt x="97" y="128"/>
                  <a:pt x="96" y="128"/>
                </a:cubicBezTo>
                <a:cubicBezTo>
                  <a:pt x="95" y="128"/>
                  <a:pt x="95" y="128"/>
                  <a:pt x="94" y="127"/>
                </a:cubicBezTo>
                <a:cubicBezTo>
                  <a:pt x="93" y="126"/>
                  <a:pt x="93" y="125"/>
                  <a:pt x="94" y="124"/>
                </a:cubicBezTo>
                <a:cubicBezTo>
                  <a:pt x="152" y="66"/>
                  <a:pt x="152" y="66"/>
                  <a:pt x="152" y="66"/>
                </a:cubicBezTo>
                <a:cubicBezTo>
                  <a:pt x="2" y="66"/>
                  <a:pt x="2" y="66"/>
                  <a:pt x="2" y="66"/>
                </a:cubicBezTo>
                <a:cubicBezTo>
                  <a:pt x="1" y="66"/>
                  <a:pt x="0" y="65"/>
                  <a:pt x="0" y="64"/>
                </a:cubicBezTo>
                <a:cubicBezTo>
                  <a:pt x="0" y="63"/>
                  <a:pt x="1" y="61"/>
                  <a:pt x="2" y="61"/>
                </a:cubicBezTo>
                <a:cubicBezTo>
                  <a:pt x="152" y="61"/>
                  <a:pt x="152" y="61"/>
                  <a:pt x="152" y="61"/>
                </a:cubicBezTo>
                <a:cubicBezTo>
                  <a:pt x="94" y="4"/>
                  <a:pt x="94" y="4"/>
                  <a:pt x="94" y="4"/>
                </a:cubicBezTo>
                <a:cubicBezTo>
                  <a:pt x="93" y="3"/>
                  <a:pt x="93" y="2"/>
                  <a:pt x="94" y="1"/>
                </a:cubicBezTo>
                <a:cubicBezTo>
                  <a:pt x="95" y="0"/>
                  <a:pt x="97" y="0"/>
                  <a:pt x="98" y="1"/>
                </a:cubicBezTo>
                <a:cubicBezTo>
                  <a:pt x="159" y="62"/>
                  <a:pt x="159" y="62"/>
                  <a:pt x="159" y="62"/>
                </a:cubicBezTo>
                <a:cubicBezTo>
                  <a:pt x="159" y="62"/>
                  <a:pt x="160" y="62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60" y="65"/>
                  <a:pt x="160" y="65"/>
                  <a:pt x="159" y="66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cap="sq">
            <a:noFill/>
          </a:ln>
          <a:effectLst/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60401" y="2258349"/>
            <a:ext cx="4605019" cy="16085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/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Definisi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60400" y="4455897"/>
            <a:ext cx="6819900" cy="15258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2400" dirty="0" err="1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Produk</a:t>
            </a:r>
            <a:r>
              <a:rPr kumimoji="1" lang="en-US" altLang="zh-CN" sz="2400" dirty="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yang </a:t>
            </a:r>
            <a:r>
              <a:rPr kumimoji="1" lang="en-US" altLang="zh-CN" sz="2400" dirty="0" err="1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dibeli</a:t>
            </a:r>
            <a:r>
              <a:rPr kumimoji="1" lang="en-US" altLang="zh-CN" sz="2400" dirty="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2400" dirty="0" err="1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untuk</a:t>
            </a:r>
            <a:r>
              <a:rPr kumimoji="1" lang="en-US" altLang="zh-CN" sz="2400" dirty="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2400" dirty="0" err="1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penggunaan</a:t>
            </a:r>
            <a:r>
              <a:rPr kumimoji="1" lang="en-US" altLang="zh-CN" sz="2400" dirty="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2400" dirty="0" err="1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pribadi</a:t>
            </a:r>
            <a:r>
              <a:rPr kumimoji="1" lang="en-US" altLang="zh-CN" sz="2400" dirty="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.</a:t>
            </a:r>
            <a:endParaRPr kumimoji="1" lang="zh-CN" altLang="en-US" sz="3200" dirty="0"/>
          </a:p>
        </p:txBody>
      </p:sp>
      <p:sp>
        <p:nvSpPr>
          <p:cNvPr id="10" name="标题 1"/>
          <p:cNvSpPr txBox="1"/>
          <p:nvPr/>
        </p:nvSpPr>
        <p:spPr>
          <a:xfrm>
            <a:off x="660400" y="4076763"/>
            <a:ext cx="126854" cy="131412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/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854005" y="4076764"/>
            <a:ext cx="126854" cy="131412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/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047609" y="4076764"/>
            <a:ext cx="126854" cy="131412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/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solidFill>
            <a:schemeClr val="accent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60400" y="48870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153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Pemasaran Barang Konsumsi (Consumers Goods)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47532" y="280134"/>
            <a:ext cx="396000" cy="396000"/>
          </a:xfrm>
          <a:prstGeom prst="halfFrame">
            <a:avLst>
              <a:gd name="adj1" fmla="val 23874"/>
              <a:gd name="adj2" fmla="val 25225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682B0E-AC15-1AA9-20CB-D3DE7622A3FA}"/>
              </a:ext>
            </a:extLst>
          </p:cNvPr>
          <p:cNvSpPr/>
          <p:nvPr/>
        </p:nvSpPr>
        <p:spPr>
          <a:xfrm>
            <a:off x="11428153" y="6024126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5681613 h 6858000"/>
              <a:gd name="connsiteX1" fmla="*/ 84508 w 12192000"/>
              <a:gd name="connsiteY1" fmla="*/ 5794624 h 6858000"/>
              <a:gd name="connsiteX2" fmla="*/ 1508369 w 12192000"/>
              <a:gd name="connsiteY2" fmla="*/ 6857008 h 6858000"/>
              <a:gd name="connsiteX3" fmla="*/ 1510887 w 12192000"/>
              <a:gd name="connsiteY3" fmla="*/ 6858000 h 6858000"/>
              <a:gd name="connsiteX4" fmla="*/ 802993 w 12192000"/>
              <a:gd name="connsiteY4" fmla="*/ 6858000 h 6858000"/>
              <a:gd name="connsiteX5" fmla="*/ 691805 w 12192000"/>
              <a:gd name="connsiteY5" fmla="*/ 6786720 h 6858000"/>
              <a:gd name="connsiteX6" fmla="*/ 92018 w 12192000"/>
              <a:gd name="connsiteY6" fmla="*/ 6291850 h 6858000"/>
              <a:gd name="connsiteX7" fmla="*/ 0 w 12192000"/>
              <a:gd name="connsiteY7" fmla="*/ 6190605 h 6858000"/>
              <a:gd name="connsiteX8" fmla="*/ 8095826 w 12192000"/>
              <a:gd name="connsiteY8" fmla="*/ 3176597 h 6858000"/>
              <a:gd name="connsiteX9" fmla="*/ 8102136 w 12192000"/>
              <a:gd name="connsiteY9" fmla="*/ 3426161 h 6858000"/>
              <a:gd name="connsiteX10" fmla="*/ 8097006 w 12192000"/>
              <a:gd name="connsiteY10" fmla="*/ 3194338 h 6858000"/>
              <a:gd name="connsiteX11" fmla="*/ 8077820 w 12192000"/>
              <a:gd name="connsiteY11" fmla="*/ 2929675 h 6858000"/>
              <a:gd name="connsiteX12" fmla="*/ 8090447 w 12192000"/>
              <a:gd name="connsiteY12" fmla="*/ 3095734 h 6858000"/>
              <a:gd name="connsiteX13" fmla="*/ 8081760 w 12192000"/>
              <a:gd name="connsiteY13" fmla="*/ 2965144 h 6858000"/>
              <a:gd name="connsiteX14" fmla="*/ 8048282 w 12192000"/>
              <a:gd name="connsiteY14" fmla="*/ 2685379 h 6858000"/>
              <a:gd name="connsiteX15" fmla="*/ 8067353 w 12192000"/>
              <a:gd name="connsiteY15" fmla="*/ 2835456 h 6858000"/>
              <a:gd name="connsiteX16" fmla="*/ 8056614 w 12192000"/>
              <a:gd name="connsiteY16" fmla="*/ 2738796 h 6858000"/>
              <a:gd name="connsiteX17" fmla="*/ 8007263 w 12192000"/>
              <a:gd name="connsiteY17" fmla="*/ 2443380 h 6858000"/>
              <a:gd name="connsiteX18" fmla="*/ 8033114 w 12192000"/>
              <a:gd name="connsiteY18" fmla="*/ 2588133 h 6858000"/>
              <a:gd name="connsiteX19" fmla="*/ 8021786 w 12192000"/>
              <a:gd name="connsiteY19" fmla="*/ 2515512 h 6858000"/>
              <a:gd name="connsiteX20" fmla="*/ 7954467 w 12192000"/>
              <a:gd name="connsiteY20" fmla="*/ 2202406 h 6858000"/>
              <a:gd name="connsiteX21" fmla="*/ 7987995 w 12192000"/>
              <a:gd name="connsiteY21" fmla="*/ 2347678 h 6858000"/>
              <a:gd name="connsiteX22" fmla="*/ 7977491 w 12192000"/>
              <a:gd name="connsiteY22" fmla="*/ 2295506 h 6858000"/>
              <a:gd name="connsiteX23" fmla="*/ 7888101 w 12192000"/>
              <a:gd name="connsiteY23" fmla="*/ 1957103 h 6858000"/>
              <a:gd name="connsiteX24" fmla="*/ 7932257 w 12192000"/>
              <a:gd name="connsiteY24" fmla="*/ 2112601 h 6858000"/>
              <a:gd name="connsiteX25" fmla="*/ 7923947 w 12192000"/>
              <a:gd name="connsiteY25" fmla="*/ 2078997 h 6858000"/>
              <a:gd name="connsiteX26" fmla="*/ 7789974 w 12192000"/>
              <a:gd name="connsiteY26" fmla="*/ 1657333 h 6858000"/>
              <a:gd name="connsiteX27" fmla="*/ 7866163 w 12192000"/>
              <a:gd name="connsiteY27" fmla="*/ 1882505 h 6858000"/>
              <a:gd name="connsiteX28" fmla="*/ 7861369 w 12192000"/>
              <a:gd name="connsiteY28" fmla="*/ 1866201 h 6858000"/>
              <a:gd name="connsiteX29" fmla="*/ 7789974 w 12192000"/>
              <a:gd name="connsiteY29" fmla="*/ 1657333 h 6858000"/>
              <a:gd name="connsiteX30" fmla="*/ 7611953 w 12192000"/>
              <a:gd name="connsiteY30" fmla="*/ 1233693 h 6858000"/>
              <a:gd name="connsiteX31" fmla="*/ 7635936 w 12192000"/>
              <a:gd name="connsiteY31" fmla="*/ 1286740 h 6858000"/>
              <a:gd name="connsiteX32" fmla="*/ 7621600 w 12192000"/>
              <a:gd name="connsiteY32" fmla="*/ 1252252 h 6858000"/>
              <a:gd name="connsiteX33" fmla="*/ 7401515 w 12192000"/>
              <a:gd name="connsiteY33" fmla="*/ 835380 h 6858000"/>
              <a:gd name="connsiteX34" fmla="*/ 7436888 w 12192000"/>
              <a:gd name="connsiteY34" fmla="*/ 896900 h 6858000"/>
              <a:gd name="connsiteX35" fmla="*/ 7420558 w 12192000"/>
              <a:gd name="connsiteY35" fmla="*/ 865485 h 6858000"/>
              <a:gd name="connsiteX36" fmla="*/ 2957705 w 12192000"/>
              <a:gd name="connsiteY36" fmla="*/ 527265 h 6858000"/>
              <a:gd name="connsiteX37" fmla="*/ 58809 w 12192000"/>
              <a:gd name="connsiteY37" fmla="*/ 3426161 h 6858000"/>
              <a:gd name="connsiteX38" fmla="*/ 2957705 w 12192000"/>
              <a:gd name="connsiteY38" fmla="*/ 6325058 h 6858000"/>
              <a:gd name="connsiteX39" fmla="*/ 5856602 w 12192000"/>
              <a:gd name="connsiteY39" fmla="*/ 3426161 h 6858000"/>
              <a:gd name="connsiteX40" fmla="*/ 2957705 w 12192000"/>
              <a:gd name="connsiteY40" fmla="*/ 527265 h 6858000"/>
              <a:gd name="connsiteX41" fmla="*/ 7166110 w 12192000"/>
              <a:gd name="connsiteY41" fmla="*/ 469088 h 6858000"/>
              <a:gd name="connsiteX42" fmla="*/ 7199591 w 12192000"/>
              <a:gd name="connsiteY42" fmla="*/ 516172 h 6858000"/>
              <a:gd name="connsiteX43" fmla="*/ 7188580 w 12192000"/>
              <a:gd name="connsiteY43" fmla="*/ 498765 h 6858000"/>
              <a:gd name="connsiteX44" fmla="*/ 2957705 w 12192000"/>
              <a:gd name="connsiteY44" fmla="*/ 270934 h 6858000"/>
              <a:gd name="connsiteX45" fmla="*/ 6112933 w 12192000"/>
              <a:gd name="connsiteY45" fmla="*/ 3426161 h 6858000"/>
              <a:gd name="connsiteX46" fmla="*/ 2957705 w 12192000"/>
              <a:gd name="connsiteY46" fmla="*/ 6581389 h 6858000"/>
              <a:gd name="connsiteX47" fmla="*/ 50432 w 12192000"/>
              <a:gd name="connsiteY47" fmla="*/ 4654318 h 6858000"/>
              <a:gd name="connsiteX48" fmla="*/ 0 w 12192000"/>
              <a:gd name="connsiteY48" fmla="*/ 4516529 h 6858000"/>
              <a:gd name="connsiteX49" fmla="*/ 0 w 12192000"/>
              <a:gd name="connsiteY49" fmla="*/ 2335794 h 6858000"/>
              <a:gd name="connsiteX50" fmla="*/ 50432 w 12192000"/>
              <a:gd name="connsiteY50" fmla="*/ 2198005 h 6858000"/>
              <a:gd name="connsiteX51" fmla="*/ 2957705 w 12192000"/>
              <a:gd name="connsiteY51" fmla="*/ 270934 h 6858000"/>
              <a:gd name="connsiteX52" fmla="*/ 6211714 w 12192000"/>
              <a:gd name="connsiteY52" fmla="*/ 0 h 6858000"/>
              <a:gd name="connsiteX53" fmla="*/ 6793346 w 12192000"/>
              <a:gd name="connsiteY53" fmla="*/ 0 h 6858000"/>
              <a:gd name="connsiteX54" fmla="*/ 6927398 w 12192000"/>
              <a:gd name="connsiteY54" fmla="*/ 153826 h 6858000"/>
              <a:gd name="connsiteX55" fmla="*/ 6927407 w 12192000"/>
              <a:gd name="connsiteY55" fmla="*/ 153836 h 6858000"/>
              <a:gd name="connsiteX56" fmla="*/ 6927398 w 12192000"/>
              <a:gd name="connsiteY56" fmla="*/ 153825 h 6858000"/>
              <a:gd name="connsiteX57" fmla="*/ 6794152 w 12192000"/>
              <a:gd name="connsiteY57" fmla="*/ 0 h 6858000"/>
              <a:gd name="connsiteX58" fmla="*/ 8225013 w 12192000"/>
              <a:gd name="connsiteY58" fmla="*/ 0 h 6858000"/>
              <a:gd name="connsiteX59" fmla="*/ 8877007 w 12192000"/>
              <a:gd name="connsiteY59" fmla="*/ 0 h 6858000"/>
              <a:gd name="connsiteX60" fmla="*/ 12192000 w 12192000"/>
              <a:gd name="connsiteY60" fmla="*/ 0 h 6858000"/>
              <a:gd name="connsiteX61" fmla="*/ 12192000 w 12192000"/>
              <a:gd name="connsiteY61" fmla="*/ 3429000 h 6858000"/>
              <a:gd name="connsiteX62" fmla="*/ 9797800 w 12192000"/>
              <a:gd name="connsiteY62" fmla="*/ 3429000 h 6858000"/>
              <a:gd name="connsiteX63" fmla="*/ 9788972 w 12192000"/>
              <a:gd name="connsiteY63" fmla="*/ 3778155 h 6858000"/>
              <a:gd name="connsiteX64" fmla="*/ 9016184 w 12192000"/>
              <a:gd name="connsiteY64" fmla="*/ 6604480 h 6858000"/>
              <a:gd name="connsiteX65" fmla="*/ 8875221 w 12192000"/>
              <a:gd name="connsiteY65" fmla="*/ 6858000 h 6858000"/>
              <a:gd name="connsiteX66" fmla="*/ 8223113 w 12192000"/>
              <a:gd name="connsiteY66" fmla="*/ 6858000 h 6858000"/>
              <a:gd name="connsiteX67" fmla="*/ 8226424 w 12192000"/>
              <a:gd name="connsiteY67" fmla="*/ 6853169 h 6858000"/>
              <a:gd name="connsiteX68" fmla="*/ 9234000 w 12192000"/>
              <a:gd name="connsiteY68" fmla="*/ 3749559 h 6858000"/>
              <a:gd name="connsiteX69" fmla="*/ 9242105 w 12192000"/>
              <a:gd name="connsiteY69" fmla="*/ 3429000 h 6858000"/>
              <a:gd name="connsiteX70" fmla="*/ 8102065 w 12192000"/>
              <a:gd name="connsiteY70" fmla="*/ 3429000 h 6858000"/>
              <a:gd name="connsiteX71" fmla="*/ 8095442 w 12192000"/>
              <a:gd name="connsiteY71" fmla="*/ 3690893 h 6858000"/>
              <a:gd name="connsiteX72" fmla="*/ 6837530 w 12192000"/>
              <a:gd name="connsiteY72" fmla="*/ 6804461 h 6858000"/>
              <a:gd name="connsiteX73" fmla="*/ 6788649 w 12192000"/>
              <a:gd name="connsiteY73" fmla="*/ 6858000 h 6858000"/>
              <a:gd name="connsiteX74" fmla="*/ 6205759 w 12192000"/>
              <a:gd name="connsiteY74" fmla="*/ 6858000 h 6858000"/>
              <a:gd name="connsiteX75" fmla="*/ 6299843 w 12192000"/>
              <a:gd name="connsiteY75" fmla="*/ 6768299 h 6858000"/>
              <a:gd name="connsiteX76" fmla="*/ 7684202 w 12192000"/>
              <a:gd name="connsiteY76" fmla="*/ 3426161 h 6858000"/>
              <a:gd name="connsiteX77" fmla="*/ 6299843 w 12192000"/>
              <a:gd name="connsiteY77" fmla="*/ 84024 h 6858000"/>
              <a:gd name="connsiteX78" fmla="*/ 4417404 w 12192000"/>
              <a:gd name="connsiteY78" fmla="*/ 0 h 6858000"/>
              <a:gd name="connsiteX79" fmla="*/ 5121274 w 12192000"/>
              <a:gd name="connsiteY79" fmla="*/ 0 h 6858000"/>
              <a:gd name="connsiteX80" fmla="*/ 5223606 w 12192000"/>
              <a:gd name="connsiteY80" fmla="*/ 65604 h 6858000"/>
              <a:gd name="connsiteX81" fmla="*/ 7010400 w 12192000"/>
              <a:gd name="connsiteY81" fmla="*/ 3426161 h 6858000"/>
              <a:gd name="connsiteX82" fmla="*/ 5223606 w 12192000"/>
              <a:gd name="connsiteY82" fmla="*/ 6786720 h 6858000"/>
              <a:gd name="connsiteX83" fmla="*/ 5112419 w 12192000"/>
              <a:gd name="connsiteY83" fmla="*/ 6858000 h 6858000"/>
              <a:gd name="connsiteX84" fmla="*/ 4404524 w 12192000"/>
              <a:gd name="connsiteY84" fmla="*/ 6858000 h 6858000"/>
              <a:gd name="connsiteX85" fmla="*/ 4407042 w 12192000"/>
              <a:gd name="connsiteY85" fmla="*/ 6857008 h 6858000"/>
              <a:gd name="connsiteX86" fmla="*/ 6681159 w 12192000"/>
              <a:gd name="connsiteY86" fmla="*/ 3426161 h 6858000"/>
              <a:gd name="connsiteX87" fmla="*/ 4571977 w 12192000"/>
              <a:gd name="connsiteY87" fmla="*/ 69881 h 6858000"/>
              <a:gd name="connsiteX88" fmla="*/ 794137 w 12192000"/>
              <a:gd name="connsiteY88" fmla="*/ 0 h 6858000"/>
              <a:gd name="connsiteX89" fmla="*/ 1498007 w 12192000"/>
              <a:gd name="connsiteY89" fmla="*/ 0 h 6858000"/>
              <a:gd name="connsiteX90" fmla="*/ 1343435 w 12192000"/>
              <a:gd name="connsiteY90" fmla="*/ 69881 h 6858000"/>
              <a:gd name="connsiteX91" fmla="*/ 84508 w 12192000"/>
              <a:gd name="connsiteY91" fmla="*/ 1057699 h 6858000"/>
              <a:gd name="connsiteX92" fmla="*/ 0 w 12192000"/>
              <a:gd name="connsiteY92" fmla="*/ 1170710 h 6858000"/>
              <a:gd name="connsiteX93" fmla="*/ 0 w 12192000"/>
              <a:gd name="connsiteY93" fmla="*/ 661719 h 6858000"/>
              <a:gd name="connsiteX94" fmla="*/ 92018 w 12192000"/>
              <a:gd name="connsiteY94" fmla="*/ 560474 h 6858000"/>
              <a:gd name="connsiteX95" fmla="*/ 691805 w 12192000"/>
              <a:gd name="connsiteY95" fmla="*/ 65604 h 6858000"/>
            </a:gdLst>
            <a:ahLst/>
            <a:cxnLst/>
            <a:rect l="l" t="t" r="r" b="b"/>
            <a:pathLst>
              <a:path w="12192000" h="6858000">
                <a:moveTo>
                  <a:pt x="0" y="5681613"/>
                </a:moveTo>
                <a:lnTo>
                  <a:pt x="84508" y="5794624"/>
                </a:lnTo>
                <a:cubicBezTo>
                  <a:pt x="463917" y="6254361"/>
                  <a:pt x="951535" y="6621487"/>
                  <a:pt x="1508369" y="6857008"/>
                </a:cubicBezTo>
                <a:lnTo>
                  <a:pt x="1510887" y="6858000"/>
                </a:lnTo>
                <a:lnTo>
                  <a:pt x="802993" y="6858000"/>
                </a:lnTo>
                <a:lnTo>
                  <a:pt x="691805" y="6786720"/>
                </a:lnTo>
                <a:cubicBezTo>
                  <a:pt x="476201" y="6641060"/>
                  <a:pt x="275366" y="6475198"/>
                  <a:pt x="92018" y="6291850"/>
                </a:cubicBezTo>
                <a:lnTo>
                  <a:pt x="0" y="6190605"/>
                </a:lnTo>
                <a:close/>
                <a:moveTo>
                  <a:pt x="8095826" y="3176597"/>
                </a:moveTo>
                <a:lnTo>
                  <a:pt x="8102136" y="3426161"/>
                </a:lnTo>
                <a:cubicBezTo>
                  <a:pt x="8102136" y="3348472"/>
                  <a:pt x="8100414" y="3271186"/>
                  <a:pt x="8097006" y="3194338"/>
                </a:cubicBezTo>
                <a:close/>
                <a:moveTo>
                  <a:pt x="8077820" y="2929675"/>
                </a:moveTo>
                <a:lnTo>
                  <a:pt x="8090447" y="3095734"/>
                </a:lnTo>
                <a:lnTo>
                  <a:pt x="8081760" y="2965144"/>
                </a:lnTo>
                <a:close/>
                <a:moveTo>
                  <a:pt x="8048282" y="2685379"/>
                </a:moveTo>
                <a:lnTo>
                  <a:pt x="8067353" y="2835456"/>
                </a:lnTo>
                <a:lnTo>
                  <a:pt x="8056614" y="2738796"/>
                </a:lnTo>
                <a:close/>
                <a:moveTo>
                  <a:pt x="8007263" y="2443380"/>
                </a:moveTo>
                <a:lnTo>
                  <a:pt x="8033114" y="2588133"/>
                </a:lnTo>
                <a:lnTo>
                  <a:pt x="8021786" y="2515512"/>
                </a:lnTo>
                <a:close/>
                <a:moveTo>
                  <a:pt x="7954467" y="2202406"/>
                </a:moveTo>
                <a:lnTo>
                  <a:pt x="7987995" y="2347678"/>
                </a:lnTo>
                <a:lnTo>
                  <a:pt x="7977491" y="2295506"/>
                </a:lnTo>
                <a:close/>
                <a:moveTo>
                  <a:pt x="7888101" y="1957103"/>
                </a:moveTo>
                <a:lnTo>
                  <a:pt x="7932257" y="2112601"/>
                </a:lnTo>
                <a:lnTo>
                  <a:pt x="7923947" y="2078997"/>
                </a:lnTo>
                <a:close/>
                <a:moveTo>
                  <a:pt x="7789974" y="1657333"/>
                </a:moveTo>
                <a:lnTo>
                  <a:pt x="7866163" y="1882505"/>
                </a:lnTo>
                <a:lnTo>
                  <a:pt x="7861369" y="1866201"/>
                </a:lnTo>
                <a:cubicBezTo>
                  <a:pt x="7839028" y="1795911"/>
                  <a:pt x="7815217" y="1726277"/>
                  <a:pt x="7789974" y="1657333"/>
                </a:cubicBezTo>
                <a:close/>
                <a:moveTo>
                  <a:pt x="7611953" y="1233693"/>
                </a:moveTo>
                <a:lnTo>
                  <a:pt x="7635936" y="1286740"/>
                </a:lnTo>
                <a:lnTo>
                  <a:pt x="7621600" y="1252252"/>
                </a:lnTo>
                <a:close/>
                <a:moveTo>
                  <a:pt x="7401515" y="835380"/>
                </a:moveTo>
                <a:lnTo>
                  <a:pt x="7436888" y="896900"/>
                </a:lnTo>
                <a:lnTo>
                  <a:pt x="7420558" y="865485"/>
                </a:lnTo>
                <a:close/>
                <a:moveTo>
                  <a:pt x="2957705" y="527265"/>
                </a:moveTo>
                <a:cubicBezTo>
                  <a:pt x="1356689" y="527265"/>
                  <a:pt x="58809" y="1825145"/>
                  <a:pt x="58809" y="3426161"/>
                </a:cubicBezTo>
                <a:cubicBezTo>
                  <a:pt x="58809" y="5027178"/>
                  <a:pt x="1356689" y="6325058"/>
                  <a:pt x="2957705" y="6325058"/>
                </a:cubicBezTo>
                <a:cubicBezTo>
                  <a:pt x="4558722" y="6325058"/>
                  <a:pt x="5856602" y="5027178"/>
                  <a:pt x="5856602" y="3426161"/>
                </a:cubicBezTo>
                <a:cubicBezTo>
                  <a:pt x="5856602" y="1825145"/>
                  <a:pt x="4558722" y="527265"/>
                  <a:pt x="2957705" y="527265"/>
                </a:cubicBezTo>
                <a:close/>
                <a:moveTo>
                  <a:pt x="7166110" y="469088"/>
                </a:moveTo>
                <a:lnTo>
                  <a:pt x="7199591" y="516172"/>
                </a:lnTo>
                <a:lnTo>
                  <a:pt x="7188580" y="498765"/>
                </a:lnTo>
                <a:close/>
                <a:moveTo>
                  <a:pt x="2957705" y="270934"/>
                </a:moveTo>
                <a:cubicBezTo>
                  <a:pt x="4700289" y="270934"/>
                  <a:pt x="6112933" y="1683578"/>
                  <a:pt x="6112933" y="3426161"/>
                </a:cubicBezTo>
                <a:cubicBezTo>
                  <a:pt x="6112933" y="5168745"/>
                  <a:pt x="4700289" y="6581389"/>
                  <a:pt x="2957705" y="6581389"/>
                </a:cubicBezTo>
                <a:cubicBezTo>
                  <a:pt x="1650768" y="6581389"/>
                  <a:pt x="529421" y="5786777"/>
                  <a:pt x="50432" y="4654318"/>
                </a:cubicBezTo>
                <a:lnTo>
                  <a:pt x="0" y="4516529"/>
                </a:lnTo>
                <a:lnTo>
                  <a:pt x="0" y="2335794"/>
                </a:lnTo>
                <a:lnTo>
                  <a:pt x="50432" y="2198005"/>
                </a:lnTo>
                <a:cubicBezTo>
                  <a:pt x="529421" y="1065546"/>
                  <a:pt x="1650768" y="270934"/>
                  <a:pt x="2957705" y="270934"/>
                </a:cubicBezTo>
                <a:close/>
                <a:moveTo>
                  <a:pt x="6211714" y="0"/>
                </a:moveTo>
                <a:lnTo>
                  <a:pt x="6793346" y="0"/>
                </a:lnTo>
                <a:lnTo>
                  <a:pt x="6927398" y="153826"/>
                </a:lnTo>
                <a:lnTo>
                  <a:pt x="6927407" y="153836"/>
                </a:lnTo>
                <a:lnTo>
                  <a:pt x="6927398" y="153825"/>
                </a:lnTo>
                <a:lnTo>
                  <a:pt x="6794152" y="0"/>
                </a:lnTo>
                <a:lnTo>
                  <a:pt x="8225013" y="0"/>
                </a:lnTo>
                <a:lnTo>
                  <a:pt x="8877007" y="0"/>
                </a:lnTo>
                <a:lnTo>
                  <a:pt x="12192000" y="0"/>
                </a:lnTo>
                <a:lnTo>
                  <a:pt x="12192000" y="3429000"/>
                </a:lnTo>
                <a:lnTo>
                  <a:pt x="9797800" y="3429000"/>
                </a:lnTo>
                <a:lnTo>
                  <a:pt x="9788972" y="3778155"/>
                </a:lnTo>
                <a:cubicBezTo>
                  <a:pt x="9737447" y="4794632"/>
                  <a:pt x="9464026" y="5752565"/>
                  <a:pt x="9016184" y="6604480"/>
                </a:cubicBezTo>
                <a:lnTo>
                  <a:pt x="8875221" y="6858000"/>
                </a:lnTo>
                <a:lnTo>
                  <a:pt x="8223113" y="6858000"/>
                </a:lnTo>
                <a:lnTo>
                  <a:pt x="8226424" y="6853169"/>
                </a:lnTo>
                <a:cubicBezTo>
                  <a:pt x="8813737" y="5952072"/>
                  <a:pt x="9176141" y="4890990"/>
                  <a:pt x="9234000" y="3749559"/>
                </a:cubicBezTo>
                <a:lnTo>
                  <a:pt x="9242105" y="3429000"/>
                </a:lnTo>
                <a:lnTo>
                  <a:pt x="8102065" y="3429000"/>
                </a:lnTo>
                <a:lnTo>
                  <a:pt x="8095442" y="3690893"/>
                </a:lnTo>
                <a:cubicBezTo>
                  <a:pt x="8035162" y="4880089"/>
                  <a:pt x="7571059" y="5962744"/>
                  <a:pt x="6837530" y="6804461"/>
                </a:cubicBezTo>
                <a:lnTo>
                  <a:pt x="6788649" y="6858000"/>
                </a:lnTo>
                <a:lnTo>
                  <a:pt x="6205759" y="6858000"/>
                </a:lnTo>
                <a:lnTo>
                  <a:pt x="6299843" y="6768299"/>
                </a:lnTo>
                <a:cubicBezTo>
                  <a:pt x="7155171" y="5912971"/>
                  <a:pt x="7684202" y="4731347"/>
                  <a:pt x="7684202" y="3426161"/>
                </a:cubicBezTo>
                <a:cubicBezTo>
                  <a:pt x="7684202" y="2120976"/>
                  <a:pt x="7155171" y="939352"/>
                  <a:pt x="6299843" y="84024"/>
                </a:cubicBezTo>
                <a:close/>
                <a:moveTo>
                  <a:pt x="4417404" y="0"/>
                </a:moveTo>
                <a:lnTo>
                  <a:pt x="5121274" y="0"/>
                </a:lnTo>
                <a:lnTo>
                  <a:pt x="5223606" y="65604"/>
                </a:lnTo>
                <a:cubicBezTo>
                  <a:pt x="6301629" y="793902"/>
                  <a:pt x="7010400" y="2027261"/>
                  <a:pt x="7010400" y="3426161"/>
                </a:cubicBezTo>
                <a:cubicBezTo>
                  <a:pt x="7010400" y="4825062"/>
                  <a:pt x="6301629" y="6058421"/>
                  <a:pt x="5223606" y="6786720"/>
                </a:cubicBezTo>
                <a:lnTo>
                  <a:pt x="5112419" y="6858000"/>
                </a:lnTo>
                <a:lnTo>
                  <a:pt x="4404524" y="6858000"/>
                </a:lnTo>
                <a:lnTo>
                  <a:pt x="4407042" y="6857008"/>
                </a:lnTo>
                <a:cubicBezTo>
                  <a:pt x="5743445" y="6291757"/>
                  <a:pt x="6681159" y="4968467"/>
                  <a:pt x="6681159" y="3426161"/>
                </a:cubicBezTo>
                <a:cubicBezTo>
                  <a:pt x="6681159" y="1948119"/>
                  <a:pt x="5819960" y="671221"/>
                  <a:pt x="4571977" y="69881"/>
                </a:cubicBezTo>
                <a:close/>
                <a:moveTo>
                  <a:pt x="794137" y="0"/>
                </a:moveTo>
                <a:lnTo>
                  <a:pt x="1498007" y="0"/>
                </a:lnTo>
                <a:lnTo>
                  <a:pt x="1343435" y="69881"/>
                </a:lnTo>
                <a:cubicBezTo>
                  <a:pt x="855093" y="305188"/>
                  <a:pt x="425976" y="643936"/>
                  <a:pt x="84508" y="1057699"/>
                </a:cubicBezTo>
                <a:lnTo>
                  <a:pt x="0" y="1170710"/>
                </a:lnTo>
                <a:lnTo>
                  <a:pt x="0" y="661719"/>
                </a:lnTo>
                <a:lnTo>
                  <a:pt x="92018" y="560474"/>
                </a:lnTo>
                <a:cubicBezTo>
                  <a:pt x="275366" y="377125"/>
                  <a:pt x="476201" y="211263"/>
                  <a:pt x="691805" y="6560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7281394" y="4637015"/>
            <a:ext cx="1934351" cy="1934351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28000">
                <a:schemeClr val="accent1">
                  <a:lumMod val="60000"/>
                  <a:lumOff val="40000"/>
                </a:schemeClr>
              </a:gs>
              <a:gs pos="6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9360000" scaled="0"/>
          </a:gra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236035" y="1332863"/>
            <a:ext cx="1379406" cy="1379406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28000">
                <a:schemeClr val="accent1">
                  <a:lumMod val="60000"/>
                  <a:lumOff val="40000"/>
                </a:schemeClr>
              </a:gs>
              <a:gs pos="6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9360000" scaled="0"/>
          </a:gra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073236" y="1722324"/>
            <a:ext cx="7542763" cy="3407675"/>
          </a:xfrm>
          <a:prstGeom prst="roundRect">
            <a:avLst>
              <a:gd name="adj" fmla="val 4338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-1" y="864000"/>
            <a:ext cx="5478462" cy="5130000"/>
          </a:xfrm>
          <a:custGeom>
            <a:avLst/>
            <a:gdLst>
              <a:gd name="connsiteX0" fmla="*/ 0 w 5478462"/>
              <a:gd name="connsiteY0" fmla="*/ 0 h 5130000"/>
              <a:gd name="connsiteX1" fmla="*/ 2913462 w 5478462"/>
              <a:gd name="connsiteY1" fmla="*/ 0 h 5130000"/>
              <a:gd name="connsiteX2" fmla="*/ 5478462 w 5478462"/>
              <a:gd name="connsiteY2" fmla="*/ 2565000 h 5130000"/>
              <a:gd name="connsiteX3" fmla="*/ 5478461 w 5478462"/>
              <a:gd name="connsiteY3" fmla="*/ 2565000 h 5130000"/>
              <a:gd name="connsiteX4" fmla="*/ 2913461 w 5478462"/>
              <a:gd name="connsiteY4" fmla="*/ 5130000 h 5130000"/>
              <a:gd name="connsiteX5" fmla="*/ 0 w 5478462"/>
              <a:gd name="connsiteY5" fmla="*/ 5129999 h 5130000"/>
            </a:gdLst>
            <a:ahLst/>
            <a:cxnLst/>
            <a:rect l="l" t="t" r="r" b="b"/>
            <a:pathLst>
              <a:path w="5478462" h="5130000">
                <a:moveTo>
                  <a:pt x="0" y="0"/>
                </a:moveTo>
                <a:lnTo>
                  <a:pt x="2913462" y="0"/>
                </a:lnTo>
                <a:cubicBezTo>
                  <a:pt x="4330072" y="0"/>
                  <a:pt x="5478462" y="1148390"/>
                  <a:pt x="5478462" y="2565000"/>
                </a:cubicBezTo>
                <a:lnTo>
                  <a:pt x="5478461" y="2565000"/>
                </a:lnTo>
                <a:cubicBezTo>
                  <a:pt x="5478461" y="3981610"/>
                  <a:pt x="4330071" y="5130000"/>
                  <a:pt x="2913461" y="5130000"/>
                </a:cubicBezTo>
                <a:lnTo>
                  <a:pt x="0" y="512999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28000">
                <a:schemeClr val="accent1">
                  <a:lumMod val="60000"/>
                  <a:lumOff val="40000"/>
                </a:schemeClr>
              </a:gs>
              <a:gs pos="6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9360000" scaled="0"/>
          </a:gra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1272059" y="3250403"/>
            <a:ext cx="675751" cy="675751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28000">
                <a:schemeClr val="accent1">
                  <a:lumMod val="60000"/>
                  <a:lumOff val="40000"/>
                </a:schemeClr>
              </a:gs>
              <a:gs pos="6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9360000" scaled="0"/>
          </a:gra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5767723" y="2905246"/>
            <a:ext cx="5404582" cy="1967696"/>
          </a:xfrm>
          <a:prstGeom prst="rect">
            <a:avLst/>
          </a:prstGeom>
          <a:noFill/>
          <a:ln cap="sq">
            <a:noFill/>
            <a:prstDash val="solid"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Strategi Pengikut Pasar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9584925" y="908621"/>
            <a:ext cx="1933976" cy="240158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767723" y="1453909"/>
            <a:ext cx="1802120" cy="1403476"/>
          </a:xfrm>
          <a:prstGeom prst="rect">
            <a:avLst/>
          </a:prstGeom>
          <a:noFill/>
          <a:ln cap="sq">
            <a:noFill/>
            <a:prstDash val="solid"/>
          </a:ln>
        </p:spPr>
        <p:txBody>
          <a:bodyPr vert="horz" wrap="square" lIns="0" tIns="0" rIns="0" bIns="0" rtlCol="0" anchor="b"/>
          <a:lstStyle/>
          <a:p>
            <a:pPr algn="l"/>
            <a:r>
              <a:rPr kumimoji="1" lang="en-US" altLang="zh-CN" sz="6000">
                <a:ln w="12700">
                  <a:noFill/>
                </a:ln>
                <a:solidFill>
                  <a:srgbClr val="FF4100">
                    <a:alpha val="100000"/>
                  </a:srgbClr>
                </a:solidFill>
                <a:latin typeface="Fira Sans Black"/>
                <a:ea typeface="Fira Sans Black"/>
                <a:cs typeface="Fira Sans Black"/>
              </a:rPr>
              <a:t> 09</a:t>
            </a:r>
            <a:endParaRPr kumimoji="1" lang="zh-CN" alt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alphaModFix/>
          </a:blip>
          <a:srcRect l="194" t="2644" r="53398" b="54310"/>
          <a:stretch>
            <a:fillRect/>
          </a:stretch>
        </p:blipFill>
        <p:spPr>
          <a:xfrm>
            <a:off x="479425" y="1038830"/>
            <a:ext cx="4780342" cy="4780342"/>
          </a:xfrm>
          <a:custGeom>
            <a:avLst/>
            <a:gdLst/>
            <a:ahLst/>
            <a:cxnLst/>
            <a:rect l="l" t="t" r="r" b="b"/>
            <a:pathLst>
              <a:path w="4775200" h="4775200">
                <a:moveTo>
                  <a:pt x="2390171" y="0"/>
                </a:moveTo>
                <a:cubicBezTo>
                  <a:pt x="3710226" y="0"/>
                  <a:pt x="4780342" y="1070116"/>
                  <a:pt x="4780342" y="2390171"/>
                </a:cubicBezTo>
                <a:cubicBezTo>
                  <a:pt x="4780342" y="3710226"/>
                  <a:pt x="3710226" y="4780342"/>
                  <a:pt x="2390171" y="4780342"/>
                </a:cubicBezTo>
                <a:cubicBezTo>
                  <a:pt x="1070116" y="4780342"/>
                  <a:pt x="0" y="3710226"/>
                  <a:pt x="0" y="2390171"/>
                </a:cubicBezTo>
                <a:cubicBezTo>
                  <a:pt x="0" y="1070116"/>
                  <a:pt x="1070116" y="0"/>
                  <a:pt x="2390171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E0D30ED-60EA-C084-EDDB-C5DFD9AE2092}"/>
              </a:ext>
            </a:extLst>
          </p:cNvPr>
          <p:cNvSpPr/>
          <p:nvPr/>
        </p:nvSpPr>
        <p:spPr>
          <a:xfrm>
            <a:off x="11285486" y="6024126"/>
            <a:ext cx="7553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30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1166223" y="1565633"/>
            <a:ext cx="9846853" cy="864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/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Tipe Pengikut</a:t>
            </a: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3074416" y="3911165"/>
            <a:ext cx="297165" cy="297170"/>
          </a:xfrm>
          <a:prstGeom prst="chevron">
            <a:avLst/>
          </a:prstGeom>
          <a:solidFill>
            <a:schemeClr val="tx1">
              <a:lumMod val="25000"/>
              <a:lumOff val="75000"/>
              <a:alpha val="80000"/>
            </a:schemeClr>
          </a:solidFill>
          <a:ln w="6055" cap="flat">
            <a:noFill/>
            <a:miter/>
          </a:ln>
        </p:spPr>
        <p:txBody>
          <a:bodyPr vert="horz" wrap="square" lIns="108000" tIns="108000" rIns="108000" bIns="108000" rtlCol="0" anchor="ctr"/>
          <a:lstStyle/>
          <a:p>
            <a:pPr algn="l"/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5960286" y="3911165"/>
            <a:ext cx="297165" cy="297170"/>
          </a:xfrm>
          <a:prstGeom prst="chevron">
            <a:avLst/>
          </a:prstGeom>
          <a:solidFill>
            <a:schemeClr val="tx1">
              <a:lumMod val="25000"/>
              <a:lumOff val="75000"/>
              <a:alpha val="80000"/>
            </a:schemeClr>
          </a:solidFill>
          <a:ln w="6055" cap="flat">
            <a:noFill/>
            <a:miter/>
          </a:ln>
        </p:spPr>
        <p:txBody>
          <a:bodyPr vert="horz" wrap="square" lIns="108000" tIns="108000" rIns="108000" bIns="108000" rtlCol="0" anchor="ctr"/>
          <a:lstStyle/>
          <a:p>
            <a:pPr algn="l"/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8846156" y="3911165"/>
            <a:ext cx="297165" cy="297170"/>
          </a:xfrm>
          <a:prstGeom prst="chevron">
            <a:avLst/>
          </a:prstGeom>
          <a:solidFill>
            <a:schemeClr val="tx1">
              <a:lumMod val="25000"/>
              <a:lumOff val="75000"/>
              <a:alpha val="80000"/>
            </a:schemeClr>
          </a:solidFill>
          <a:ln w="6055" cap="flat">
            <a:noFill/>
            <a:miter/>
          </a:ln>
        </p:spPr>
        <p:txBody>
          <a:bodyPr vert="horz" wrap="square" lIns="108000" tIns="108000" rIns="108000" bIns="108000" rtlCol="0" anchor="ctr"/>
          <a:lstStyle/>
          <a:p>
            <a:pPr algn="l"/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06000" y="3050539"/>
            <a:ext cx="2302549" cy="2718131"/>
          </a:xfrm>
          <a:prstGeom prst="round2DiagRect">
            <a:avLst>
              <a:gd name="adj1" fmla="val 24200"/>
              <a:gd name="adj2" fmla="val 0"/>
            </a:avLst>
          </a:prstGeom>
          <a:solidFill>
            <a:schemeClr val="tx1">
              <a:lumMod val="25000"/>
              <a:lumOff val="75000"/>
              <a:alpha val="20000"/>
            </a:schemeClr>
          </a:solidFill>
          <a:ln w="605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178851" y="3147644"/>
            <a:ext cx="1156846" cy="66870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/>
            <a:r>
              <a:rPr kumimoji="1" lang="en-US" altLang="zh-CN" sz="4000">
                <a:ln w="12700">
                  <a:noFill/>
                </a:ln>
                <a:solidFill>
                  <a:srgbClr val="4E48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01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766222" y="3911459"/>
            <a:ext cx="1982106" cy="1565111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91440" tIns="45720" rIns="91440" bIns="45720" rtlCol="0" anchor="t"/>
          <a:lstStyle/>
          <a:p>
            <a:pPr algn="ctr"/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Pemalsu (Counterfeiter)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3498484" y="3050539"/>
            <a:ext cx="2302549" cy="2718131"/>
          </a:xfrm>
          <a:prstGeom prst="round2DiagRect">
            <a:avLst>
              <a:gd name="adj1" fmla="val 24200"/>
              <a:gd name="adj2" fmla="val 0"/>
            </a:avLst>
          </a:prstGeom>
          <a:solidFill>
            <a:schemeClr val="accent1">
              <a:alpha val="10000"/>
            </a:schemeClr>
          </a:solidFill>
          <a:ln w="605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007452" y="3147644"/>
            <a:ext cx="1284614" cy="66870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/>
            <a:r>
              <a:rPr kumimoji="1" lang="en-US" altLang="zh-CN" sz="4000">
                <a:ln w="12700">
                  <a:noFill/>
                </a:ln>
                <a:solidFill>
                  <a:srgbClr val="4E48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02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3658706" y="3911459"/>
            <a:ext cx="1982106" cy="1565111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91440" tIns="45720" rIns="91440" bIns="45720" rtlCol="0" anchor="t"/>
          <a:lstStyle/>
          <a:p>
            <a:pPr algn="ctr"/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Pengklon (Cloner)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390968" y="3050539"/>
            <a:ext cx="2302549" cy="2718131"/>
          </a:xfrm>
          <a:prstGeom prst="round2DiagRect">
            <a:avLst>
              <a:gd name="adj1" fmla="val 24200"/>
              <a:gd name="adj2" fmla="val 0"/>
            </a:avLst>
          </a:prstGeom>
          <a:solidFill>
            <a:schemeClr val="tx1">
              <a:lumMod val="25000"/>
              <a:lumOff val="75000"/>
              <a:alpha val="20000"/>
            </a:schemeClr>
          </a:solidFill>
          <a:ln w="605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899936" y="3147644"/>
            <a:ext cx="1284614" cy="66870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/>
            <a:r>
              <a:rPr kumimoji="1" lang="en-US" altLang="zh-CN" sz="4000">
                <a:ln w="12700">
                  <a:noFill/>
                </a:ln>
                <a:solidFill>
                  <a:srgbClr val="4E48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03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551190" y="3911459"/>
            <a:ext cx="1982106" cy="1565111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91440" tIns="45720" rIns="91440" bIns="45720" rtlCol="0" anchor="t"/>
          <a:lstStyle/>
          <a:p>
            <a:pPr algn="ctr"/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Peniru (Imitator)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9283451" y="3050539"/>
            <a:ext cx="2302549" cy="2718131"/>
          </a:xfrm>
          <a:prstGeom prst="round2DiagRect">
            <a:avLst>
              <a:gd name="adj1" fmla="val 24200"/>
              <a:gd name="adj2" fmla="val 0"/>
            </a:avLst>
          </a:prstGeom>
          <a:solidFill>
            <a:schemeClr val="accent1">
              <a:alpha val="10000"/>
            </a:schemeClr>
          </a:solidFill>
          <a:ln w="605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9792419" y="3147644"/>
            <a:ext cx="1284614" cy="66870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/>
            <a:r>
              <a:rPr kumimoji="1" lang="en-US" altLang="zh-CN" sz="4000">
                <a:ln w="12700">
                  <a:noFill/>
                </a:ln>
                <a:solidFill>
                  <a:srgbClr val="4E48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04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9443673" y="3911459"/>
            <a:ext cx="1982106" cy="1565111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91440" tIns="45720" rIns="91440" bIns="45720" rtlCol="0" anchor="t"/>
          <a:lstStyle/>
          <a:p>
            <a:pPr algn="ctr"/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Pengadaptasi (Adapter)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660400" y="48870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Jenis Pengikut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447532" y="280134"/>
            <a:ext cx="396000" cy="396000"/>
          </a:xfrm>
          <a:prstGeom prst="halfFrame">
            <a:avLst>
              <a:gd name="adj1" fmla="val 23874"/>
              <a:gd name="adj2" fmla="val 25225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A601F2-72EB-33DC-C7DB-1B0BB424889B}"/>
              </a:ext>
            </a:extLst>
          </p:cNvPr>
          <p:cNvSpPr/>
          <p:nvPr/>
        </p:nvSpPr>
        <p:spPr>
          <a:xfrm>
            <a:off x="11270257" y="6024126"/>
            <a:ext cx="7857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31</a:t>
            </a:r>
            <a:endParaRPr lang="en-US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5681613 h 6858000"/>
              <a:gd name="connsiteX1" fmla="*/ 84508 w 12192000"/>
              <a:gd name="connsiteY1" fmla="*/ 5794624 h 6858000"/>
              <a:gd name="connsiteX2" fmla="*/ 1508369 w 12192000"/>
              <a:gd name="connsiteY2" fmla="*/ 6857008 h 6858000"/>
              <a:gd name="connsiteX3" fmla="*/ 1510887 w 12192000"/>
              <a:gd name="connsiteY3" fmla="*/ 6858000 h 6858000"/>
              <a:gd name="connsiteX4" fmla="*/ 802993 w 12192000"/>
              <a:gd name="connsiteY4" fmla="*/ 6858000 h 6858000"/>
              <a:gd name="connsiteX5" fmla="*/ 691805 w 12192000"/>
              <a:gd name="connsiteY5" fmla="*/ 6786720 h 6858000"/>
              <a:gd name="connsiteX6" fmla="*/ 92018 w 12192000"/>
              <a:gd name="connsiteY6" fmla="*/ 6291850 h 6858000"/>
              <a:gd name="connsiteX7" fmla="*/ 0 w 12192000"/>
              <a:gd name="connsiteY7" fmla="*/ 6190605 h 6858000"/>
              <a:gd name="connsiteX8" fmla="*/ 8095826 w 12192000"/>
              <a:gd name="connsiteY8" fmla="*/ 3176597 h 6858000"/>
              <a:gd name="connsiteX9" fmla="*/ 8102136 w 12192000"/>
              <a:gd name="connsiteY9" fmla="*/ 3426161 h 6858000"/>
              <a:gd name="connsiteX10" fmla="*/ 8097006 w 12192000"/>
              <a:gd name="connsiteY10" fmla="*/ 3194338 h 6858000"/>
              <a:gd name="connsiteX11" fmla="*/ 8077820 w 12192000"/>
              <a:gd name="connsiteY11" fmla="*/ 2929675 h 6858000"/>
              <a:gd name="connsiteX12" fmla="*/ 8090447 w 12192000"/>
              <a:gd name="connsiteY12" fmla="*/ 3095734 h 6858000"/>
              <a:gd name="connsiteX13" fmla="*/ 8081760 w 12192000"/>
              <a:gd name="connsiteY13" fmla="*/ 2965144 h 6858000"/>
              <a:gd name="connsiteX14" fmla="*/ 8048282 w 12192000"/>
              <a:gd name="connsiteY14" fmla="*/ 2685379 h 6858000"/>
              <a:gd name="connsiteX15" fmla="*/ 8067353 w 12192000"/>
              <a:gd name="connsiteY15" fmla="*/ 2835456 h 6858000"/>
              <a:gd name="connsiteX16" fmla="*/ 8056614 w 12192000"/>
              <a:gd name="connsiteY16" fmla="*/ 2738796 h 6858000"/>
              <a:gd name="connsiteX17" fmla="*/ 8007263 w 12192000"/>
              <a:gd name="connsiteY17" fmla="*/ 2443380 h 6858000"/>
              <a:gd name="connsiteX18" fmla="*/ 8033114 w 12192000"/>
              <a:gd name="connsiteY18" fmla="*/ 2588133 h 6858000"/>
              <a:gd name="connsiteX19" fmla="*/ 8021786 w 12192000"/>
              <a:gd name="connsiteY19" fmla="*/ 2515512 h 6858000"/>
              <a:gd name="connsiteX20" fmla="*/ 7954467 w 12192000"/>
              <a:gd name="connsiteY20" fmla="*/ 2202406 h 6858000"/>
              <a:gd name="connsiteX21" fmla="*/ 7987995 w 12192000"/>
              <a:gd name="connsiteY21" fmla="*/ 2347678 h 6858000"/>
              <a:gd name="connsiteX22" fmla="*/ 7977491 w 12192000"/>
              <a:gd name="connsiteY22" fmla="*/ 2295506 h 6858000"/>
              <a:gd name="connsiteX23" fmla="*/ 7888101 w 12192000"/>
              <a:gd name="connsiteY23" fmla="*/ 1957103 h 6858000"/>
              <a:gd name="connsiteX24" fmla="*/ 7932257 w 12192000"/>
              <a:gd name="connsiteY24" fmla="*/ 2112601 h 6858000"/>
              <a:gd name="connsiteX25" fmla="*/ 7923947 w 12192000"/>
              <a:gd name="connsiteY25" fmla="*/ 2078997 h 6858000"/>
              <a:gd name="connsiteX26" fmla="*/ 7789974 w 12192000"/>
              <a:gd name="connsiteY26" fmla="*/ 1657333 h 6858000"/>
              <a:gd name="connsiteX27" fmla="*/ 7866163 w 12192000"/>
              <a:gd name="connsiteY27" fmla="*/ 1882505 h 6858000"/>
              <a:gd name="connsiteX28" fmla="*/ 7861369 w 12192000"/>
              <a:gd name="connsiteY28" fmla="*/ 1866201 h 6858000"/>
              <a:gd name="connsiteX29" fmla="*/ 7789974 w 12192000"/>
              <a:gd name="connsiteY29" fmla="*/ 1657333 h 6858000"/>
              <a:gd name="connsiteX30" fmla="*/ 7611953 w 12192000"/>
              <a:gd name="connsiteY30" fmla="*/ 1233693 h 6858000"/>
              <a:gd name="connsiteX31" fmla="*/ 7635936 w 12192000"/>
              <a:gd name="connsiteY31" fmla="*/ 1286740 h 6858000"/>
              <a:gd name="connsiteX32" fmla="*/ 7621600 w 12192000"/>
              <a:gd name="connsiteY32" fmla="*/ 1252252 h 6858000"/>
              <a:gd name="connsiteX33" fmla="*/ 7401515 w 12192000"/>
              <a:gd name="connsiteY33" fmla="*/ 835380 h 6858000"/>
              <a:gd name="connsiteX34" fmla="*/ 7436888 w 12192000"/>
              <a:gd name="connsiteY34" fmla="*/ 896900 h 6858000"/>
              <a:gd name="connsiteX35" fmla="*/ 7420558 w 12192000"/>
              <a:gd name="connsiteY35" fmla="*/ 865485 h 6858000"/>
              <a:gd name="connsiteX36" fmla="*/ 2957705 w 12192000"/>
              <a:gd name="connsiteY36" fmla="*/ 527265 h 6858000"/>
              <a:gd name="connsiteX37" fmla="*/ 58809 w 12192000"/>
              <a:gd name="connsiteY37" fmla="*/ 3426161 h 6858000"/>
              <a:gd name="connsiteX38" fmla="*/ 2957705 w 12192000"/>
              <a:gd name="connsiteY38" fmla="*/ 6325058 h 6858000"/>
              <a:gd name="connsiteX39" fmla="*/ 5856602 w 12192000"/>
              <a:gd name="connsiteY39" fmla="*/ 3426161 h 6858000"/>
              <a:gd name="connsiteX40" fmla="*/ 2957705 w 12192000"/>
              <a:gd name="connsiteY40" fmla="*/ 527265 h 6858000"/>
              <a:gd name="connsiteX41" fmla="*/ 7166110 w 12192000"/>
              <a:gd name="connsiteY41" fmla="*/ 469088 h 6858000"/>
              <a:gd name="connsiteX42" fmla="*/ 7199591 w 12192000"/>
              <a:gd name="connsiteY42" fmla="*/ 516172 h 6858000"/>
              <a:gd name="connsiteX43" fmla="*/ 7188580 w 12192000"/>
              <a:gd name="connsiteY43" fmla="*/ 498765 h 6858000"/>
              <a:gd name="connsiteX44" fmla="*/ 2957705 w 12192000"/>
              <a:gd name="connsiteY44" fmla="*/ 270934 h 6858000"/>
              <a:gd name="connsiteX45" fmla="*/ 6112933 w 12192000"/>
              <a:gd name="connsiteY45" fmla="*/ 3426161 h 6858000"/>
              <a:gd name="connsiteX46" fmla="*/ 2957705 w 12192000"/>
              <a:gd name="connsiteY46" fmla="*/ 6581389 h 6858000"/>
              <a:gd name="connsiteX47" fmla="*/ 50432 w 12192000"/>
              <a:gd name="connsiteY47" fmla="*/ 4654318 h 6858000"/>
              <a:gd name="connsiteX48" fmla="*/ 0 w 12192000"/>
              <a:gd name="connsiteY48" fmla="*/ 4516529 h 6858000"/>
              <a:gd name="connsiteX49" fmla="*/ 0 w 12192000"/>
              <a:gd name="connsiteY49" fmla="*/ 2335794 h 6858000"/>
              <a:gd name="connsiteX50" fmla="*/ 50432 w 12192000"/>
              <a:gd name="connsiteY50" fmla="*/ 2198005 h 6858000"/>
              <a:gd name="connsiteX51" fmla="*/ 2957705 w 12192000"/>
              <a:gd name="connsiteY51" fmla="*/ 270934 h 6858000"/>
              <a:gd name="connsiteX52" fmla="*/ 6211714 w 12192000"/>
              <a:gd name="connsiteY52" fmla="*/ 0 h 6858000"/>
              <a:gd name="connsiteX53" fmla="*/ 6793346 w 12192000"/>
              <a:gd name="connsiteY53" fmla="*/ 0 h 6858000"/>
              <a:gd name="connsiteX54" fmla="*/ 6927398 w 12192000"/>
              <a:gd name="connsiteY54" fmla="*/ 153826 h 6858000"/>
              <a:gd name="connsiteX55" fmla="*/ 6927407 w 12192000"/>
              <a:gd name="connsiteY55" fmla="*/ 153836 h 6858000"/>
              <a:gd name="connsiteX56" fmla="*/ 6927398 w 12192000"/>
              <a:gd name="connsiteY56" fmla="*/ 153825 h 6858000"/>
              <a:gd name="connsiteX57" fmla="*/ 6794152 w 12192000"/>
              <a:gd name="connsiteY57" fmla="*/ 0 h 6858000"/>
              <a:gd name="connsiteX58" fmla="*/ 8225013 w 12192000"/>
              <a:gd name="connsiteY58" fmla="*/ 0 h 6858000"/>
              <a:gd name="connsiteX59" fmla="*/ 8877007 w 12192000"/>
              <a:gd name="connsiteY59" fmla="*/ 0 h 6858000"/>
              <a:gd name="connsiteX60" fmla="*/ 12192000 w 12192000"/>
              <a:gd name="connsiteY60" fmla="*/ 0 h 6858000"/>
              <a:gd name="connsiteX61" fmla="*/ 12192000 w 12192000"/>
              <a:gd name="connsiteY61" fmla="*/ 3429000 h 6858000"/>
              <a:gd name="connsiteX62" fmla="*/ 9797800 w 12192000"/>
              <a:gd name="connsiteY62" fmla="*/ 3429000 h 6858000"/>
              <a:gd name="connsiteX63" fmla="*/ 9788972 w 12192000"/>
              <a:gd name="connsiteY63" fmla="*/ 3778155 h 6858000"/>
              <a:gd name="connsiteX64" fmla="*/ 9016184 w 12192000"/>
              <a:gd name="connsiteY64" fmla="*/ 6604480 h 6858000"/>
              <a:gd name="connsiteX65" fmla="*/ 8875221 w 12192000"/>
              <a:gd name="connsiteY65" fmla="*/ 6858000 h 6858000"/>
              <a:gd name="connsiteX66" fmla="*/ 8223113 w 12192000"/>
              <a:gd name="connsiteY66" fmla="*/ 6858000 h 6858000"/>
              <a:gd name="connsiteX67" fmla="*/ 8226424 w 12192000"/>
              <a:gd name="connsiteY67" fmla="*/ 6853169 h 6858000"/>
              <a:gd name="connsiteX68" fmla="*/ 9234000 w 12192000"/>
              <a:gd name="connsiteY68" fmla="*/ 3749559 h 6858000"/>
              <a:gd name="connsiteX69" fmla="*/ 9242105 w 12192000"/>
              <a:gd name="connsiteY69" fmla="*/ 3429000 h 6858000"/>
              <a:gd name="connsiteX70" fmla="*/ 8102065 w 12192000"/>
              <a:gd name="connsiteY70" fmla="*/ 3429000 h 6858000"/>
              <a:gd name="connsiteX71" fmla="*/ 8095442 w 12192000"/>
              <a:gd name="connsiteY71" fmla="*/ 3690893 h 6858000"/>
              <a:gd name="connsiteX72" fmla="*/ 6837530 w 12192000"/>
              <a:gd name="connsiteY72" fmla="*/ 6804461 h 6858000"/>
              <a:gd name="connsiteX73" fmla="*/ 6788649 w 12192000"/>
              <a:gd name="connsiteY73" fmla="*/ 6858000 h 6858000"/>
              <a:gd name="connsiteX74" fmla="*/ 6205759 w 12192000"/>
              <a:gd name="connsiteY74" fmla="*/ 6858000 h 6858000"/>
              <a:gd name="connsiteX75" fmla="*/ 6299843 w 12192000"/>
              <a:gd name="connsiteY75" fmla="*/ 6768299 h 6858000"/>
              <a:gd name="connsiteX76" fmla="*/ 7684202 w 12192000"/>
              <a:gd name="connsiteY76" fmla="*/ 3426161 h 6858000"/>
              <a:gd name="connsiteX77" fmla="*/ 6299843 w 12192000"/>
              <a:gd name="connsiteY77" fmla="*/ 84024 h 6858000"/>
              <a:gd name="connsiteX78" fmla="*/ 4417404 w 12192000"/>
              <a:gd name="connsiteY78" fmla="*/ 0 h 6858000"/>
              <a:gd name="connsiteX79" fmla="*/ 5121274 w 12192000"/>
              <a:gd name="connsiteY79" fmla="*/ 0 h 6858000"/>
              <a:gd name="connsiteX80" fmla="*/ 5223606 w 12192000"/>
              <a:gd name="connsiteY80" fmla="*/ 65604 h 6858000"/>
              <a:gd name="connsiteX81" fmla="*/ 7010400 w 12192000"/>
              <a:gd name="connsiteY81" fmla="*/ 3426161 h 6858000"/>
              <a:gd name="connsiteX82" fmla="*/ 5223606 w 12192000"/>
              <a:gd name="connsiteY82" fmla="*/ 6786720 h 6858000"/>
              <a:gd name="connsiteX83" fmla="*/ 5112419 w 12192000"/>
              <a:gd name="connsiteY83" fmla="*/ 6858000 h 6858000"/>
              <a:gd name="connsiteX84" fmla="*/ 4404524 w 12192000"/>
              <a:gd name="connsiteY84" fmla="*/ 6858000 h 6858000"/>
              <a:gd name="connsiteX85" fmla="*/ 4407042 w 12192000"/>
              <a:gd name="connsiteY85" fmla="*/ 6857008 h 6858000"/>
              <a:gd name="connsiteX86" fmla="*/ 6681159 w 12192000"/>
              <a:gd name="connsiteY86" fmla="*/ 3426161 h 6858000"/>
              <a:gd name="connsiteX87" fmla="*/ 4571977 w 12192000"/>
              <a:gd name="connsiteY87" fmla="*/ 69881 h 6858000"/>
              <a:gd name="connsiteX88" fmla="*/ 794137 w 12192000"/>
              <a:gd name="connsiteY88" fmla="*/ 0 h 6858000"/>
              <a:gd name="connsiteX89" fmla="*/ 1498007 w 12192000"/>
              <a:gd name="connsiteY89" fmla="*/ 0 h 6858000"/>
              <a:gd name="connsiteX90" fmla="*/ 1343435 w 12192000"/>
              <a:gd name="connsiteY90" fmla="*/ 69881 h 6858000"/>
              <a:gd name="connsiteX91" fmla="*/ 84508 w 12192000"/>
              <a:gd name="connsiteY91" fmla="*/ 1057699 h 6858000"/>
              <a:gd name="connsiteX92" fmla="*/ 0 w 12192000"/>
              <a:gd name="connsiteY92" fmla="*/ 1170710 h 6858000"/>
              <a:gd name="connsiteX93" fmla="*/ 0 w 12192000"/>
              <a:gd name="connsiteY93" fmla="*/ 661719 h 6858000"/>
              <a:gd name="connsiteX94" fmla="*/ 92018 w 12192000"/>
              <a:gd name="connsiteY94" fmla="*/ 560474 h 6858000"/>
              <a:gd name="connsiteX95" fmla="*/ 691805 w 12192000"/>
              <a:gd name="connsiteY95" fmla="*/ 65604 h 6858000"/>
            </a:gdLst>
            <a:ahLst/>
            <a:cxnLst/>
            <a:rect l="l" t="t" r="r" b="b"/>
            <a:pathLst>
              <a:path w="12192000" h="6858000">
                <a:moveTo>
                  <a:pt x="0" y="5681613"/>
                </a:moveTo>
                <a:lnTo>
                  <a:pt x="84508" y="5794624"/>
                </a:lnTo>
                <a:cubicBezTo>
                  <a:pt x="463917" y="6254361"/>
                  <a:pt x="951535" y="6621487"/>
                  <a:pt x="1508369" y="6857008"/>
                </a:cubicBezTo>
                <a:lnTo>
                  <a:pt x="1510887" y="6858000"/>
                </a:lnTo>
                <a:lnTo>
                  <a:pt x="802993" y="6858000"/>
                </a:lnTo>
                <a:lnTo>
                  <a:pt x="691805" y="6786720"/>
                </a:lnTo>
                <a:cubicBezTo>
                  <a:pt x="476201" y="6641060"/>
                  <a:pt x="275366" y="6475198"/>
                  <a:pt x="92018" y="6291850"/>
                </a:cubicBezTo>
                <a:lnTo>
                  <a:pt x="0" y="6190605"/>
                </a:lnTo>
                <a:close/>
                <a:moveTo>
                  <a:pt x="8095826" y="3176597"/>
                </a:moveTo>
                <a:lnTo>
                  <a:pt x="8102136" y="3426161"/>
                </a:lnTo>
                <a:cubicBezTo>
                  <a:pt x="8102136" y="3348472"/>
                  <a:pt x="8100414" y="3271186"/>
                  <a:pt x="8097006" y="3194338"/>
                </a:cubicBezTo>
                <a:close/>
                <a:moveTo>
                  <a:pt x="8077820" y="2929675"/>
                </a:moveTo>
                <a:lnTo>
                  <a:pt x="8090447" y="3095734"/>
                </a:lnTo>
                <a:lnTo>
                  <a:pt x="8081760" y="2965144"/>
                </a:lnTo>
                <a:close/>
                <a:moveTo>
                  <a:pt x="8048282" y="2685379"/>
                </a:moveTo>
                <a:lnTo>
                  <a:pt x="8067353" y="2835456"/>
                </a:lnTo>
                <a:lnTo>
                  <a:pt x="8056614" y="2738796"/>
                </a:lnTo>
                <a:close/>
                <a:moveTo>
                  <a:pt x="8007263" y="2443380"/>
                </a:moveTo>
                <a:lnTo>
                  <a:pt x="8033114" y="2588133"/>
                </a:lnTo>
                <a:lnTo>
                  <a:pt x="8021786" y="2515512"/>
                </a:lnTo>
                <a:close/>
                <a:moveTo>
                  <a:pt x="7954467" y="2202406"/>
                </a:moveTo>
                <a:lnTo>
                  <a:pt x="7987995" y="2347678"/>
                </a:lnTo>
                <a:lnTo>
                  <a:pt x="7977491" y="2295506"/>
                </a:lnTo>
                <a:close/>
                <a:moveTo>
                  <a:pt x="7888101" y="1957103"/>
                </a:moveTo>
                <a:lnTo>
                  <a:pt x="7932257" y="2112601"/>
                </a:lnTo>
                <a:lnTo>
                  <a:pt x="7923947" y="2078997"/>
                </a:lnTo>
                <a:close/>
                <a:moveTo>
                  <a:pt x="7789974" y="1657333"/>
                </a:moveTo>
                <a:lnTo>
                  <a:pt x="7866163" y="1882505"/>
                </a:lnTo>
                <a:lnTo>
                  <a:pt x="7861369" y="1866201"/>
                </a:lnTo>
                <a:cubicBezTo>
                  <a:pt x="7839028" y="1795911"/>
                  <a:pt x="7815217" y="1726277"/>
                  <a:pt x="7789974" y="1657333"/>
                </a:cubicBezTo>
                <a:close/>
                <a:moveTo>
                  <a:pt x="7611953" y="1233693"/>
                </a:moveTo>
                <a:lnTo>
                  <a:pt x="7635936" y="1286740"/>
                </a:lnTo>
                <a:lnTo>
                  <a:pt x="7621600" y="1252252"/>
                </a:lnTo>
                <a:close/>
                <a:moveTo>
                  <a:pt x="7401515" y="835380"/>
                </a:moveTo>
                <a:lnTo>
                  <a:pt x="7436888" y="896900"/>
                </a:lnTo>
                <a:lnTo>
                  <a:pt x="7420558" y="865485"/>
                </a:lnTo>
                <a:close/>
                <a:moveTo>
                  <a:pt x="2957705" y="527265"/>
                </a:moveTo>
                <a:cubicBezTo>
                  <a:pt x="1356689" y="527265"/>
                  <a:pt x="58809" y="1825145"/>
                  <a:pt x="58809" y="3426161"/>
                </a:cubicBezTo>
                <a:cubicBezTo>
                  <a:pt x="58809" y="5027178"/>
                  <a:pt x="1356689" y="6325058"/>
                  <a:pt x="2957705" y="6325058"/>
                </a:cubicBezTo>
                <a:cubicBezTo>
                  <a:pt x="4558722" y="6325058"/>
                  <a:pt x="5856602" y="5027178"/>
                  <a:pt x="5856602" y="3426161"/>
                </a:cubicBezTo>
                <a:cubicBezTo>
                  <a:pt x="5856602" y="1825145"/>
                  <a:pt x="4558722" y="527265"/>
                  <a:pt x="2957705" y="527265"/>
                </a:cubicBezTo>
                <a:close/>
                <a:moveTo>
                  <a:pt x="7166110" y="469088"/>
                </a:moveTo>
                <a:lnTo>
                  <a:pt x="7199591" y="516172"/>
                </a:lnTo>
                <a:lnTo>
                  <a:pt x="7188580" y="498765"/>
                </a:lnTo>
                <a:close/>
                <a:moveTo>
                  <a:pt x="2957705" y="270934"/>
                </a:moveTo>
                <a:cubicBezTo>
                  <a:pt x="4700289" y="270934"/>
                  <a:pt x="6112933" y="1683578"/>
                  <a:pt x="6112933" y="3426161"/>
                </a:cubicBezTo>
                <a:cubicBezTo>
                  <a:pt x="6112933" y="5168745"/>
                  <a:pt x="4700289" y="6581389"/>
                  <a:pt x="2957705" y="6581389"/>
                </a:cubicBezTo>
                <a:cubicBezTo>
                  <a:pt x="1650768" y="6581389"/>
                  <a:pt x="529421" y="5786777"/>
                  <a:pt x="50432" y="4654318"/>
                </a:cubicBezTo>
                <a:lnTo>
                  <a:pt x="0" y="4516529"/>
                </a:lnTo>
                <a:lnTo>
                  <a:pt x="0" y="2335794"/>
                </a:lnTo>
                <a:lnTo>
                  <a:pt x="50432" y="2198005"/>
                </a:lnTo>
                <a:cubicBezTo>
                  <a:pt x="529421" y="1065546"/>
                  <a:pt x="1650768" y="270934"/>
                  <a:pt x="2957705" y="270934"/>
                </a:cubicBezTo>
                <a:close/>
                <a:moveTo>
                  <a:pt x="6211714" y="0"/>
                </a:moveTo>
                <a:lnTo>
                  <a:pt x="6793346" y="0"/>
                </a:lnTo>
                <a:lnTo>
                  <a:pt x="6927398" y="153826"/>
                </a:lnTo>
                <a:lnTo>
                  <a:pt x="6927407" y="153836"/>
                </a:lnTo>
                <a:lnTo>
                  <a:pt x="6927398" y="153825"/>
                </a:lnTo>
                <a:lnTo>
                  <a:pt x="6794152" y="0"/>
                </a:lnTo>
                <a:lnTo>
                  <a:pt x="8225013" y="0"/>
                </a:lnTo>
                <a:lnTo>
                  <a:pt x="8877007" y="0"/>
                </a:lnTo>
                <a:lnTo>
                  <a:pt x="12192000" y="0"/>
                </a:lnTo>
                <a:lnTo>
                  <a:pt x="12192000" y="3429000"/>
                </a:lnTo>
                <a:lnTo>
                  <a:pt x="9797800" y="3429000"/>
                </a:lnTo>
                <a:lnTo>
                  <a:pt x="9788972" y="3778155"/>
                </a:lnTo>
                <a:cubicBezTo>
                  <a:pt x="9737447" y="4794632"/>
                  <a:pt x="9464026" y="5752565"/>
                  <a:pt x="9016184" y="6604480"/>
                </a:cubicBezTo>
                <a:lnTo>
                  <a:pt x="8875221" y="6858000"/>
                </a:lnTo>
                <a:lnTo>
                  <a:pt x="8223113" y="6858000"/>
                </a:lnTo>
                <a:lnTo>
                  <a:pt x="8226424" y="6853169"/>
                </a:lnTo>
                <a:cubicBezTo>
                  <a:pt x="8813737" y="5952072"/>
                  <a:pt x="9176141" y="4890990"/>
                  <a:pt x="9234000" y="3749559"/>
                </a:cubicBezTo>
                <a:lnTo>
                  <a:pt x="9242105" y="3429000"/>
                </a:lnTo>
                <a:lnTo>
                  <a:pt x="8102065" y="3429000"/>
                </a:lnTo>
                <a:lnTo>
                  <a:pt x="8095442" y="3690893"/>
                </a:lnTo>
                <a:cubicBezTo>
                  <a:pt x="8035162" y="4880089"/>
                  <a:pt x="7571059" y="5962744"/>
                  <a:pt x="6837530" y="6804461"/>
                </a:cubicBezTo>
                <a:lnTo>
                  <a:pt x="6788649" y="6858000"/>
                </a:lnTo>
                <a:lnTo>
                  <a:pt x="6205759" y="6858000"/>
                </a:lnTo>
                <a:lnTo>
                  <a:pt x="6299843" y="6768299"/>
                </a:lnTo>
                <a:cubicBezTo>
                  <a:pt x="7155171" y="5912971"/>
                  <a:pt x="7684202" y="4731347"/>
                  <a:pt x="7684202" y="3426161"/>
                </a:cubicBezTo>
                <a:cubicBezTo>
                  <a:pt x="7684202" y="2120976"/>
                  <a:pt x="7155171" y="939352"/>
                  <a:pt x="6299843" y="84024"/>
                </a:cubicBezTo>
                <a:close/>
                <a:moveTo>
                  <a:pt x="4417404" y="0"/>
                </a:moveTo>
                <a:lnTo>
                  <a:pt x="5121274" y="0"/>
                </a:lnTo>
                <a:lnTo>
                  <a:pt x="5223606" y="65604"/>
                </a:lnTo>
                <a:cubicBezTo>
                  <a:pt x="6301629" y="793902"/>
                  <a:pt x="7010400" y="2027261"/>
                  <a:pt x="7010400" y="3426161"/>
                </a:cubicBezTo>
                <a:cubicBezTo>
                  <a:pt x="7010400" y="4825062"/>
                  <a:pt x="6301629" y="6058421"/>
                  <a:pt x="5223606" y="6786720"/>
                </a:cubicBezTo>
                <a:lnTo>
                  <a:pt x="5112419" y="6858000"/>
                </a:lnTo>
                <a:lnTo>
                  <a:pt x="4404524" y="6858000"/>
                </a:lnTo>
                <a:lnTo>
                  <a:pt x="4407042" y="6857008"/>
                </a:lnTo>
                <a:cubicBezTo>
                  <a:pt x="5743445" y="6291757"/>
                  <a:pt x="6681159" y="4968467"/>
                  <a:pt x="6681159" y="3426161"/>
                </a:cubicBezTo>
                <a:cubicBezTo>
                  <a:pt x="6681159" y="1948119"/>
                  <a:pt x="5819960" y="671221"/>
                  <a:pt x="4571977" y="69881"/>
                </a:cubicBezTo>
                <a:close/>
                <a:moveTo>
                  <a:pt x="794137" y="0"/>
                </a:moveTo>
                <a:lnTo>
                  <a:pt x="1498007" y="0"/>
                </a:lnTo>
                <a:lnTo>
                  <a:pt x="1343435" y="69881"/>
                </a:lnTo>
                <a:cubicBezTo>
                  <a:pt x="855093" y="305188"/>
                  <a:pt x="425976" y="643936"/>
                  <a:pt x="84508" y="1057699"/>
                </a:cubicBezTo>
                <a:lnTo>
                  <a:pt x="0" y="1170710"/>
                </a:lnTo>
                <a:lnTo>
                  <a:pt x="0" y="661719"/>
                </a:lnTo>
                <a:lnTo>
                  <a:pt x="92018" y="560474"/>
                </a:lnTo>
                <a:cubicBezTo>
                  <a:pt x="275366" y="377125"/>
                  <a:pt x="476201" y="211263"/>
                  <a:pt x="691805" y="6560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7281394" y="4637015"/>
            <a:ext cx="1934351" cy="1934351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28000">
                <a:schemeClr val="accent1">
                  <a:lumMod val="60000"/>
                  <a:lumOff val="40000"/>
                </a:schemeClr>
              </a:gs>
              <a:gs pos="6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9360000" scaled="0"/>
          </a:gra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236035" y="1332863"/>
            <a:ext cx="1379406" cy="1379406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28000">
                <a:schemeClr val="accent1">
                  <a:lumMod val="60000"/>
                  <a:lumOff val="40000"/>
                </a:schemeClr>
              </a:gs>
              <a:gs pos="6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9360000" scaled="0"/>
          </a:gra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073236" y="1722324"/>
            <a:ext cx="7542763" cy="3407675"/>
          </a:xfrm>
          <a:prstGeom prst="roundRect">
            <a:avLst>
              <a:gd name="adj" fmla="val 4338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-1" y="864000"/>
            <a:ext cx="5478462" cy="5130000"/>
          </a:xfrm>
          <a:custGeom>
            <a:avLst/>
            <a:gdLst>
              <a:gd name="connsiteX0" fmla="*/ 0 w 5478462"/>
              <a:gd name="connsiteY0" fmla="*/ 0 h 5130000"/>
              <a:gd name="connsiteX1" fmla="*/ 2913462 w 5478462"/>
              <a:gd name="connsiteY1" fmla="*/ 0 h 5130000"/>
              <a:gd name="connsiteX2" fmla="*/ 5478462 w 5478462"/>
              <a:gd name="connsiteY2" fmla="*/ 2565000 h 5130000"/>
              <a:gd name="connsiteX3" fmla="*/ 5478461 w 5478462"/>
              <a:gd name="connsiteY3" fmla="*/ 2565000 h 5130000"/>
              <a:gd name="connsiteX4" fmla="*/ 2913461 w 5478462"/>
              <a:gd name="connsiteY4" fmla="*/ 5130000 h 5130000"/>
              <a:gd name="connsiteX5" fmla="*/ 0 w 5478462"/>
              <a:gd name="connsiteY5" fmla="*/ 5129999 h 5130000"/>
            </a:gdLst>
            <a:ahLst/>
            <a:cxnLst/>
            <a:rect l="l" t="t" r="r" b="b"/>
            <a:pathLst>
              <a:path w="5478462" h="5130000">
                <a:moveTo>
                  <a:pt x="0" y="0"/>
                </a:moveTo>
                <a:lnTo>
                  <a:pt x="2913462" y="0"/>
                </a:lnTo>
                <a:cubicBezTo>
                  <a:pt x="4330072" y="0"/>
                  <a:pt x="5478462" y="1148390"/>
                  <a:pt x="5478462" y="2565000"/>
                </a:cubicBezTo>
                <a:lnTo>
                  <a:pt x="5478461" y="2565000"/>
                </a:lnTo>
                <a:cubicBezTo>
                  <a:pt x="5478461" y="3981610"/>
                  <a:pt x="4330071" y="5130000"/>
                  <a:pt x="2913461" y="5130000"/>
                </a:cubicBezTo>
                <a:lnTo>
                  <a:pt x="0" y="512999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28000">
                <a:schemeClr val="accent1">
                  <a:lumMod val="60000"/>
                  <a:lumOff val="40000"/>
                </a:schemeClr>
              </a:gs>
              <a:gs pos="6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9360000" scaled="0"/>
          </a:gra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1272059" y="3250403"/>
            <a:ext cx="675751" cy="675751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28000">
                <a:schemeClr val="accent1">
                  <a:lumMod val="60000"/>
                  <a:lumOff val="40000"/>
                </a:schemeClr>
              </a:gs>
              <a:gs pos="6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9360000" scaled="0"/>
          </a:gra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5767723" y="2905246"/>
            <a:ext cx="5404582" cy="1967696"/>
          </a:xfrm>
          <a:prstGeom prst="rect">
            <a:avLst/>
          </a:prstGeom>
          <a:noFill/>
          <a:ln cap="sq">
            <a:noFill/>
            <a:prstDash val="solid"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Strategi Perelung Pasar (Memimpin Pasar Kecil)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9584925" y="908621"/>
            <a:ext cx="1933976" cy="240158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767723" y="1453909"/>
            <a:ext cx="1802120" cy="1403476"/>
          </a:xfrm>
          <a:prstGeom prst="rect">
            <a:avLst/>
          </a:prstGeom>
          <a:noFill/>
          <a:ln cap="sq">
            <a:noFill/>
            <a:prstDash val="solid"/>
          </a:ln>
        </p:spPr>
        <p:txBody>
          <a:bodyPr vert="horz" wrap="square" lIns="0" tIns="0" rIns="0" bIns="0" rtlCol="0" anchor="b"/>
          <a:lstStyle/>
          <a:p>
            <a:pPr algn="l"/>
            <a:r>
              <a:rPr kumimoji="1" lang="en-US" altLang="zh-CN" sz="6000">
                <a:ln w="12700">
                  <a:noFill/>
                </a:ln>
                <a:solidFill>
                  <a:srgbClr val="FF4100">
                    <a:alpha val="100000"/>
                  </a:srgbClr>
                </a:solidFill>
                <a:latin typeface="Fira Sans Black"/>
                <a:ea typeface="Fira Sans Black"/>
                <a:cs typeface="Fira Sans Black"/>
              </a:rPr>
              <a:t>10</a:t>
            </a:r>
            <a:endParaRPr kumimoji="1" lang="zh-CN" alt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alphaModFix/>
          </a:blip>
          <a:srcRect l="194" t="2644" r="53398" b="54310"/>
          <a:stretch>
            <a:fillRect/>
          </a:stretch>
        </p:blipFill>
        <p:spPr>
          <a:xfrm>
            <a:off x="479425" y="1038830"/>
            <a:ext cx="4780342" cy="4780342"/>
          </a:xfrm>
          <a:custGeom>
            <a:avLst/>
            <a:gdLst/>
            <a:ahLst/>
            <a:cxnLst/>
            <a:rect l="l" t="t" r="r" b="b"/>
            <a:pathLst>
              <a:path w="4775200" h="4775200">
                <a:moveTo>
                  <a:pt x="2390171" y="0"/>
                </a:moveTo>
                <a:cubicBezTo>
                  <a:pt x="3710226" y="0"/>
                  <a:pt x="4780342" y="1070116"/>
                  <a:pt x="4780342" y="2390171"/>
                </a:cubicBezTo>
                <a:cubicBezTo>
                  <a:pt x="4780342" y="3710226"/>
                  <a:pt x="3710226" y="4780342"/>
                  <a:pt x="2390171" y="4780342"/>
                </a:cubicBezTo>
                <a:cubicBezTo>
                  <a:pt x="1070116" y="4780342"/>
                  <a:pt x="0" y="3710226"/>
                  <a:pt x="0" y="2390171"/>
                </a:cubicBezTo>
                <a:cubicBezTo>
                  <a:pt x="0" y="1070116"/>
                  <a:pt x="1070116" y="0"/>
                  <a:pt x="2390171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7FCE8AD-5C74-9AF1-FA6B-03DDF08B976F}"/>
              </a:ext>
            </a:extLst>
          </p:cNvPr>
          <p:cNvSpPr/>
          <p:nvPr/>
        </p:nvSpPr>
        <p:spPr>
          <a:xfrm>
            <a:off x="11285486" y="6024126"/>
            <a:ext cx="7553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32</a:t>
            </a:r>
            <a:endParaRPr lang="en-US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21400083" flipH="1">
            <a:off x="689346" y="1361013"/>
            <a:ext cx="10800000" cy="4752000"/>
          </a:xfrm>
          <a:prstGeom prst="roundRect">
            <a:avLst>
              <a:gd name="adj" fmla="val 7202"/>
            </a:avLst>
          </a:prstGeom>
          <a:solidFill>
            <a:schemeClr val="accent1"/>
          </a:solidFill>
          <a:ln w="57150" cap="rnd">
            <a:noFill/>
            <a:round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flipH="1">
            <a:off x="689346" y="1372980"/>
            <a:ext cx="10800000" cy="4752000"/>
          </a:xfrm>
          <a:prstGeom prst="roundRect">
            <a:avLst>
              <a:gd name="adj" fmla="val 7202"/>
            </a:avLst>
          </a:prstGeom>
          <a:solidFill>
            <a:schemeClr val="bg1"/>
          </a:solidFill>
          <a:ln w="12700" cap="rnd">
            <a:solidFill>
              <a:schemeClr val="accent1"/>
            </a:solidFill>
            <a:round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02654" y="1106112"/>
            <a:ext cx="6525082" cy="504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 cap="sq">
            <a:noFill/>
            <a:miter/>
          </a:ln>
          <a:effectLst/>
        </p:spPr>
        <p:txBody>
          <a:bodyPr vert="horz" wrap="square" lIns="251999" tIns="324000" rIns="180000" bIns="216000" rtlCol="0" anchor="b"/>
          <a:lstStyle/>
          <a:p>
            <a:pPr algn="ctr"/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933090" y="1204224"/>
            <a:ext cx="6064211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Jenis Spesialisasi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334268" y="1884565"/>
            <a:ext cx="4536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Spesialis</a:t>
            </a: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Pemakai</a:t>
            </a: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Akhir</a:t>
            </a:r>
            <a:endParaRPr kumimoji="1" lang="zh-CN" altLang="en-US" sz="2800" dirty="0"/>
          </a:p>
        </p:txBody>
      </p:sp>
      <p:sp>
        <p:nvSpPr>
          <p:cNvPr id="7" name="标题 1"/>
          <p:cNvSpPr txBox="1"/>
          <p:nvPr/>
        </p:nvSpPr>
        <p:spPr>
          <a:xfrm>
            <a:off x="1084165" y="1947803"/>
            <a:ext cx="126854" cy="131412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/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solidFill>
            <a:schemeClr val="accent2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559136" y="1884565"/>
            <a:ext cx="4536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Spesialis</a:t>
            </a: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Pesanan</a:t>
            </a:r>
            <a:endParaRPr kumimoji="1" lang="zh-CN" altLang="en-US" sz="2800" dirty="0"/>
          </a:p>
        </p:txBody>
      </p:sp>
      <p:sp>
        <p:nvSpPr>
          <p:cNvPr id="9" name="标题 1"/>
          <p:cNvSpPr txBox="1"/>
          <p:nvPr/>
        </p:nvSpPr>
        <p:spPr>
          <a:xfrm>
            <a:off x="6309032" y="1947803"/>
            <a:ext cx="126854" cy="131412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/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solidFill>
            <a:schemeClr val="accent2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334268" y="2717703"/>
            <a:ext cx="4536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Spesialis</a:t>
            </a: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Vertikal</a:t>
            </a:r>
            <a:endParaRPr kumimoji="1" lang="zh-CN" altLang="en-US" sz="2800" dirty="0"/>
          </a:p>
        </p:txBody>
      </p:sp>
      <p:sp>
        <p:nvSpPr>
          <p:cNvPr id="11" name="标题 1"/>
          <p:cNvSpPr txBox="1"/>
          <p:nvPr/>
        </p:nvSpPr>
        <p:spPr>
          <a:xfrm>
            <a:off x="1084165" y="2782506"/>
            <a:ext cx="126854" cy="131412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/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solidFill>
            <a:schemeClr val="accent2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559136" y="2717703"/>
            <a:ext cx="4536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Spesialis</a:t>
            </a: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Mutu/Harga</a:t>
            </a:r>
            <a:endParaRPr kumimoji="1" lang="zh-CN" altLang="en-US" sz="2800" dirty="0"/>
          </a:p>
        </p:txBody>
      </p:sp>
      <p:sp>
        <p:nvSpPr>
          <p:cNvPr id="13" name="标题 1"/>
          <p:cNvSpPr txBox="1"/>
          <p:nvPr/>
        </p:nvSpPr>
        <p:spPr>
          <a:xfrm>
            <a:off x="6309032" y="2782506"/>
            <a:ext cx="126854" cy="131412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/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solidFill>
            <a:schemeClr val="accent2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334268" y="3550841"/>
            <a:ext cx="4536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Spesialis</a:t>
            </a: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Ukuran</a:t>
            </a: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Pelanggan</a:t>
            </a:r>
            <a:endParaRPr kumimoji="1" lang="zh-CN" altLang="en-US" sz="2800" dirty="0"/>
          </a:p>
        </p:txBody>
      </p:sp>
      <p:sp>
        <p:nvSpPr>
          <p:cNvPr id="15" name="标题 1"/>
          <p:cNvSpPr txBox="1"/>
          <p:nvPr/>
        </p:nvSpPr>
        <p:spPr>
          <a:xfrm>
            <a:off x="1084165" y="3617209"/>
            <a:ext cx="126854" cy="131412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/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solidFill>
            <a:schemeClr val="accent2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559136" y="3550841"/>
            <a:ext cx="4536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Spesialis</a:t>
            </a: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Pelayanan</a:t>
            </a:r>
            <a:endParaRPr kumimoji="1" lang="zh-CN" altLang="en-US" sz="2800" dirty="0"/>
          </a:p>
        </p:txBody>
      </p:sp>
      <p:sp>
        <p:nvSpPr>
          <p:cNvPr id="17" name="标题 1"/>
          <p:cNvSpPr txBox="1"/>
          <p:nvPr/>
        </p:nvSpPr>
        <p:spPr>
          <a:xfrm>
            <a:off x="6309032" y="3617209"/>
            <a:ext cx="126854" cy="131412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/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solidFill>
            <a:schemeClr val="accent2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1334268" y="4383979"/>
            <a:ext cx="4536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Spesialis</a:t>
            </a: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Pelanggan</a:t>
            </a: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Tertentu</a:t>
            </a:r>
            <a:endParaRPr kumimoji="1" lang="zh-CN" altLang="en-US" sz="2800" dirty="0"/>
          </a:p>
        </p:txBody>
      </p:sp>
      <p:sp>
        <p:nvSpPr>
          <p:cNvPr id="19" name="标题 1"/>
          <p:cNvSpPr txBox="1"/>
          <p:nvPr/>
        </p:nvSpPr>
        <p:spPr>
          <a:xfrm>
            <a:off x="1084165" y="4450347"/>
            <a:ext cx="126854" cy="131412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/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solidFill>
            <a:schemeClr val="accent2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6559136" y="4383979"/>
            <a:ext cx="4536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Spesialis</a:t>
            </a: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Distribusi</a:t>
            </a:r>
            <a:endParaRPr kumimoji="1" lang="zh-CN" altLang="en-US" sz="2800" dirty="0"/>
          </a:p>
        </p:txBody>
      </p:sp>
      <p:sp>
        <p:nvSpPr>
          <p:cNvPr id="21" name="标题 1"/>
          <p:cNvSpPr txBox="1"/>
          <p:nvPr/>
        </p:nvSpPr>
        <p:spPr>
          <a:xfrm>
            <a:off x="6309032" y="4450347"/>
            <a:ext cx="126854" cy="131412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/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solidFill>
            <a:schemeClr val="accent2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1334268" y="5217117"/>
            <a:ext cx="4536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Spesialis</a:t>
            </a: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Geografis</a:t>
            </a:r>
            <a:endParaRPr kumimoji="1" lang="zh-CN" altLang="en-US" sz="2800" dirty="0"/>
          </a:p>
        </p:txBody>
      </p:sp>
      <p:sp>
        <p:nvSpPr>
          <p:cNvPr id="23" name="标题 1"/>
          <p:cNvSpPr txBox="1"/>
          <p:nvPr/>
        </p:nvSpPr>
        <p:spPr>
          <a:xfrm>
            <a:off x="1084165" y="5281920"/>
            <a:ext cx="126854" cy="131412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/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solidFill>
            <a:schemeClr val="accent2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660400" y="48870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2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Strategi </a:t>
            </a:r>
            <a:r>
              <a:rPr kumimoji="1" lang="en-US" altLang="zh-CN" sz="32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Perelungan</a:t>
            </a:r>
            <a:r>
              <a:rPr kumimoji="1" lang="en-US" altLang="zh-CN" sz="32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Pasar</a:t>
            </a:r>
            <a:endParaRPr kumimoji="1" lang="zh-CN" altLang="en-US" dirty="0"/>
          </a:p>
        </p:txBody>
      </p:sp>
      <p:sp>
        <p:nvSpPr>
          <p:cNvPr id="25" name="标题 1"/>
          <p:cNvSpPr txBox="1"/>
          <p:nvPr/>
        </p:nvSpPr>
        <p:spPr>
          <a:xfrm>
            <a:off x="447532" y="280134"/>
            <a:ext cx="396000" cy="396000"/>
          </a:xfrm>
          <a:prstGeom prst="halfFrame">
            <a:avLst>
              <a:gd name="adj1" fmla="val 23874"/>
              <a:gd name="adj2" fmla="val 25225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722D509-393C-5A6D-FB92-0F1597E516F7}"/>
              </a:ext>
            </a:extLst>
          </p:cNvPr>
          <p:cNvSpPr/>
          <p:nvPr/>
        </p:nvSpPr>
        <p:spPr>
          <a:xfrm>
            <a:off x="11285486" y="6024126"/>
            <a:ext cx="7553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33</a:t>
            </a:r>
            <a:endParaRPr lang="en-US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5681613 h 6858000"/>
              <a:gd name="connsiteX1" fmla="*/ 84508 w 12192000"/>
              <a:gd name="connsiteY1" fmla="*/ 5794624 h 6858000"/>
              <a:gd name="connsiteX2" fmla="*/ 1508369 w 12192000"/>
              <a:gd name="connsiteY2" fmla="*/ 6857008 h 6858000"/>
              <a:gd name="connsiteX3" fmla="*/ 1510887 w 12192000"/>
              <a:gd name="connsiteY3" fmla="*/ 6858000 h 6858000"/>
              <a:gd name="connsiteX4" fmla="*/ 802993 w 12192000"/>
              <a:gd name="connsiteY4" fmla="*/ 6858000 h 6858000"/>
              <a:gd name="connsiteX5" fmla="*/ 691805 w 12192000"/>
              <a:gd name="connsiteY5" fmla="*/ 6786720 h 6858000"/>
              <a:gd name="connsiteX6" fmla="*/ 92018 w 12192000"/>
              <a:gd name="connsiteY6" fmla="*/ 6291850 h 6858000"/>
              <a:gd name="connsiteX7" fmla="*/ 0 w 12192000"/>
              <a:gd name="connsiteY7" fmla="*/ 6190605 h 6858000"/>
              <a:gd name="connsiteX8" fmla="*/ 8095826 w 12192000"/>
              <a:gd name="connsiteY8" fmla="*/ 3176597 h 6858000"/>
              <a:gd name="connsiteX9" fmla="*/ 8102136 w 12192000"/>
              <a:gd name="connsiteY9" fmla="*/ 3426161 h 6858000"/>
              <a:gd name="connsiteX10" fmla="*/ 8097006 w 12192000"/>
              <a:gd name="connsiteY10" fmla="*/ 3194338 h 6858000"/>
              <a:gd name="connsiteX11" fmla="*/ 8077820 w 12192000"/>
              <a:gd name="connsiteY11" fmla="*/ 2929675 h 6858000"/>
              <a:gd name="connsiteX12" fmla="*/ 8090447 w 12192000"/>
              <a:gd name="connsiteY12" fmla="*/ 3095734 h 6858000"/>
              <a:gd name="connsiteX13" fmla="*/ 8081760 w 12192000"/>
              <a:gd name="connsiteY13" fmla="*/ 2965144 h 6858000"/>
              <a:gd name="connsiteX14" fmla="*/ 8048282 w 12192000"/>
              <a:gd name="connsiteY14" fmla="*/ 2685379 h 6858000"/>
              <a:gd name="connsiteX15" fmla="*/ 8067353 w 12192000"/>
              <a:gd name="connsiteY15" fmla="*/ 2835456 h 6858000"/>
              <a:gd name="connsiteX16" fmla="*/ 8056614 w 12192000"/>
              <a:gd name="connsiteY16" fmla="*/ 2738796 h 6858000"/>
              <a:gd name="connsiteX17" fmla="*/ 8007263 w 12192000"/>
              <a:gd name="connsiteY17" fmla="*/ 2443380 h 6858000"/>
              <a:gd name="connsiteX18" fmla="*/ 8033114 w 12192000"/>
              <a:gd name="connsiteY18" fmla="*/ 2588133 h 6858000"/>
              <a:gd name="connsiteX19" fmla="*/ 8021786 w 12192000"/>
              <a:gd name="connsiteY19" fmla="*/ 2515512 h 6858000"/>
              <a:gd name="connsiteX20" fmla="*/ 7954467 w 12192000"/>
              <a:gd name="connsiteY20" fmla="*/ 2202406 h 6858000"/>
              <a:gd name="connsiteX21" fmla="*/ 7987995 w 12192000"/>
              <a:gd name="connsiteY21" fmla="*/ 2347678 h 6858000"/>
              <a:gd name="connsiteX22" fmla="*/ 7977491 w 12192000"/>
              <a:gd name="connsiteY22" fmla="*/ 2295506 h 6858000"/>
              <a:gd name="connsiteX23" fmla="*/ 7888101 w 12192000"/>
              <a:gd name="connsiteY23" fmla="*/ 1957103 h 6858000"/>
              <a:gd name="connsiteX24" fmla="*/ 7932257 w 12192000"/>
              <a:gd name="connsiteY24" fmla="*/ 2112601 h 6858000"/>
              <a:gd name="connsiteX25" fmla="*/ 7923947 w 12192000"/>
              <a:gd name="connsiteY25" fmla="*/ 2078997 h 6858000"/>
              <a:gd name="connsiteX26" fmla="*/ 7789974 w 12192000"/>
              <a:gd name="connsiteY26" fmla="*/ 1657333 h 6858000"/>
              <a:gd name="connsiteX27" fmla="*/ 7866163 w 12192000"/>
              <a:gd name="connsiteY27" fmla="*/ 1882505 h 6858000"/>
              <a:gd name="connsiteX28" fmla="*/ 7861369 w 12192000"/>
              <a:gd name="connsiteY28" fmla="*/ 1866201 h 6858000"/>
              <a:gd name="connsiteX29" fmla="*/ 7789974 w 12192000"/>
              <a:gd name="connsiteY29" fmla="*/ 1657333 h 6858000"/>
              <a:gd name="connsiteX30" fmla="*/ 7611953 w 12192000"/>
              <a:gd name="connsiteY30" fmla="*/ 1233693 h 6858000"/>
              <a:gd name="connsiteX31" fmla="*/ 7635936 w 12192000"/>
              <a:gd name="connsiteY31" fmla="*/ 1286740 h 6858000"/>
              <a:gd name="connsiteX32" fmla="*/ 7621600 w 12192000"/>
              <a:gd name="connsiteY32" fmla="*/ 1252252 h 6858000"/>
              <a:gd name="connsiteX33" fmla="*/ 7401515 w 12192000"/>
              <a:gd name="connsiteY33" fmla="*/ 835380 h 6858000"/>
              <a:gd name="connsiteX34" fmla="*/ 7436888 w 12192000"/>
              <a:gd name="connsiteY34" fmla="*/ 896900 h 6858000"/>
              <a:gd name="connsiteX35" fmla="*/ 7420558 w 12192000"/>
              <a:gd name="connsiteY35" fmla="*/ 865485 h 6858000"/>
              <a:gd name="connsiteX36" fmla="*/ 2957705 w 12192000"/>
              <a:gd name="connsiteY36" fmla="*/ 527265 h 6858000"/>
              <a:gd name="connsiteX37" fmla="*/ 58809 w 12192000"/>
              <a:gd name="connsiteY37" fmla="*/ 3426161 h 6858000"/>
              <a:gd name="connsiteX38" fmla="*/ 2957705 w 12192000"/>
              <a:gd name="connsiteY38" fmla="*/ 6325058 h 6858000"/>
              <a:gd name="connsiteX39" fmla="*/ 5856602 w 12192000"/>
              <a:gd name="connsiteY39" fmla="*/ 3426161 h 6858000"/>
              <a:gd name="connsiteX40" fmla="*/ 2957705 w 12192000"/>
              <a:gd name="connsiteY40" fmla="*/ 527265 h 6858000"/>
              <a:gd name="connsiteX41" fmla="*/ 7166110 w 12192000"/>
              <a:gd name="connsiteY41" fmla="*/ 469088 h 6858000"/>
              <a:gd name="connsiteX42" fmla="*/ 7199591 w 12192000"/>
              <a:gd name="connsiteY42" fmla="*/ 516172 h 6858000"/>
              <a:gd name="connsiteX43" fmla="*/ 7188580 w 12192000"/>
              <a:gd name="connsiteY43" fmla="*/ 498765 h 6858000"/>
              <a:gd name="connsiteX44" fmla="*/ 2957705 w 12192000"/>
              <a:gd name="connsiteY44" fmla="*/ 270934 h 6858000"/>
              <a:gd name="connsiteX45" fmla="*/ 6112933 w 12192000"/>
              <a:gd name="connsiteY45" fmla="*/ 3426161 h 6858000"/>
              <a:gd name="connsiteX46" fmla="*/ 2957705 w 12192000"/>
              <a:gd name="connsiteY46" fmla="*/ 6581389 h 6858000"/>
              <a:gd name="connsiteX47" fmla="*/ 50432 w 12192000"/>
              <a:gd name="connsiteY47" fmla="*/ 4654318 h 6858000"/>
              <a:gd name="connsiteX48" fmla="*/ 0 w 12192000"/>
              <a:gd name="connsiteY48" fmla="*/ 4516529 h 6858000"/>
              <a:gd name="connsiteX49" fmla="*/ 0 w 12192000"/>
              <a:gd name="connsiteY49" fmla="*/ 2335794 h 6858000"/>
              <a:gd name="connsiteX50" fmla="*/ 50432 w 12192000"/>
              <a:gd name="connsiteY50" fmla="*/ 2198005 h 6858000"/>
              <a:gd name="connsiteX51" fmla="*/ 2957705 w 12192000"/>
              <a:gd name="connsiteY51" fmla="*/ 270934 h 6858000"/>
              <a:gd name="connsiteX52" fmla="*/ 6211714 w 12192000"/>
              <a:gd name="connsiteY52" fmla="*/ 0 h 6858000"/>
              <a:gd name="connsiteX53" fmla="*/ 6793346 w 12192000"/>
              <a:gd name="connsiteY53" fmla="*/ 0 h 6858000"/>
              <a:gd name="connsiteX54" fmla="*/ 6927398 w 12192000"/>
              <a:gd name="connsiteY54" fmla="*/ 153826 h 6858000"/>
              <a:gd name="connsiteX55" fmla="*/ 6927407 w 12192000"/>
              <a:gd name="connsiteY55" fmla="*/ 153836 h 6858000"/>
              <a:gd name="connsiteX56" fmla="*/ 6927398 w 12192000"/>
              <a:gd name="connsiteY56" fmla="*/ 153825 h 6858000"/>
              <a:gd name="connsiteX57" fmla="*/ 6794152 w 12192000"/>
              <a:gd name="connsiteY57" fmla="*/ 0 h 6858000"/>
              <a:gd name="connsiteX58" fmla="*/ 8225013 w 12192000"/>
              <a:gd name="connsiteY58" fmla="*/ 0 h 6858000"/>
              <a:gd name="connsiteX59" fmla="*/ 8877007 w 12192000"/>
              <a:gd name="connsiteY59" fmla="*/ 0 h 6858000"/>
              <a:gd name="connsiteX60" fmla="*/ 12192000 w 12192000"/>
              <a:gd name="connsiteY60" fmla="*/ 0 h 6858000"/>
              <a:gd name="connsiteX61" fmla="*/ 12192000 w 12192000"/>
              <a:gd name="connsiteY61" fmla="*/ 3429000 h 6858000"/>
              <a:gd name="connsiteX62" fmla="*/ 9797800 w 12192000"/>
              <a:gd name="connsiteY62" fmla="*/ 3429000 h 6858000"/>
              <a:gd name="connsiteX63" fmla="*/ 9788972 w 12192000"/>
              <a:gd name="connsiteY63" fmla="*/ 3778155 h 6858000"/>
              <a:gd name="connsiteX64" fmla="*/ 9016184 w 12192000"/>
              <a:gd name="connsiteY64" fmla="*/ 6604480 h 6858000"/>
              <a:gd name="connsiteX65" fmla="*/ 8875221 w 12192000"/>
              <a:gd name="connsiteY65" fmla="*/ 6858000 h 6858000"/>
              <a:gd name="connsiteX66" fmla="*/ 8223113 w 12192000"/>
              <a:gd name="connsiteY66" fmla="*/ 6858000 h 6858000"/>
              <a:gd name="connsiteX67" fmla="*/ 8226424 w 12192000"/>
              <a:gd name="connsiteY67" fmla="*/ 6853169 h 6858000"/>
              <a:gd name="connsiteX68" fmla="*/ 9234000 w 12192000"/>
              <a:gd name="connsiteY68" fmla="*/ 3749559 h 6858000"/>
              <a:gd name="connsiteX69" fmla="*/ 9242105 w 12192000"/>
              <a:gd name="connsiteY69" fmla="*/ 3429000 h 6858000"/>
              <a:gd name="connsiteX70" fmla="*/ 8102065 w 12192000"/>
              <a:gd name="connsiteY70" fmla="*/ 3429000 h 6858000"/>
              <a:gd name="connsiteX71" fmla="*/ 8095442 w 12192000"/>
              <a:gd name="connsiteY71" fmla="*/ 3690893 h 6858000"/>
              <a:gd name="connsiteX72" fmla="*/ 6837530 w 12192000"/>
              <a:gd name="connsiteY72" fmla="*/ 6804461 h 6858000"/>
              <a:gd name="connsiteX73" fmla="*/ 6788649 w 12192000"/>
              <a:gd name="connsiteY73" fmla="*/ 6858000 h 6858000"/>
              <a:gd name="connsiteX74" fmla="*/ 6205759 w 12192000"/>
              <a:gd name="connsiteY74" fmla="*/ 6858000 h 6858000"/>
              <a:gd name="connsiteX75" fmla="*/ 6299843 w 12192000"/>
              <a:gd name="connsiteY75" fmla="*/ 6768299 h 6858000"/>
              <a:gd name="connsiteX76" fmla="*/ 7684202 w 12192000"/>
              <a:gd name="connsiteY76" fmla="*/ 3426161 h 6858000"/>
              <a:gd name="connsiteX77" fmla="*/ 6299843 w 12192000"/>
              <a:gd name="connsiteY77" fmla="*/ 84024 h 6858000"/>
              <a:gd name="connsiteX78" fmla="*/ 4417404 w 12192000"/>
              <a:gd name="connsiteY78" fmla="*/ 0 h 6858000"/>
              <a:gd name="connsiteX79" fmla="*/ 5121274 w 12192000"/>
              <a:gd name="connsiteY79" fmla="*/ 0 h 6858000"/>
              <a:gd name="connsiteX80" fmla="*/ 5223606 w 12192000"/>
              <a:gd name="connsiteY80" fmla="*/ 65604 h 6858000"/>
              <a:gd name="connsiteX81" fmla="*/ 7010400 w 12192000"/>
              <a:gd name="connsiteY81" fmla="*/ 3426161 h 6858000"/>
              <a:gd name="connsiteX82" fmla="*/ 5223606 w 12192000"/>
              <a:gd name="connsiteY82" fmla="*/ 6786720 h 6858000"/>
              <a:gd name="connsiteX83" fmla="*/ 5112419 w 12192000"/>
              <a:gd name="connsiteY83" fmla="*/ 6858000 h 6858000"/>
              <a:gd name="connsiteX84" fmla="*/ 4404524 w 12192000"/>
              <a:gd name="connsiteY84" fmla="*/ 6858000 h 6858000"/>
              <a:gd name="connsiteX85" fmla="*/ 4407042 w 12192000"/>
              <a:gd name="connsiteY85" fmla="*/ 6857008 h 6858000"/>
              <a:gd name="connsiteX86" fmla="*/ 6681159 w 12192000"/>
              <a:gd name="connsiteY86" fmla="*/ 3426161 h 6858000"/>
              <a:gd name="connsiteX87" fmla="*/ 4571977 w 12192000"/>
              <a:gd name="connsiteY87" fmla="*/ 69881 h 6858000"/>
              <a:gd name="connsiteX88" fmla="*/ 794137 w 12192000"/>
              <a:gd name="connsiteY88" fmla="*/ 0 h 6858000"/>
              <a:gd name="connsiteX89" fmla="*/ 1498007 w 12192000"/>
              <a:gd name="connsiteY89" fmla="*/ 0 h 6858000"/>
              <a:gd name="connsiteX90" fmla="*/ 1343435 w 12192000"/>
              <a:gd name="connsiteY90" fmla="*/ 69881 h 6858000"/>
              <a:gd name="connsiteX91" fmla="*/ 84508 w 12192000"/>
              <a:gd name="connsiteY91" fmla="*/ 1057699 h 6858000"/>
              <a:gd name="connsiteX92" fmla="*/ 0 w 12192000"/>
              <a:gd name="connsiteY92" fmla="*/ 1170710 h 6858000"/>
              <a:gd name="connsiteX93" fmla="*/ 0 w 12192000"/>
              <a:gd name="connsiteY93" fmla="*/ 661719 h 6858000"/>
              <a:gd name="connsiteX94" fmla="*/ 92018 w 12192000"/>
              <a:gd name="connsiteY94" fmla="*/ 560474 h 6858000"/>
              <a:gd name="connsiteX95" fmla="*/ 691805 w 12192000"/>
              <a:gd name="connsiteY95" fmla="*/ 65604 h 6858000"/>
            </a:gdLst>
            <a:ahLst/>
            <a:cxnLst/>
            <a:rect l="l" t="t" r="r" b="b"/>
            <a:pathLst>
              <a:path w="12192000" h="6858000">
                <a:moveTo>
                  <a:pt x="0" y="5681613"/>
                </a:moveTo>
                <a:lnTo>
                  <a:pt x="84508" y="5794624"/>
                </a:lnTo>
                <a:cubicBezTo>
                  <a:pt x="463917" y="6254361"/>
                  <a:pt x="951535" y="6621487"/>
                  <a:pt x="1508369" y="6857008"/>
                </a:cubicBezTo>
                <a:lnTo>
                  <a:pt x="1510887" y="6858000"/>
                </a:lnTo>
                <a:lnTo>
                  <a:pt x="802993" y="6858000"/>
                </a:lnTo>
                <a:lnTo>
                  <a:pt x="691805" y="6786720"/>
                </a:lnTo>
                <a:cubicBezTo>
                  <a:pt x="476201" y="6641060"/>
                  <a:pt x="275366" y="6475198"/>
                  <a:pt x="92018" y="6291850"/>
                </a:cubicBezTo>
                <a:lnTo>
                  <a:pt x="0" y="6190605"/>
                </a:lnTo>
                <a:close/>
                <a:moveTo>
                  <a:pt x="8095826" y="3176597"/>
                </a:moveTo>
                <a:lnTo>
                  <a:pt x="8102136" y="3426161"/>
                </a:lnTo>
                <a:cubicBezTo>
                  <a:pt x="8102136" y="3348472"/>
                  <a:pt x="8100414" y="3271186"/>
                  <a:pt x="8097006" y="3194338"/>
                </a:cubicBezTo>
                <a:close/>
                <a:moveTo>
                  <a:pt x="8077820" y="2929675"/>
                </a:moveTo>
                <a:lnTo>
                  <a:pt x="8090447" y="3095734"/>
                </a:lnTo>
                <a:lnTo>
                  <a:pt x="8081760" y="2965144"/>
                </a:lnTo>
                <a:close/>
                <a:moveTo>
                  <a:pt x="8048282" y="2685379"/>
                </a:moveTo>
                <a:lnTo>
                  <a:pt x="8067353" y="2835456"/>
                </a:lnTo>
                <a:lnTo>
                  <a:pt x="8056614" y="2738796"/>
                </a:lnTo>
                <a:close/>
                <a:moveTo>
                  <a:pt x="8007263" y="2443380"/>
                </a:moveTo>
                <a:lnTo>
                  <a:pt x="8033114" y="2588133"/>
                </a:lnTo>
                <a:lnTo>
                  <a:pt x="8021786" y="2515512"/>
                </a:lnTo>
                <a:close/>
                <a:moveTo>
                  <a:pt x="7954467" y="2202406"/>
                </a:moveTo>
                <a:lnTo>
                  <a:pt x="7987995" y="2347678"/>
                </a:lnTo>
                <a:lnTo>
                  <a:pt x="7977491" y="2295506"/>
                </a:lnTo>
                <a:close/>
                <a:moveTo>
                  <a:pt x="7888101" y="1957103"/>
                </a:moveTo>
                <a:lnTo>
                  <a:pt x="7932257" y="2112601"/>
                </a:lnTo>
                <a:lnTo>
                  <a:pt x="7923947" y="2078997"/>
                </a:lnTo>
                <a:close/>
                <a:moveTo>
                  <a:pt x="7789974" y="1657333"/>
                </a:moveTo>
                <a:lnTo>
                  <a:pt x="7866163" y="1882505"/>
                </a:lnTo>
                <a:lnTo>
                  <a:pt x="7861369" y="1866201"/>
                </a:lnTo>
                <a:cubicBezTo>
                  <a:pt x="7839028" y="1795911"/>
                  <a:pt x="7815217" y="1726277"/>
                  <a:pt x="7789974" y="1657333"/>
                </a:cubicBezTo>
                <a:close/>
                <a:moveTo>
                  <a:pt x="7611953" y="1233693"/>
                </a:moveTo>
                <a:lnTo>
                  <a:pt x="7635936" y="1286740"/>
                </a:lnTo>
                <a:lnTo>
                  <a:pt x="7621600" y="1252252"/>
                </a:lnTo>
                <a:close/>
                <a:moveTo>
                  <a:pt x="7401515" y="835380"/>
                </a:moveTo>
                <a:lnTo>
                  <a:pt x="7436888" y="896900"/>
                </a:lnTo>
                <a:lnTo>
                  <a:pt x="7420558" y="865485"/>
                </a:lnTo>
                <a:close/>
                <a:moveTo>
                  <a:pt x="2957705" y="527265"/>
                </a:moveTo>
                <a:cubicBezTo>
                  <a:pt x="1356689" y="527265"/>
                  <a:pt x="58809" y="1825145"/>
                  <a:pt x="58809" y="3426161"/>
                </a:cubicBezTo>
                <a:cubicBezTo>
                  <a:pt x="58809" y="5027178"/>
                  <a:pt x="1356689" y="6325058"/>
                  <a:pt x="2957705" y="6325058"/>
                </a:cubicBezTo>
                <a:cubicBezTo>
                  <a:pt x="4558722" y="6325058"/>
                  <a:pt x="5856602" y="5027178"/>
                  <a:pt x="5856602" y="3426161"/>
                </a:cubicBezTo>
                <a:cubicBezTo>
                  <a:pt x="5856602" y="1825145"/>
                  <a:pt x="4558722" y="527265"/>
                  <a:pt x="2957705" y="527265"/>
                </a:cubicBezTo>
                <a:close/>
                <a:moveTo>
                  <a:pt x="7166110" y="469088"/>
                </a:moveTo>
                <a:lnTo>
                  <a:pt x="7199591" y="516172"/>
                </a:lnTo>
                <a:lnTo>
                  <a:pt x="7188580" y="498765"/>
                </a:lnTo>
                <a:close/>
                <a:moveTo>
                  <a:pt x="2957705" y="270934"/>
                </a:moveTo>
                <a:cubicBezTo>
                  <a:pt x="4700289" y="270934"/>
                  <a:pt x="6112933" y="1683578"/>
                  <a:pt x="6112933" y="3426161"/>
                </a:cubicBezTo>
                <a:cubicBezTo>
                  <a:pt x="6112933" y="5168745"/>
                  <a:pt x="4700289" y="6581389"/>
                  <a:pt x="2957705" y="6581389"/>
                </a:cubicBezTo>
                <a:cubicBezTo>
                  <a:pt x="1650768" y="6581389"/>
                  <a:pt x="529421" y="5786777"/>
                  <a:pt x="50432" y="4654318"/>
                </a:cubicBezTo>
                <a:lnTo>
                  <a:pt x="0" y="4516529"/>
                </a:lnTo>
                <a:lnTo>
                  <a:pt x="0" y="2335794"/>
                </a:lnTo>
                <a:lnTo>
                  <a:pt x="50432" y="2198005"/>
                </a:lnTo>
                <a:cubicBezTo>
                  <a:pt x="529421" y="1065546"/>
                  <a:pt x="1650768" y="270934"/>
                  <a:pt x="2957705" y="270934"/>
                </a:cubicBezTo>
                <a:close/>
                <a:moveTo>
                  <a:pt x="6211714" y="0"/>
                </a:moveTo>
                <a:lnTo>
                  <a:pt x="6793346" y="0"/>
                </a:lnTo>
                <a:lnTo>
                  <a:pt x="6927398" y="153826"/>
                </a:lnTo>
                <a:lnTo>
                  <a:pt x="6927407" y="153836"/>
                </a:lnTo>
                <a:lnTo>
                  <a:pt x="6927398" y="153825"/>
                </a:lnTo>
                <a:lnTo>
                  <a:pt x="6794152" y="0"/>
                </a:lnTo>
                <a:lnTo>
                  <a:pt x="8225013" y="0"/>
                </a:lnTo>
                <a:lnTo>
                  <a:pt x="8877007" y="0"/>
                </a:lnTo>
                <a:lnTo>
                  <a:pt x="12192000" y="0"/>
                </a:lnTo>
                <a:lnTo>
                  <a:pt x="12192000" y="3429000"/>
                </a:lnTo>
                <a:lnTo>
                  <a:pt x="9797800" y="3429000"/>
                </a:lnTo>
                <a:lnTo>
                  <a:pt x="9788972" y="3778155"/>
                </a:lnTo>
                <a:cubicBezTo>
                  <a:pt x="9737447" y="4794632"/>
                  <a:pt x="9464026" y="5752565"/>
                  <a:pt x="9016184" y="6604480"/>
                </a:cubicBezTo>
                <a:lnTo>
                  <a:pt x="8875221" y="6858000"/>
                </a:lnTo>
                <a:lnTo>
                  <a:pt x="8223113" y="6858000"/>
                </a:lnTo>
                <a:lnTo>
                  <a:pt x="8226424" y="6853169"/>
                </a:lnTo>
                <a:cubicBezTo>
                  <a:pt x="8813737" y="5952072"/>
                  <a:pt x="9176141" y="4890990"/>
                  <a:pt x="9234000" y="3749559"/>
                </a:cubicBezTo>
                <a:lnTo>
                  <a:pt x="9242105" y="3429000"/>
                </a:lnTo>
                <a:lnTo>
                  <a:pt x="8102065" y="3429000"/>
                </a:lnTo>
                <a:lnTo>
                  <a:pt x="8095442" y="3690893"/>
                </a:lnTo>
                <a:cubicBezTo>
                  <a:pt x="8035162" y="4880089"/>
                  <a:pt x="7571059" y="5962744"/>
                  <a:pt x="6837530" y="6804461"/>
                </a:cubicBezTo>
                <a:lnTo>
                  <a:pt x="6788649" y="6858000"/>
                </a:lnTo>
                <a:lnTo>
                  <a:pt x="6205759" y="6858000"/>
                </a:lnTo>
                <a:lnTo>
                  <a:pt x="6299843" y="6768299"/>
                </a:lnTo>
                <a:cubicBezTo>
                  <a:pt x="7155171" y="5912971"/>
                  <a:pt x="7684202" y="4731347"/>
                  <a:pt x="7684202" y="3426161"/>
                </a:cubicBezTo>
                <a:cubicBezTo>
                  <a:pt x="7684202" y="2120976"/>
                  <a:pt x="7155171" y="939352"/>
                  <a:pt x="6299843" y="84024"/>
                </a:cubicBezTo>
                <a:close/>
                <a:moveTo>
                  <a:pt x="4417404" y="0"/>
                </a:moveTo>
                <a:lnTo>
                  <a:pt x="5121274" y="0"/>
                </a:lnTo>
                <a:lnTo>
                  <a:pt x="5223606" y="65604"/>
                </a:lnTo>
                <a:cubicBezTo>
                  <a:pt x="6301629" y="793902"/>
                  <a:pt x="7010400" y="2027261"/>
                  <a:pt x="7010400" y="3426161"/>
                </a:cubicBezTo>
                <a:cubicBezTo>
                  <a:pt x="7010400" y="4825062"/>
                  <a:pt x="6301629" y="6058421"/>
                  <a:pt x="5223606" y="6786720"/>
                </a:cubicBezTo>
                <a:lnTo>
                  <a:pt x="5112419" y="6858000"/>
                </a:lnTo>
                <a:lnTo>
                  <a:pt x="4404524" y="6858000"/>
                </a:lnTo>
                <a:lnTo>
                  <a:pt x="4407042" y="6857008"/>
                </a:lnTo>
                <a:cubicBezTo>
                  <a:pt x="5743445" y="6291757"/>
                  <a:pt x="6681159" y="4968467"/>
                  <a:pt x="6681159" y="3426161"/>
                </a:cubicBezTo>
                <a:cubicBezTo>
                  <a:pt x="6681159" y="1948119"/>
                  <a:pt x="5819960" y="671221"/>
                  <a:pt x="4571977" y="69881"/>
                </a:cubicBezTo>
                <a:close/>
                <a:moveTo>
                  <a:pt x="794137" y="0"/>
                </a:moveTo>
                <a:lnTo>
                  <a:pt x="1498007" y="0"/>
                </a:lnTo>
                <a:lnTo>
                  <a:pt x="1343435" y="69881"/>
                </a:lnTo>
                <a:cubicBezTo>
                  <a:pt x="855093" y="305188"/>
                  <a:pt x="425976" y="643936"/>
                  <a:pt x="84508" y="1057699"/>
                </a:cubicBezTo>
                <a:lnTo>
                  <a:pt x="0" y="1170710"/>
                </a:lnTo>
                <a:lnTo>
                  <a:pt x="0" y="661719"/>
                </a:lnTo>
                <a:lnTo>
                  <a:pt x="92018" y="560474"/>
                </a:lnTo>
                <a:cubicBezTo>
                  <a:pt x="275366" y="377125"/>
                  <a:pt x="476201" y="211263"/>
                  <a:pt x="691805" y="6560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7281394" y="4637015"/>
            <a:ext cx="1934351" cy="1934351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28000">
                <a:schemeClr val="accent1">
                  <a:lumMod val="60000"/>
                  <a:lumOff val="40000"/>
                </a:schemeClr>
              </a:gs>
              <a:gs pos="6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9360000" scaled="0"/>
          </a:gra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236035" y="1332863"/>
            <a:ext cx="1379406" cy="1379406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28000">
                <a:schemeClr val="accent1">
                  <a:lumMod val="60000"/>
                  <a:lumOff val="40000"/>
                </a:schemeClr>
              </a:gs>
              <a:gs pos="6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9360000" scaled="0"/>
          </a:gra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073236" y="1722324"/>
            <a:ext cx="7542763" cy="3407675"/>
          </a:xfrm>
          <a:prstGeom prst="roundRect">
            <a:avLst>
              <a:gd name="adj" fmla="val 4338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-1" y="864000"/>
            <a:ext cx="5478462" cy="5130000"/>
          </a:xfrm>
          <a:custGeom>
            <a:avLst/>
            <a:gdLst>
              <a:gd name="connsiteX0" fmla="*/ 0 w 5478462"/>
              <a:gd name="connsiteY0" fmla="*/ 0 h 5130000"/>
              <a:gd name="connsiteX1" fmla="*/ 2913462 w 5478462"/>
              <a:gd name="connsiteY1" fmla="*/ 0 h 5130000"/>
              <a:gd name="connsiteX2" fmla="*/ 5478462 w 5478462"/>
              <a:gd name="connsiteY2" fmla="*/ 2565000 h 5130000"/>
              <a:gd name="connsiteX3" fmla="*/ 5478461 w 5478462"/>
              <a:gd name="connsiteY3" fmla="*/ 2565000 h 5130000"/>
              <a:gd name="connsiteX4" fmla="*/ 2913461 w 5478462"/>
              <a:gd name="connsiteY4" fmla="*/ 5130000 h 5130000"/>
              <a:gd name="connsiteX5" fmla="*/ 0 w 5478462"/>
              <a:gd name="connsiteY5" fmla="*/ 5129999 h 5130000"/>
            </a:gdLst>
            <a:ahLst/>
            <a:cxnLst/>
            <a:rect l="l" t="t" r="r" b="b"/>
            <a:pathLst>
              <a:path w="5478462" h="5130000">
                <a:moveTo>
                  <a:pt x="0" y="0"/>
                </a:moveTo>
                <a:lnTo>
                  <a:pt x="2913462" y="0"/>
                </a:lnTo>
                <a:cubicBezTo>
                  <a:pt x="4330072" y="0"/>
                  <a:pt x="5478462" y="1148390"/>
                  <a:pt x="5478462" y="2565000"/>
                </a:cubicBezTo>
                <a:lnTo>
                  <a:pt x="5478461" y="2565000"/>
                </a:lnTo>
                <a:cubicBezTo>
                  <a:pt x="5478461" y="3981610"/>
                  <a:pt x="4330071" y="5130000"/>
                  <a:pt x="2913461" y="5130000"/>
                </a:cubicBezTo>
                <a:lnTo>
                  <a:pt x="0" y="512999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28000">
                <a:schemeClr val="accent1">
                  <a:lumMod val="60000"/>
                  <a:lumOff val="40000"/>
                </a:schemeClr>
              </a:gs>
              <a:gs pos="6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9360000" scaled="0"/>
          </a:gra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1272059" y="3250403"/>
            <a:ext cx="675751" cy="675751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28000">
                <a:schemeClr val="accent1">
                  <a:lumMod val="60000"/>
                  <a:lumOff val="40000"/>
                </a:schemeClr>
              </a:gs>
              <a:gs pos="6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9360000" scaled="0"/>
          </a:gra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5767723" y="2905246"/>
            <a:ext cx="5404582" cy="1967696"/>
          </a:xfrm>
          <a:prstGeom prst="rect">
            <a:avLst/>
          </a:prstGeom>
          <a:noFill/>
          <a:ln cap="sq">
            <a:noFill/>
            <a:prstDash val="solid"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Strategi Pengembangan Produk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9584925" y="908621"/>
            <a:ext cx="1933976" cy="240158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767723" y="1453909"/>
            <a:ext cx="1802120" cy="1403476"/>
          </a:xfrm>
          <a:prstGeom prst="rect">
            <a:avLst/>
          </a:prstGeom>
          <a:noFill/>
          <a:ln cap="sq">
            <a:noFill/>
            <a:prstDash val="solid"/>
          </a:ln>
        </p:spPr>
        <p:txBody>
          <a:bodyPr vert="horz" wrap="square" lIns="0" tIns="0" rIns="0" bIns="0" rtlCol="0" anchor="b"/>
          <a:lstStyle/>
          <a:p>
            <a:pPr algn="l"/>
            <a:r>
              <a:rPr kumimoji="1" lang="en-US" altLang="zh-CN" sz="6000">
                <a:ln w="12700">
                  <a:noFill/>
                </a:ln>
                <a:solidFill>
                  <a:srgbClr val="FF4100">
                    <a:alpha val="100000"/>
                  </a:srgbClr>
                </a:solidFill>
                <a:latin typeface="Fira Sans Black"/>
                <a:ea typeface="Fira Sans Black"/>
                <a:cs typeface="Fira Sans Black"/>
              </a:rPr>
              <a:t>11</a:t>
            </a:r>
            <a:endParaRPr kumimoji="1" lang="zh-CN" alt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alphaModFix/>
          </a:blip>
          <a:srcRect l="194" t="2644" r="53398" b="54310"/>
          <a:stretch>
            <a:fillRect/>
          </a:stretch>
        </p:blipFill>
        <p:spPr>
          <a:xfrm>
            <a:off x="479425" y="1038830"/>
            <a:ext cx="4780342" cy="4780342"/>
          </a:xfrm>
          <a:custGeom>
            <a:avLst/>
            <a:gdLst/>
            <a:ahLst/>
            <a:cxnLst/>
            <a:rect l="l" t="t" r="r" b="b"/>
            <a:pathLst>
              <a:path w="4775200" h="4775200">
                <a:moveTo>
                  <a:pt x="2390171" y="0"/>
                </a:moveTo>
                <a:cubicBezTo>
                  <a:pt x="3710226" y="0"/>
                  <a:pt x="4780342" y="1070116"/>
                  <a:pt x="4780342" y="2390171"/>
                </a:cubicBezTo>
                <a:cubicBezTo>
                  <a:pt x="4780342" y="3710226"/>
                  <a:pt x="3710226" y="4780342"/>
                  <a:pt x="2390171" y="4780342"/>
                </a:cubicBezTo>
                <a:cubicBezTo>
                  <a:pt x="1070116" y="4780342"/>
                  <a:pt x="0" y="3710226"/>
                  <a:pt x="0" y="2390171"/>
                </a:cubicBezTo>
                <a:cubicBezTo>
                  <a:pt x="0" y="1070116"/>
                  <a:pt x="1070116" y="0"/>
                  <a:pt x="2390171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226F66F-D2FD-F850-611A-9D7D3440237F}"/>
              </a:ext>
            </a:extLst>
          </p:cNvPr>
          <p:cNvSpPr/>
          <p:nvPr/>
        </p:nvSpPr>
        <p:spPr>
          <a:xfrm>
            <a:off x="11285486" y="6024126"/>
            <a:ext cx="7553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34</a:t>
            </a:r>
            <a:endParaRPr lang="en-US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4997649" y="2083574"/>
            <a:ext cx="2041779" cy="2833428"/>
          </a:xfrm>
          <a:prstGeom prst="roundRect">
            <a:avLst>
              <a:gd name="adj" fmla="val 7034"/>
            </a:avLst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5768443" y="2349800"/>
            <a:ext cx="500191" cy="500191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207558" y="3116217"/>
            <a:ext cx="1621960" cy="15517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/>
            <a:r>
              <a:rPr kumimoji="1" lang="en-US" altLang="zh-CN" sz="14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Strategi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Pertumbuhan</a:t>
            </a:r>
            <a:r>
              <a:rPr kumimoji="1" lang="en-US" altLang="zh-CN" sz="14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Konsentrasi</a:t>
            </a:r>
            <a:endParaRPr kumimoji="1" lang="en-US" altLang="zh-CN" sz="1400" dirty="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Poppins"/>
              <a:ea typeface="Poppins"/>
              <a:cs typeface="Poppins"/>
            </a:endParaRPr>
          </a:p>
          <a:p>
            <a:pPr algn="ctr"/>
            <a:r>
              <a:rPr kumimoji="1" lang="en-US" altLang="zh-CN" sz="14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cs typeface="Poppins"/>
              </a:rPr>
              <a:t>-Horizontal -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cs typeface="Poppins"/>
              </a:rPr>
              <a:t>Vertikal</a:t>
            </a:r>
            <a:endParaRPr kumimoji="1" lang="zh-CN" altLang="en-US" dirty="0"/>
          </a:p>
        </p:txBody>
      </p:sp>
      <p:sp>
        <p:nvSpPr>
          <p:cNvPr id="8" name="标题 1"/>
          <p:cNvSpPr txBox="1"/>
          <p:nvPr/>
        </p:nvSpPr>
        <p:spPr>
          <a:xfrm>
            <a:off x="660398" y="2226480"/>
            <a:ext cx="4005135" cy="240504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8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Tipe</a:t>
            </a:r>
            <a:r>
              <a:rPr kumimoji="1" lang="en-US" altLang="zh-CN" sz="28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Strategi</a:t>
            </a:r>
            <a:endParaRPr kumimoji="1" lang="zh-CN" altLang="en-US" sz="3200" dirty="0"/>
          </a:p>
        </p:txBody>
      </p:sp>
      <p:sp>
        <p:nvSpPr>
          <p:cNvPr id="9" name="标题 1"/>
          <p:cNvSpPr txBox="1"/>
          <p:nvPr/>
        </p:nvSpPr>
        <p:spPr>
          <a:xfrm>
            <a:off x="8178392" y="2083574"/>
            <a:ext cx="2041200" cy="2833428"/>
          </a:xfrm>
          <a:prstGeom prst="roundRect">
            <a:avLst>
              <a:gd name="adj" fmla="val 7000"/>
            </a:avLst>
          </a:prstGeom>
          <a:solidFill>
            <a:srgbClr val="00B0F0"/>
          </a:solidFill>
          <a:ln w="12700" cap="sq">
            <a:noFill/>
            <a:miter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0" rIns="0" bIns="0" rtlCol="0" anchor="t"/>
          <a:lstStyle/>
          <a:p>
            <a:pPr algn="just"/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8377027" y="3116217"/>
            <a:ext cx="1643931" cy="15517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/>
            <a:r>
              <a:rPr kumimoji="1" lang="en-US" altLang="zh-CN" sz="14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Strategi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Pertumbuhan</a:t>
            </a:r>
            <a:r>
              <a:rPr kumimoji="1" lang="en-US" altLang="zh-CN" sz="14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Diversifikasi</a:t>
            </a:r>
            <a:r>
              <a:rPr kumimoji="1" lang="en-US" altLang="zh-CN" sz="14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(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Terpusat</a:t>
            </a:r>
            <a:r>
              <a:rPr kumimoji="1" lang="en-US" altLang="zh-CN" sz="14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–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Konglomerasi</a:t>
            </a:r>
            <a:r>
              <a:rPr kumimoji="1" lang="en-US" altLang="zh-CN" sz="14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)</a:t>
            </a:r>
            <a:endParaRPr kumimoji="1" lang="zh-CN" altLang="en-US" dirty="0"/>
          </a:p>
        </p:txBody>
      </p:sp>
      <p:sp>
        <p:nvSpPr>
          <p:cNvPr id="11" name="标题 1"/>
          <p:cNvSpPr txBox="1"/>
          <p:nvPr/>
        </p:nvSpPr>
        <p:spPr>
          <a:xfrm>
            <a:off x="8912316" y="2313219"/>
            <a:ext cx="573353" cy="573353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tx2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60400" y="48870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Jenis Strategi Pertumbuhan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447532" y="280134"/>
            <a:ext cx="396000" cy="396000"/>
          </a:xfrm>
          <a:prstGeom prst="halfFrame">
            <a:avLst>
              <a:gd name="adj1" fmla="val 23874"/>
              <a:gd name="adj2" fmla="val 25225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047D78-A494-5BD5-CEC0-C21434D5F3B8}"/>
              </a:ext>
            </a:extLst>
          </p:cNvPr>
          <p:cNvSpPr/>
          <p:nvPr/>
        </p:nvSpPr>
        <p:spPr>
          <a:xfrm>
            <a:off x="11285486" y="6024126"/>
            <a:ext cx="7553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35</a:t>
            </a:r>
            <a:endParaRPr lang="en-US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/>
          </a:blip>
          <a:srcRect l="45955" r="10745"/>
          <a:stretch>
            <a:fillRect/>
          </a:stretch>
        </p:blipFill>
        <p:spPr>
          <a:xfrm>
            <a:off x="7737286" y="7"/>
            <a:ext cx="4454715" cy="6857986"/>
          </a:xfrm>
          <a:custGeom>
            <a:avLst/>
            <a:gdLst/>
            <a:ahLst/>
            <a:cxnLst/>
            <a:rect l="l" t="t" r="r" b="b"/>
            <a:pathLst>
              <a:path w="4454715" h="6857986">
                <a:moveTo>
                  <a:pt x="1580719" y="0"/>
                </a:moveTo>
                <a:lnTo>
                  <a:pt x="4454715" y="0"/>
                </a:lnTo>
                <a:lnTo>
                  <a:pt x="4454715" y="1316102"/>
                </a:lnTo>
                <a:lnTo>
                  <a:pt x="4296441" y="1324094"/>
                </a:lnTo>
                <a:cubicBezTo>
                  <a:pt x="3229525" y="1432445"/>
                  <a:pt x="2396949" y="2333490"/>
                  <a:pt x="2396949" y="3428993"/>
                </a:cubicBezTo>
                <a:cubicBezTo>
                  <a:pt x="2396949" y="4524497"/>
                  <a:pt x="3229525" y="5425541"/>
                  <a:pt x="4296441" y="5533893"/>
                </a:cubicBezTo>
                <a:lnTo>
                  <a:pt x="4454715" y="5541885"/>
                </a:lnTo>
                <a:lnTo>
                  <a:pt x="4454715" y="6857986"/>
                </a:lnTo>
                <a:lnTo>
                  <a:pt x="1580719" y="6857986"/>
                </a:lnTo>
                <a:lnTo>
                  <a:pt x="1478485" y="6769430"/>
                </a:lnTo>
                <a:cubicBezTo>
                  <a:pt x="570221" y="5943918"/>
                  <a:pt x="0" y="4753047"/>
                  <a:pt x="0" y="3428993"/>
                </a:cubicBezTo>
                <a:cubicBezTo>
                  <a:pt x="0" y="2104940"/>
                  <a:pt x="570221" y="914069"/>
                  <a:pt x="1478485" y="88557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6802170" y="0"/>
            <a:ext cx="1881456" cy="6857986"/>
          </a:xfrm>
          <a:custGeom>
            <a:avLst/>
            <a:gdLst>
              <a:gd name="connsiteX0" fmla="*/ 1215456 w 1881456"/>
              <a:gd name="connsiteY0" fmla="*/ 0 h 6857986"/>
              <a:gd name="connsiteX1" fmla="*/ 1881456 w 1881456"/>
              <a:gd name="connsiteY1" fmla="*/ 0 h 6857986"/>
              <a:gd name="connsiteX2" fmla="*/ 1784670 w 1881456"/>
              <a:gd name="connsiteY2" fmla="*/ 101516 h 6857986"/>
              <a:gd name="connsiteX3" fmla="*/ 499054 w 1881456"/>
              <a:gd name="connsiteY3" fmla="*/ 3428999 h 6857986"/>
              <a:gd name="connsiteX4" fmla="*/ 1784670 w 1881456"/>
              <a:gd name="connsiteY4" fmla="*/ 6756483 h 6857986"/>
              <a:gd name="connsiteX5" fmla="*/ 1881445 w 1881456"/>
              <a:gd name="connsiteY5" fmla="*/ 6857986 h 6857986"/>
              <a:gd name="connsiteX6" fmla="*/ 1215447 w 1881456"/>
              <a:gd name="connsiteY6" fmla="*/ 6857986 h 6857986"/>
              <a:gd name="connsiteX7" fmla="*/ 1082302 w 1881456"/>
              <a:gd name="connsiteY7" fmla="*/ 6688557 h 6857986"/>
              <a:gd name="connsiteX8" fmla="*/ 0 w 1881456"/>
              <a:gd name="connsiteY8" fmla="*/ 3428999 h 6857986"/>
              <a:gd name="connsiteX9" fmla="*/ 1082302 w 1881456"/>
              <a:gd name="connsiteY9" fmla="*/ 169442 h 6857986"/>
            </a:gdLst>
            <a:ahLst/>
            <a:cxnLst/>
            <a:rect l="l" t="t" r="r" b="b"/>
            <a:pathLst>
              <a:path w="1881456" h="6857986">
                <a:moveTo>
                  <a:pt x="1215456" y="0"/>
                </a:moveTo>
                <a:lnTo>
                  <a:pt x="1881456" y="0"/>
                </a:lnTo>
                <a:lnTo>
                  <a:pt x="1784670" y="101516"/>
                </a:lnTo>
                <a:cubicBezTo>
                  <a:pt x="985895" y="980365"/>
                  <a:pt x="499054" y="2147828"/>
                  <a:pt x="499054" y="3428999"/>
                </a:cubicBezTo>
                <a:cubicBezTo>
                  <a:pt x="499054" y="4710170"/>
                  <a:pt x="985895" y="5877634"/>
                  <a:pt x="1784670" y="6756483"/>
                </a:cubicBezTo>
                <a:lnTo>
                  <a:pt x="1881445" y="6857986"/>
                </a:lnTo>
                <a:lnTo>
                  <a:pt x="1215447" y="6857986"/>
                </a:lnTo>
                <a:lnTo>
                  <a:pt x="1082302" y="6688557"/>
                </a:lnTo>
                <a:cubicBezTo>
                  <a:pt x="402547" y="5779617"/>
                  <a:pt x="0" y="4651318"/>
                  <a:pt x="0" y="3428999"/>
                </a:cubicBezTo>
                <a:cubicBezTo>
                  <a:pt x="0" y="2206680"/>
                  <a:pt x="402547" y="1078381"/>
                  <a:pt x="1082302" y="169442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0679193" y="1844427"/>
            <a:ext cx="1512807" cy="3135865"/>
          </a:xfrm>
          <a:custGeom>
            <a:avLst/>
            <a:gdLst>
              <a:gd name="connsiteX0" fmla="*/ 1512807 w 1512807"/>
              <a:gd name="connsiteY0" fmla="*/ 0 h 3135865"/>
              <a:gd name="connsiteX1" fmla="*/ 1512807 w 1512807"/>
              <a:gd name="connsiteY1" fmla="*/ 3135865 h 3135865"/>
              <a:gd name="connsiteX2" fmla="*/ 1410252 w 1512807"/>
              <a:gd name="connsiteY2" fmla="*/ 3130686 h 3135865"/>
              <a:gd name="connsiteX3" fmla="*/ 0 w 1512807"/>
              <a:gd name="connsiteY3" fmla="*/ 1567932 h 3135865"/>
              <a:gd name="connsiteX4" fmla="*/ 1410252 w 1512807"/>
              <a:gd name="connsiteY4" fmla="*/ 5178 h 3135865"/>
            </a:gdLst>
            <a:ahLst/>
            <a:cxnLst/>
            <a:rect l="l" t="t" r="r" b="b"/>
            <a:pathLst>
              <a:path w="1512807" h="3135865">
                <a:moveTo>
                  <a:pt x="1512807" y="0"/>
                </a:moveTo>
                <a:lnTo>
                  <a:pt x="1512807" y="3135865"/>
                </a:lnTo>
                <a:lnTo>
                  <a:pt x="1410252" y="3130686"/>
                </a:lnTo>
                <a:cubicBezTo>
                  <a:pt x="618135" y="3050242"/>
                  <a:pt x="0" y="2381274"/>
                  <a:pt x="0" y="1567932"/>
                </a:cubicBezTo>
                <a:cubicBezTo>
                  <a:pt x="0" y="754591"/>
                  <a:pt x="618135" y="85622"/>
                  <a:pt x="1410252" y="517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73100" y="988140"/>
            <a:ext cx="5702301" cy="154205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marL="285750" indent="-285750" algn="l">
              <a:buFont typeface="Wingdings" panose="05000000000000000000" pitchFamily="2" charset="2"/>
              <a:buChar char="q"/>
            </a:pP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Produk</a:t>
            </a: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</a:t>
            </a: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memiliki</a:t>
            </a: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</a:t>
            </a: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umur</a:t>
            </a: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</a:t>
            </a: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terbatas</a:t>
            </a:r>
            <a:endParaRPr kumimoji="1" lang="en-US" altLang="zh-CN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poppins-bold"/>
              <a:ea typeface="poppins-bold"/>
              <a:cs typeface="poppins-bold"/>
            </a:endParaRP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Adanya </a:t>
            </a: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Tantangan</a:t>
            </a: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 dan </a:t>
            </a: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Peluang</a:t>
            </a:r>
            <a:endParaRPr kumimoji="1" lang="en-US" altLang="zh-CN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poppins-bold"/>
              <a:cs typeface="poppins-bold"/>
            </a:endParaRP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Laba naik dan </a:t>
            </a: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turun</a:t>
            </a: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 </a:t>
            </a: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sesuai</a:t>
            </a: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 </a:t>
            </a: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tahapan</a:t>
            </a: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 </a:t>
            </a: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siklus</a:t>
            </a:r>
            <a:endParaRPr kumimoji="1" lang="en-US" altLang="zh-CN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poppins-bold"/>
              <a:cs typeface="poppins-bold"/>
            </a:endParaRP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Perlu</a:t>
            </a: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 strategi, </a:t>
            </a: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pemasaran</a:t>
            </a: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, </a:t>
            </a: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keuangan</a:t>
            </a:r>
            <a:endParaRPr kumimoji="1" lang="zh-CN" altLang="en-US" sz="2000" dirty="0"/>
          </a:p>
        </p:txBody>
      </p:sp>
      <p:sp>
        <p:nvSpPr>
          <p:cNvPr id="6" name="标题 1"/>
          <p:cNvSpPr txBox="1"/>
          <p:nvPr/>
        </p:nvSpPr>
        <p:spPr>
          <a:xfrm>
            <a:off x="660400" y="3220444"/>
            <a:ext cx="126854" cy="131412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/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854005" y="3220445"/>
            <a:ext cx="126854" cy="131412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/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047609" y="3220445"/>
            <a:ext cx="126854" cy="131412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/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solidFill>
            <a:schemeClr val="accent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723827" y="4236473"/>
            <a:ext cx="5435601" cy="254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endParaRPr kumimoji="1" lang="zh-CN" altLang="en-US" dirty="0"/>
          </a:p>
        </p:txBody>
      </p:sp>
      <p:sp>
        <p:nvSpPr>
          <p:cNvPr id="10" name="标题 1"/>
          <p:cNvSpPr txBox="1"/>
          <p:nvPr/>
        </p:nvSpPr>
        <p:spPr>
          <a:xfrm>
            <a:off x="660400" y="66015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2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Siklus</a:t>
            </a:r>
            <a:r>
              <a:rPr kumimoji="1" lang="en-US" altLang="zh-CN" sz="32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Hidup </a:t>
            </a:r>
            <a:r>
              <a:rPr kumimoji="1" lang="en-US" altLang="zh-CN" sz="32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Produk</a:t>
            </a:r>
            <a:endParaRPr kumimoji="1" lang="zh-CN" altLang="en-US" dirty="0"/>
          </a:p>
        </p:txBody>
      </p:sp>
      <p:sp>
        <p:nvSpPr>
          <p:cNvPr id="11" name="标题 1"/>
          <p:cNvSpPr txBox="1"/>
          <p:nvPr/>
        </p:nvSpPr>
        <p:spPr>
          <a:xfrm>
            <a:off x="447532" y="451584"/>
            <a:ext cx="396000" cy="396000"/>
          </a:xfrm>
          <a:prstGeom prst="halfFrame">
            <a:avLst>
              <a:gd name="adj1" fmla="val 23874"/>
              <a:gd name="adj2" fmla="val 25225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6D28A98A-4BF1-6988-F565-A2CDDF949677}"/>
              </a:ext>
            </a:extLst>
          </p:cNvPr>
          <p:cNvSpPr txBox="1"/>
          <p:nvPr/>
        </p:nvSpPr>
        <p:spPr>
          <a:xfrm>
            <a:off x="736600" y="344145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2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Bauran</a:t>
            </a:r>
            <a:r>
              <a:rPr kumimoji="1" lang="en-US" altLang="zh-CN" sz="32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Jasa</a:t>
            </a:r>
            <a:endParaRPr kumimoji="1" lang="zh-CN" altLang="en-US" dirty="0"/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6C0485FC-3A7A-534B-7A06-383795C8829F}"/>
              </a:ext>
            </a:extLst>
          </p:cNvPr>
          <p:cNvSpPr txBox="1"/>
          <p:nvPr/>
        </p:nvSpPr>
        <p:spPr>
          <a:xfrm>
            <a:off x="723827" y="4170493"/>
            <a:ext cx="6330951" cy="154205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marL="285750" indent="-285750" algn="l">
              <a:buFont typeface="Wingdings" panose="05000000000000000000" pitchFamily="2" charset="2"/>
              <a:buChar char="q"/>
            </a:pP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Barang </a:t>
            </a: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berwujud</a:t>
            </a: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</a:t>
            </a: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murni</a:t>
            </a: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(</a:t>
            </a: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sabun</a:t>
            </a: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, pasta </a:t>
            </a: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gigi</a:t>
            </a: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)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Barang </a:t>
            </a: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berwujud</a:t>
            </a: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 </a:t>
            </a: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disertai</a:t>
            </a: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 </a:t>
            </a: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layanan</a:t>
            </a: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 (Mobil, </a:t>
            </a: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Komputer</a:t>
            </a: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, HP)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Campuran</a:t>
            </a: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 (</a:t>
            </a: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Restoran</a:t>
            </a: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)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Jasa </a:t>
            </a: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disertai</a:t>
            </a: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 </a:t>
            </a: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barang</a:t>
            </a: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 (</a:t>
            </a: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Transportasi</a:t>
            </a: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, software)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kumimoji="1" lang="en-US" altLang="zh-CN" sz="20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Jasa </a:t>
            </a:r>
            <a:r>
              <a:rPr kumimoji="1" lang="en-US" altLang="zh-CN" sz="20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murni</a:t>
            </a:r>
            <a:r>
              <a:rPr kumimoji="1" lang="en-US" altLang="zh-CN" sz="20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 (baby sister, </a:t>
            </a:r>
            <a:r>
              <a:rPr kumimoji="1" lang="en-US" altLang="zh-CN" sz="20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konsultan</a:t>
            </a:r>
            <a:r>
              <a:rPr kumimoji="1" lang="en-US" altLang="zh-CN" sz="20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)</a:t>
            </a:r>
            <a:endParaRPr kumimoji="1" lang="zh-CN" altLang="en-US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79245A-8FCB-F709-3F35-54DC61D8AE5D}"/>
              </a:ext>
            </a:extLst>
          </p:cNvPr>
          <p:cNvSpPr/>
          <p:nvPr/>
        </p:nvSpPr>
        <p:spPr>
          <a:xfrm>
            <a:off x="11285486" y="6024126"/>
            <a:ext cx="7553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36</a:t>
            </a:r>
            <a:endParaRPr lang="en-US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A75C3-8533-7A1E-B436-824FD85D3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5872EC-755B-E5D4-29FF-1FFF090D7C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45955" r="10745"/>
          <a:stretch>
            <a:fillRect/>
          </a:stretch>
        </p:blipFill>
        <p:spPr>
          <a:xfrm>
            <a:off x="7737286" y="7"/>
            <a:ext cx="4454715" cy="6857986"/>
          </a:xfrm>
          <a:custGeom>
            <a:avLst/>
            <a:gdLst/>
            <a:ahLst/>
            <a:cxnLst/>
            <a:rect l="l" t="t" r="r" b="b"/>
            <a:pathLst>
              <a:path w="4454715" h="6857986">
                <a:moveTo>
                  <a:pt x="1580719" y="0"/>
                </a:moveTo>
                <a:lnTo>
                  <a:pt x="4454715" y="0"/>
                </a:lnTo>
                <a:lnTo>
                  <a:pt x="4454715" y="1316102"/>
                </a:lnTo>
                <a:lnTo>
                  <a:pt x="4296441" y="1324094"/>
                </a:lnTo>
                <a:cubicBezTo>
                  <a:pt x="3229525" y="1432445"/>
                  <a:pt x="2396949" y="2333490"/>
                  <a:pt x="2396949" y="3428993"/>
                </a:cubicBezTo>
                <a:cubicBezTo>
                  <a:pt x="2396949" y="4524497"/>
                  <a:pt x="3229525" y="5425541"/>
                  <a:pt x="4296441" y="5533893"/>
                </a:cubicBezTo>
                <a:lnTo>
                  <a:pt x="4454715" y="5541885"/>
                </a:lnTo>
                <a:lnTo>
                  <a:pt x="4454715" y="6857986"/>
                </a:lnTo>
                <a:lnTo>
                  <a:pt x="1580719" y="6857986"/>
                </a:lnTo>
                <a:lnTo>
                  <a:pt x="1478485" y="6769430"/>
                </a:lnTo>
                <a:cubicBezTo>
                  <a:pt x="570221" y="5943918"/>
                  <a:pt x="0" y="4753047"/>
                  <a:pt x="0" y="3428993"/>
                </a:cubicBezTo>
                <a:cubicBezTo>
                  <a:pt x="0" y="2104940"/>
                  <a:pt x="570221" y="914069"/>
                  <a:pt x="1478485" y="88557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>
            <a:extLst>
              <a:ext uri="{FF2B5EF4-FFF2-40B4-BE49-F238E27FC236}">
                <a16:creationId xmlns:a16="http://schemas.microsoft.com/office/drawing/2014/main" id="{E73D4811-4E85-5202-9D19-F9F7F670C67C}"/>
              </a:ext>
            </a:extLst>
          </p:cNvPr>
          <p:cNvSpPr txBox="1"/>
          <p:nvPr/>
        </p:nvSpPr>
        <p:spPr>
          <a:xfrm>
            <a:off x="6802170" y="0"/>
            <a:ext cx="1881456" cy="6857986"/>
          </a:xfrm>
          <a:custGeom>
            <a:avLst/>
            <a:gdLst>
              <a:gd name="connsiteX0" fmla="*/ 1215456 w 1881456"/>
              <a:gd name="connsiteY0" fmla="*/ 0 h 6857986"/>
              <a:gd name="connsiteX1" fmla="*/ 1881456 w 1881456"/>
              <a:gd name="connsiteY1" fmla="*/ 0 h 6857986"/>
              <a:gd name="connsiteX2" fmla="*/ 1784670 w 1881456"/>
              <a:gd name="connsiteY2" fmla="*/ 101516 h 6857986"/>
              <a:gd name="connsiteX3" fmla="*/ 499054 w 1881456"/>
              <a:gd name="connsiteY3" fmla="*/ 3428999 h 6857986"/>
              <a:gd name="connsiteX4" fmla="*/ 1784670 w 1881456"/>
              <a:gd name="connsiteY4" fmla="*/ 6756483 h 6857986"/>
              <a:gd name="connsiteX5" fmla="*/ 1881445 w 1881456"/>
              <a:gd name="connsiteY5" fmla="*/ 6857986 h 6857986"/>
              <a:gd name="connsiteX6" fmla="*/ 1215447 w 1881456"/>
              <a:gd name="connsiteY6" fmla="*/ 6857986 h 6857986"/>
              <a:gd name="connsiteX7" fmla="*/ 1082302 w 1881456"/>
              <a:gd name="connsiteY7" fmla="*/ 6688557 h 6857986"/>
              <a:gd name="connsiteX8" fmla="*/ 0 w 1881456"/>
              <a:gd name="connsiteY8" fmla="*/ 3428999 h 6857986"/>
              <a:gd name="connsiteX9" fmla="*/ 1082302 w 1881456"/>
              <a:gd name="connsiteY9" fmla="*/ 169442 h 6857986"/>
            </a:gdLst>
            <a:ahLst/>
            <a:cxnLst/>
            <a:rect l="l" t="t" r="r" b="b"/>
            <a:pathLst>
              <a:path w="1881456" h="6857986">
                <a:moveTo>
                  <a:pt x="1215456" y="0"/>
                </a:moveTo>
                <a:lnTo>
                  <a:pt x="1881456" y="0"/>
                </a:lnTo>
                <a:lnTo>
                  <a:pt x="1784670" y="101516"/>
                </a:lnTo>
                <a:cubicBezTo>
                  <a:pt x="985895" y="980365"/>
                  <a:pt x="499054" y="2147828"/>
                  <a:pt x="499054" y="3428999"/>
                </a:cubicBezTo>
                <a:cubicBezTo>
                  <a:pt x="499054" y="4710170"/>
                  <a:pt x="985895" y="5877634"/>
                  <a:pt x="1784670" y="6756483"/>
                </a:cubicBezTo>
                <a:lnTo>
                  <a:pt x="1881445" y="6857986"/>
                </a:lnTo>
                <a:lnTo>
                  <a:pt x="1215447" y="6857986"/>
                </a:lnTo>
                <a:lnTo>
                  <a:pt x="1082302" y="6688557"/>
                </a:lnTo>
                <a:cubicBezTo>
                  <a:pt x="402547" y="5779617"/>
                  <a:pt x="0" y="4651318"/>
                  <a:pt x="0" y="3428999"/>
                </a:cubicBezTo>
                <a:cubicBezTo>
                  <a:pt x="0" y="2206680"/>
                  <a:pt x="402547" y="1078381"/>
                  <a:pt x="1082302" y="169442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9BD14516-3A83-2A90-27B3-7486DA583DC6}"/>
              </a:ext>
            </a:extLst>
          </p:cNvPr>
          <p:cNvSpPr txBox="1"/>
          <p:nvPr/>
        </p:nvSpPr>
        <p:spPr>
          <a:xfrm>
            <a:off x="10679193" y="1844427"/>
            <a:ext cx="1512807" cy="3135865"/>
          </a:xfrm>
          <a:custGeom>
            <a:avLst/>
            <a:gdLst>
              <a:gd name="connsiteX0" fmla="*/ 1512807 w 1512807"/>
              <a:gd name="connsiteY0" fmla="*/ 0 h 3135865"/>
              <a:gd name="connsiteX1" fmla="*/ 1512807 w 1512807"/>
              <a:gd name="connsiteY1" fmla="*/ 3135865 h 3135865"/>
              <a:gd name="connsiteX2" fmla="*/ 1410252 w 1512807"/>
              <a:gd name="connsiteY2" fmla="*/ 3130686 h 3135865"/>
              <a:gd name="connsiteX3" fmla="*/ 0 w 1512807"/>
              <a:gd name="connsiteY3" fmla="*/ 1567932 h 3135865"/>
              <a:gd name="connsiteX4" fmla="*/ 1410252 w 1512807"/>
              <a:gd name="connsiteY4" fmla="*/ 5178 h 3135865"/>
            </a:gdLst>
            <a:ahLst/>
            <a:cxnLst/>
            <a:rect l="l" t="t" r="r" b="b"/>
            <a:pathLst>
              <a:path w="1512807" h="3135865">
                <a:moveTo>
                  <a:pt x="1512807" y="0"/>
                </a:moveTo>
                <a:lnTo>
                  <a:pt x="1512807" y="3135865"/>
                </a:lnTo>
                <a:lnTo>
                  <a:pt x="1410252" y="3130686"/>
                </a:lnTo>
                <a:cubicBezTo>
                  <a:pt x="618135" y="3050242"/>
                  <a:pt x="0" y="2381274"/>
                  <a:pt x="0" y="1567932"/>
                </a:cubicBezTo>
                <a:cubicBezTo>
                  <a:pt x="0" y="754591"/>
                  <a:pt x="618135" y="85622"/>
                  <a:pt x="1410252" y="517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D80737ED-CF79-5006-AA5C-A87CDA226AC2}"/>
              </a:ext>
            </a:extLst>
          </p:cNvPr>
          <p:cNvSpPr txBox="1"/>
          <p:nvPr/>
        </p:nvSpPr>
        <p:spPr>
          <a:xfrm>
            <a:off x="660400" y="1343036"/>
            <a:ext cx="5435601" cy="154205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marL="285750" indent="-285750" algn="l">
              <a:buFont typeface="Wingdings" panose="05000000000000000000" pitchFamily="2" charset="2"/>
              <a:buChar char="q"/>
            </a:pP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Memulai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dengan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asumsi</a:t>
            </a:r>
            <a:endParaRPr kumimoji="1" lang="en-US" altLang="zh-CN" sz="1600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poppins-bold"/>
              <a:ea typeface="poppins-bold"/>
              <a:cs typeface="poppins-bold"/>
            </a:endParaRP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Mencermati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persaingan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pasar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Berkomunikasi</a:t>
            </a: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 </a:t>
            </a: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dengan</a:t>
            </a: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 </a:t>
            </a: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pelanggan</a:t>
            </a: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 </a:t>
            </a: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anda</a:t>
            </a:r>
            <a:endParaRPr kumimoji="1" lang="en-US" altLang="zh-CN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poppins-bold"/>
              <a:cs typeface="poppins-bold"/>
            </a:endParaRP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Memanfaatkan</a:t>
            </a: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 </a:t>
            </a: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analitik</a:t>
            </a: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 tool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Menciptakan</a:t>
            </a: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 buyer persona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Jelaskan</a:t>
            </a: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 </a:t>
            </a: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keunggulan</a:t>
            </a: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 </a:t>
            </a: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produk</a:t>
            </a: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 </a:t>
            </a: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anda</a:t>
            </a:r>
            <a:endParaRPr kumimoji="1" lang="en-US" altLang="zh-CN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poppins-bold"/>
              <a:cs typeface="poppins-bold"/>
            </a:endParaRP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Menciptakan</a:t>
            </a: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cs typeface="poppins-bold"/>
              </a:rPr>
              <a:t> brand positioning</a:t>
            </a:r>
            <a:endParaRPr kumimoji="1" lang="zh-CN" altLang="en-US" dirty="0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CC1F2A5C-93AC-CB79-E165-B9C14A0B319A}"/>
              </a:ext>
            </a:extLst>
          </p:cNvPr>
          <p:cNvSpPr txBox="1"/>
          <p:nvPr/>
        </p:nvSpPr>
        <p:spPr>
          <a:xfrm>
            <a:off x="660400" y="3048994"/>
            <a:ext cx="126854" cy="131412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/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AC0672AE-D1D4-1A1C-5324-F895BB98E831}"/>
              </a:ext>
            </a:extLst>
          </p:cNvPr>
          <p:cNvSpPr txBox="1"/>
          <p:nvPr/>
        </p:nvSpPr>
        <p:spPr>
          <a:xfrm>
            <a:off x="854005" y="3048995"/>
            <a:ext cx="126854" cy="131412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/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C525647D-3F20-9EE5-E6CF-1E3791951541}"/>
              </a:ext>
            </a:extLst>
          </p:cNvPr>
          <p:cNvSpPr txBox="1"/>
          <p:nvPr/>
        </p:nvSpPr>
        <p:spPr>
          <a:xfrm>
            <a:off x="1047609" y="3048995"/>
            <a:ext cx="126854" cy="131412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/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solidFill>
            <a:schemeClr val="accent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D1D5E675-F294-2376-614F-780479458B39}"/>
              </a:ext>
            </a:extLst>
          </p:cNvPr>
          <p:cNvSpPr txBox="1"/>
          <p:nvPr/>
        </p:nvSpPr>
        <p:spPr>
          <a:xfrm>
            <a:off x="723827" y="4236473"/>
            <a:ext cx="5435601" cy="254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endParaRPr kumimoji="1" lang="zh-CN" altLang="en-US" dirty="0"/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5FD59BB5-A83B-921C-2BA3-85D8A5CB5B0C}"/>
              </a:ext>
            </a:extLst>
          </p:cNvPr>
          <p:cNvSpPr txBox="1"/>
          <p:nvPr/>
        </p:nvSpPr>
        <p:spPr>
          <a:xfrm>
            <a:off x="660400" y="48870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2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Pemilihan</a:t>
            </a:r>
            <a:r>
              <a:rPr kumimoji="1" lang="en-US" altLang="zh-CN" sz="32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Target </a:t>
            </a:r>
            <a:r>
              <a:rPr kumimoji="1" lang="en-US" altLang="zh-CN" sz="32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Konsumen</a:t>
            </a:r>
            <a:endParaRPr kumimoji="1" lang="zh-CN" altLang="en-US" dirty="0"/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55CE4A20-41BD-5387-0EFA-D8FA374FFE30}"/>
              </a:ext>
            </a:extLst>
          </p:cNvPr>
          <p:cNvSpPr txBox="1"/>
          <p:nvPr/>
        </p:nvSpPr>
        <p:spPr>
          <a:xfrm>
            <a:off x="447532" y="280134"/>
            <a:ext cx="396000" cy="396000"/>
          </a:xfrm>
          <a:prstGeom prst="halfFrame">
            <a:avLst>
              <a:gd name="adj1" fmla="val 23874"/>
              <a:gd name="adj2" fmla="val 25225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F2DB74D7-2542-B26C-7485-61D2511EF2A7}"/>
              </a:ext>
            </a:extLst>
          </p:cNvPr>
          <p:cNvSpPr txBox="1"/>
          <p:nvPr/>
        </p:nvSpPr>
        <p:spPr>
          <a:xfrm>
            <a:off x="644527" y="3849566"/>
            <a:ext cx="53594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2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Pembuatan</a:t>
            </a:r>
            <a:r>
              <a:rPr kumimoji="1" lang="en-US" altLang="zh-CN" sz="32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positioning yang </a:t>
            </a:r>
            <a:r>
              <a:rPr kumimoji="1" lang="en-US" altLang="zh-CN" sz="32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tepat</a:t>
            </a:r>
            <a:r>
              <a:rPr kumimoji="1" lang="en-US" altLang="zh-CN" sz="32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</a:t>
            </a:r>
            <a:r>
              <a:rPr kumimoji="1" lang="en-US" altLang="zh-CN" sz="32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bagi</a:t>
            </a:r>
            <a:r>
              <a:rPr kumimoji="1" lang="en-US" altLang="zh-CN" sz="32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</a:t>
            </a:r>
            <a:r>
              <a:rPr kumimoji="1" lang="en-US" altLang="zh-CN" sz="32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produk</a:t>
            </a:r>
            <a:endParaRPr kumimoji="1" lang="zh-CN" altLang="en-US" dirty="0"/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93B32251-F8A8-3E5C-18FB-2550CD8CC83E}"/>
              </a:ext>
            </a:extLst>
          </p:cNvPr>
          <p:cNvSpPr txBox="1"/>
          <p:nvPr/>
        </p:nvSpPr>
        <p:spPr>
          <a:xfrm>
            <a:off x="622814" y="4511019"/>
            <a:ext cx="6330951" cy="154205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marL="285750" indent="-285750" algn="l">
              <a:buFont typeface="Wingdings" panose="05000000000000000000" pitchFamily="2" charset="2"/>
              <a:buChar char="q"/>
            </a:pP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Membuat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manfaat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produk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lebih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jelas</a:t>
            </a:r>
            <a:endParaRPr kumimoji="1" lang="en-US" altLang="zh-CN" sz="1600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poppins-bold"/>
              <a:ea typeface="poppins-bold"/>
              <a:cs typeface="poppins-bold"/>
            </a:endParaRP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Mengupdate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atribut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produk</a:t>
            </a:r>
            <a:endParaRPr kumimoji="1" lang="en-US" altLang="zh-CN" sz="1600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poppins-bold"/>
              <a:ea typeface="poppins-bold"/>
              <a:cs typeface="poppins-bold"/>
            </a:endParaRP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Meningkatakan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citra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produk</a:t>
            </a:r>
            <a:endParaRPr kumimoji="1" lang="en-US" altLang="zh-CN" sz="1600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poppins-bold"/>
              <a:ea typeface="poppins-bold"/>
              <a:cs typeface="poppins-bold"/>
            </a:endParaRP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Harga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Memperhatikan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pesaing</a:t>
            </a:r>
            <a:endParaRPr kumimoji="1" lang="zh-CN" alt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198DC7-E110-ACBE-6731-631CC6558F34}"/>
              </a:ext>
            </a:extLst>
          </p:cNvPr>
          <p:cNvSpPr/>
          <p:nvPr/>
        </p:nvSpPr>
        <p:spPr>
          <a:xfrm>
            <a:off x="11285486" y="6024126"/>
            <a:ext cx="7553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37</a:t>
            </a:r>
            <a:endParaRPr lang="en-US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02754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1" y="-84375"/>
            <a:ext cx="12192000" cy="6858000"/>
          </a:xfrm>
          <a:custGeom>
            <a:avLst/>
            <a:gdLst>
              <a:gd name="connsiteX0" fmla="*/ 12192000 w 12192000"/>
              <a:gd name="connsiteY0" fmla="*/ 5941488 h 6858000"/>
              <a:gd name="connsiteX1" fmla="*/ 12192000 w 12192000"/>
              <a:gd name="connsiteY1" fmla="*/ 6378617 h 6858000"/>
              <a:gd name="connsiteX2" fmla="*/ 11962902 w 12192000"/>
              <a:gd name="connsiteY2" fmla="*/ 6630688 h 6858000"/>
              <a:gd name="connsiteX3" fmla="*/ 11805652 w 12192000"/>
              <a:gd name="connsiteY3" fmla="*/ 6780612 h 6858000"/>
              <a:gd name="connsiteX4" fmla="*/ 11716312 w 12192000"/>
              <a:gd name="connsiteY4" fmla="*/ 6858000 h 6858000"/>
              <a:gd name="connsiteX5" fmla="*/ 11283043 w 12192000"/>
              <a:gd name="connsiteY5" fmla="*/ 6858000 h 6858000"/>
              <a:gd name="connsiteX6" fmla="*/ 11308144 w 12192000"/>
              <a:gd name="connsiteY6" fmla="*/ 6840150 h 6858000"/>
              <a:gd name="connsiteX7" fmla="*/ 12045993 w 12192000"/>
              <a:gd name="connsiteY7" fmla="*/ 6136740 h 6858000"/>
              <a:gd name="connsiteX8" fmla="*/ 12192000 w 12192000"/>
              <a:gd name="connsiteY8" fmla="*/ 4675361 h 6858000"/>
              <a:gd name="connsiteX9" fmla="*/ 12192000 w 12192000"/>
              <a:gd name="connsiteY9" fmla="*/ 5253092 h 6858000"/>
              <a:gd name="connsiteX10" fmla="*/ 12178367 w 12192000"/>
              <a:gd name="connsiteY10" fmla="*/ 5281393 h 6858000"/>
              <a:gd name="connsiteX11" fmla="*/ 10613604 w 12192000"/>
              <a:gd name="connsiteY11" fmla="*/ 6846156 h 6858000"/>
              <a:gd name="connsiteX12" fmla="*/ 10590478 w 12192000"/>
              <a:gd name="connsiteY12" fmla="*/ 6858000 h 6858000"/>
              <a:gd name="connsiteX13" fmla="*/ 10024717 w 12192000"/>
              <a:gd name="connsiteY13" fmla="*/ 6858000 h 6858000"/>
              <a:gd name="connsiteX14" fmla="*/ 10183345 w 12192000"/>
              <a:gd name="connsiteY14" fmla="*/ 6795455 h 6858000"/>
              <a:gd name="connsiteX15" fmla="*/ 12127666 w 12192000"/>
              <a:gd name="connsiteY15" fmla="*/ 4851134 h 6858000"/>
              <a:gd name="connsiteX16" fmla="*/ 8761210 w 12192000"/>
              <a:gd name="connsiteY16" fmla="*/ 320192 h 6858000"/>
              <a:gd name="connsiteX17" fmla="*/ 5650276 w 12192000"/>
              <a:gd name="connsiteY17" fmla="*/ 3431127 h 6858000"/>
              <a:gd name="connsiteX18" fmla="*/ 8761210 w 12192000"/>
              <a:gd name="connsiteY18" fmla="*/ 6542062 h 6858000"/>
              <a:gd name="connsiteX19" fmla="*/ 11872145 w 12192000"/>
              <a:gd name="connsiteY19" fmla="*/ 3431127 h 6858000"/>
              <a:gd name="connsiteX20" fmla="*/ 8761210 w 12192000"/>
              <a:gd name="connsiteY20" fmla="*/ 320192 h 6858000"/>
              <a:gd name="connsiteX21" fmla="*/ 8761210 w 12192000"/>
              <a:gd name="connsiteY21" fmla="*/ 122114 h 6858000"/>
              <a:gd name="connsiteX22" fmla="*/ 12070223 w 12192000"/>
              <a:gd name="connsiteY22" fmla="*/ 3431127 h 6858000"/>
              <a:gd name="connsiteX23" fmla="*/ 8761210 w 12192000"/>
              <a:gd name="connsiteY23" fmla="*/ 6740140 h 6858000"/>
              <a:gd name="connsiteX24" fmla="*/ 5452197 w 12192000"/>
              <a:gd name="connsiteY24" fmla="*/ 3431127 h 6858000"/>
              <a:gd name="connsiteX25" fmla="*/ 8761210 w 12192000"/>
              <a:gd name="connsiteY25" fmla="*/ 122114 h 6858000"/>
              <a:gd name="connsiteX26" fmla="*/ 10024723 w 12192000"/>
              <a:gd name="connsiteY26" fmla="*/ 0 h 6858000"/>
              <a:gd name="connsiteX27" fmla="*/ 12191998 w 12192000"/>
              <a:gd name="connsiteY27" fmla="*/ 0 h 6858000"/>
              <a:gd name="connsiteX28" fmla="*/ 12191998 w 12192000"/>
              <a:gd name="connsiteY28" fmla="*/ 479372 h 6858000"/>
              <a:gd name="connsiteX29" fmla="*/ 12192000 w 12192000"/>
              <a:gd name="connsiteY29" fmla="*/ 479374 h 6858000"/>
              <a:gd name="connsiteX30" fmla="*/ 12192000 w 12192000"/>
              <a:gd name="connsiteY30" fmla="*/ 916503 h 6858000"/>
              <a:gd name="connsiteX31" fmla="*/ 12191998 w 12192000"/>
              <a:gd name="connsiteY31" fmla="*/ 916500 h 6858000"/>
              <a:gd name="connsiteX32" fmla="*/ 12191998 w 12192000"/>
              <a:gd name="connsiteY32" fmla="*/ 1604903 h 6858000"/>
              <a:gd name="connsiteX33" fmla="*/ 12192000 w 12192000"/>
              <a:gd name="connsiteY33" fmla="*/ 1604907 h 6858000"/>
              <a:gd name="connsiteX34" fmla="*/ 12192000 w 12192000"/>
              <a:gd name="connsiteY34" fmla="*/ 2182637 h 6858000"/>
              <a:gd name="connsiteX35" fmla="*/ 12127666 w 12192000"/>
              <a:gd name="connsiteY35" fmla="*/ 2006864 h 6858000"/>
              <a:gd name="connsiteX36" fmla="*/ 10183345 w 12192000"/>
              <a:gd name="connsiteY36" fmla="*/ 62543 h 6858000"/>
              <a:gd name="connsiteX37" fmla="*/ 0 w 12192000"/>
              <a:gd name="connsiteY37" fmla="*/ 0 h 6858000"/>
              <a:gd name="connsiteX38" fmla="*/ 7497698 w 12192000"/>
              <a:gd name="connsiteY38" fmla="*/ 0 h 6858000"/>
              <a:gd name="connsiteX39" fmla="*/ 7339076 w 12192000"/>
              <a:gd name="connsiteY39" fmla="*/ 62543 h 6858000"/>
              <a:gd name="connsiteX40" fmla="*/ 5107639 w 12192000"/>
              <a:gd name="connsiteY40" fmla="*/ 3428999 h 6858000"/>
              <a:gd name="connsiteX41" fmla="*/ 7339076 w 12192000"/>
              <a:gd name="connsiteY41" fmla="*/ 6795455 h 6858000"/>
              <a:gd name="connsiteX42" fmla="*/ 7497703 w 12192000"/>
              <a:gd name="connsiteY42" fmla="*/ 6858000 h 6858000"/>
              <a:gd name="connsiteX43" fmla="*/ 6931943 w 12192000"/>
              <a:gd name="connsiteY43" fmla="*/ 6858000 h 6858000"/>
              <a:gd name="connsiteX44" fmla="*/ 6908817 w 12192000"/>
              <a:gd name="connsiteY44" fmla="*/ 6846156 h 6858000"/>
              <a:gd name="connsiteX45" fmla="*/ 4875010 w 12192000"/>
              <a:gd name="connsiteY45" fmla="*/ 3428999 h 6858000"/>
              <a:gd name="connsiteX46" fmla="*/ 4875011 w 12192000"/>
              <a:gd name="connsiteY46" fmla="*/ 3428995 h 6858000"/>
              <a:gd name="connsiteX47" fmla="*/ 4504373 w 12192000"/>
              <a:gd name="connsiteY47" fmla="*/ 3428995 h 6858000"/>
              <a:gd name="connsiteX48" fmla="*/ 6214277 w 12192000"/>
              <a:gd name="connsiteY48" fmla="*/ 6840150 h 6858000"/>
              <a:gd name="connsiteX49" fmla="*/ 6239378 w 12192000"/>
              <a:gd name="connsiteY49" fmla="*/ 6858000 h 6858000"/>
              <a:gd name="connsiteX50" fmla="*/ 5806109 w 12192000"/>
              <a:gd name="connsiteY50" fmla="*/ 6858000 h 6858000"/>
              <a:gd name="connsiteX51" fmla="*/ 5716769 w 12192000"/>
              <a:gd name="connsiteY51" fmla="*/ 6780612 h 6858000"/>
              <a:gd name="connsiteX52" fmla="*/ 4233333 w 12192000"/>
              <a:gd name="connsiteY52" fmla="*/ 3428995 h 6858000"/>
              <a:gd name="connsiteX53" fmla="*/ 0 w 12192000"/>
              <a:gd name="connsiteY53" fmla="*/ 3428995 h 6858000"/>
            </a:gdLst>
            <a:ahLst/>
            <a:cxnLst/>
            <a:rect l="l" t="t" r="r" b="b"/>
            <a:pathLst>
              <a:path w="12192000" h="6858000">
                <a:moveTo>
                  <a:pt x="12192000" y="5941488"/>
                </a:moveTo>
                <a:lnTo>
                  <a:pt x="12192000" y="6378617"/>
                </a:lnTo>
                <a:lnTo>
                  <a:pt x="11962902" y="6630688"/>
                </a:lnTo>
                <a:cubicBezTo>
                  <a:pt x="11911691" y="6681899"/>
                  <a:pt x="11859258" y="6731890"/>
                  <a:pt x="11805652" y="6780612"/>
                </a:cubicBezTo>
                <a:lnTo>
                  <a:pt x="11716312" y="6858000"/>
                </a:lnTo>
                <a:lnTo>
                  <a:pt x="11283043" y="6858000"/>
                </a:lnTo>
                <a:lnTo>
                  <a:pt x="11308144" y="6840150"/>
                </a:lnTo>
                <a:cubicBezTo>
                  <a:pt x="11581307" y="6635865"/>
                  <a:pt x="11829114" y="6399537"/>
                  <a:pt x="12045993" y="6136740"/>
                </a:cubicBezTo>
                <a:close/>
                <a:moveTo>
                  <a:pt x="12192000" y="4675361"/>
                </a:moveTo>
                <a:lnTo>
                  <a:pt x="12192000" y="5253092"/>
                </a:lnTo>
                <a:lnTo>
                  <a:pt x="12178367" y="5281393"/>
                </a:lnTo>
                <a:cubicBezTo>
                  <a:pt x="11819410" y="5942171"/>
                  <a:pt x="11274382" y="6487200"/>
                  <a:pt x="10613604" y="6846156"/>
                </a:cubicBezTo>
                <a:lnTo>
                  <a:pt x="10590478" y="6858000"/>
                </a:lnTo>
                <a:lnTo>
                  <a:pt x="10024717" y="6858000"/>
                </a:lnTo>
                <a:lnTo>
                  <a:pt x="10183345" y="6795455"/>
                </a:lnTo>
                <a:cubicBezTo>
                  <a:pt x="11057560" y="6425694"/>
                  <a:pt x="11757905" y="5725349"/>
                  <a:pt x="12127666" y="4851134"/>
                </a:cubicBezTo>
                <a:close/>
                <a:moveTo>
                  <a:pt x="8761210" y="320192"/>
                </a:moveTo>
                <a:cubicBezTo>
                  <a:pt x="7043088" y="320192"/>
                  <a:pt x="5650276" y="1713005"/>
                  <a:pt x="5650276" y="3431127"/>
                </a:cubicBezTo>
                <a:cubicBezTo>
                  <a:pt x="5650276" y="5149249"/>
                  <a:pt x="7043088" y="6542062"/>
                  <a:pt x="8761210" y="6542062"/>
                </a:cubicBezTo>
                <a:cubicBezTo>
                  <a:pt x="10479332" y="6542062"/>
                  <a:pt x="11872145" y="5149249"/>
                  <a:pt x="11872145" y="3431127"/>
                </a:cubicBezTo>
                <a:cubicBezTo>
                  <a:pt x="11872145" y="1713005"/>
                  <a:pt x="10479332" y="320192"/>
                  <a:pt x="8761210" y="320192"/>
                </a:cubicBezTo>
                <a:close/>
                <a:moveTo>
                  <a:pt x="8761210" y="122114"/>
                </a:moveTo>
                <a:cubicBezTo>
                  <a:pt x="10588727" y="122114"/>
                  <a:pt x="12070223" y="1603610"/>
                  <a:pt x="12070223" y="3431127"/>
                </a:cubicBezTo>
                <a:cubicBezTo>
                  <a:pt x="12070223" y="5258644"/>
                  <a:pt x="10588727" y="6740140"/>
                  <a:pt x="8761210" y="6740140"/>
                </a:cubicBezTo>
                <a:cubicBezTo>
                  <a:pt x="6933693" y="6740140"/>
                  <a:pt x="5452197" y="5258644"/>
                  <a:pt x="5452197" y="3431127"/>
                </a:cubicBezTo>
                <a:cubicBezTo>
                  <a:pt x="5452197" y="1603610"/>
                  <a:pt x="6933693" y="122114"/>
                  <a:pt x="8761210" y="122114"/>
                </a:cubicBezTo>
                <a:close/>
                <a:moveTo>
                  <a:pt x="10024723" y="0"/>
                </a:moveTo>
                <a:lnTo>
                  <a:pt x="12191998" y="0"/>
                </a:lnTo>
                <a:lnTo>
                  <a:pt x="12191998" y="479372"/>
                </a:lnTo>
                <a:lnTo>
                  <a:pt x="12192000" y="479374"/>
                </a:lnTo>
                <a:lnTo>
                  <a:pt x="12192000" y="916503"/>
                </a:lnTo>
                <a:lnTo>
                  <a:pt x="12191998" y="916500"/>
                </a:lnTo>
                <a:lnTo>
                  <a:pt x="12191998" y="1604903"/>
                </a:lnTo>
                <a:lnTo>
                  <a:pt x="12192000" y="1604907"/>
                </a:lnTo>
                <a:lnTo>
                  <a:pt x="12192000" y="2182637"/>
                </a:lnTo>
                <a:lnTo>
                  <a:pt x="12127666" y="2006864"/>
                </a:lnTo>
                <a:cubicBezTo>
                  <a:pt x="11757905" y="1132649"/>
                  <a:pt x="11057560" y="432305"/>
                  <a:pt x="10183345" y="62543"/>
                </a:cubicBezTo>
                <a:close/>
                <a:moveTo>
                  <a:pt x="0" y="0"/>
                </a:moveTo>
                <a:lnTo>
                  <a:pt x="7497698" y="0"/>
                </a:lnTo>
                <a:lnTo>
                  <a:pt x="7339076" y="62543"/>
                </a:lnTo>
                <a:cubicBezTo>
                  <a:pt x="6027754" y="617185"/>
                  <a:pt x="5107639" y="1915640"/>
                  <a:pt x="5107639" y="3428999"/>
                </a:cubicBezTo>
                <a:cubicBezTo>
                  <a:pt x="5107639" y="4942358"/>
                  <a:pt x="6027754" y="6240813"/>
                  <a:pt x="7339076" y="6795455"/>
                </a:cubicBezTo>
                <a:lnTo>
                  <a:pt x="7497703" y="6858000"/>
                </a:lnTo>
                <a:lnTo>
                  <a:pt x="6931943" y="6858000"/>
                </a:lnTo>
                <a:lnTo>
                  <a:pt x="6908817" y="6846156"/>
                </a:lnTo>
                <a:cubicBezTo>
                  <a:pt x="5697391" y="6188070"/>
                  <a:pt x="4875010" y="4904573"/>
                  <a:pt x="4875010" y="3428999"/>
                </a:cubicBezTo>
                <a:lnTo>
                  <a:pt x="4875011" y="3428995"/>
                </a:lnTo>
                <a:lnTo>
                  <a:pt x="4504373" y="3428995"/>
                </a:lnTo>
                <a:cubicBezTo>
                  <a:pt x="4504373" y="4824894"/>
                  <a:pt x="5176260" y="6063864"/>
                  <a:pt x="6214277" y="6840150"/>
                </a:cubicBezTo>
                <a:lnTo>
                  <a:pt x="6239378" y="6858000"/>
                </a:lnTo>
                <a:lnTo>
                  <a:pt x="5806109" y="6858000"/>
                </a:lnTo>
                <a:lnTo>
                  <a:pt x="5716769" y="6780612"/>
                </a:lnTo>
                <a:cubicBezTo>
                  <a:pt x="4805463" y="5952337"/>
                  <a:pt x="4233333" y="4757480"/>
                  <a:pt x="4233333" y="3428995"/>
                </a:cubicBezTo>
                <a:lnTo>
                  <a:pt x="0" y="3428995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" name="标题 1"/>
          <p:cNvSpPr txBox="1"/>
          <p:nvPr/>
        </p:nvSpPr>
        <p:spPr>
          <a:xfrm>
            <a:off x="576000" y="1377387"/>
            <a:ext cx="7950200" cy="5011837"/>
          </a:xfrm>
          <a:prstGeom prst="roundRect">
            <a:avLst>
              <a:gd name="adj" fmla="val 4338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-1" y="576001"/>
            <a:ext cx="12192000" cy="6281999"/>
          </a:xfrm>
          <a:custGeom>
            <a:avLst/>
            <a:gdLst>
              <a:gd name="connsiteX0" fmla="*/ 8763001 w 12192000"/>
              <a:gd name="connsiteY0" fmla="*/ 0 h 6281999"/>
              <a:gd name="connsiteX1" fmla="*/ 11616001 w 12192000"/>
              <a:gd name="connsiteY1" fmla="*/ 2853000 h 6281999"/>
              <a:gd name="connsiteX2" fmla="*/ 10122910 w 12192000"/>
              <a:gd name="connsiteY2" fmla="*/ 5361658 h 6281999"/>
              <a:gd name="connsiteX3" fmla="*/ 10005954 w 12192000"/>
              <a:gd name="connsiteY3" fmla="*/ 5417999 h 6281999"/>
              <a:gd name="connsiteX4" fmla="*/ 12192000 w 12192000"/>
              <a:gd name="connsiteY4" fmla="*/ 5417999 h 6281999"/>
              <a:gd name="connsiteX5" fmla="*/ 12192000 w 12192000"/>
              <a:gd name="connsiteY5" fmla="*/ 6281999 h 6281999"/>
              <a:gd name="connsiteX6" fmla="*/ 0 w 12192000"/>
              <a:gd name="connsiteY6" fmla="*/ 6281999 h 6281999"/>
              <a:gd name="connsiteX7" fmla="*/ 0 w 12192000"/>
              <a:gd name="connsiteY7" fmla="*/ 5417999 h 6281999"/>
              <a:gd name="connsiteX8" fmla="*/ 7520048 w 12192000"/>
              <a:gd name="connsiteY8" fmla="*/ 5417999 h 6281999"/>
              <a:gd name="connsiteX9" fmla="*/ 7403092 w 12192000"/>
              <a:gd name="connsiteY9" fmla="*/ 5361658 h 6281999"/>
              <a:gd name="connsiteX10" fmla="*/ 5910001 w 12192000"/>
              <a:gd name="connsiteY10" fmla="*/ 2853000 h 6281999"/>
              <a:gd name="connsiteX11" fmla="*/ 8763001 w 12192000"/>
              <a:gd name="connsiteY11" fmla="*/ 0 h 6281999"/>
            </a:gdLst>
            <a:ahLst/>
            <a:cxnLst/>
            <a:rect l="l" t="t" r="r" b="b"/>
            <a:pathLst>
              <a:path w="12192000" h="6281999">
                <a:moveTo>
                  <a:pt x="8763001" y="0"/>
                </a:moveTo>
                <a:cubicBezTo>
                  <a:pt x="10338669" y="0"/>
                  <a:pt x="11616001" y="1277332"/>
                  <a:pt x="11616001" y="2853000"/>
                </a:cubicBezTo>
                <a:cubicBezTo>
                  <a:pt x="11616001" y="3936272"/>
                  <a:pt x="11012262" y="4878533"/>
                  <a:pt x="10122910" y="5361658"/>
                </a:cubicBezTo>
                <a:lnTo>
                  <a:pt x="10005954" y="5417999"/>
                </a:lnTo>
                <a:lnTo>
                  <a:pt x="12192000" y="5417999"/>
                </a:lnTo>
                <a:lnTo>
                  <a:pt x="12192000" y="6281999"/>
                </a:lnTo>
                <a:lnTo>
                  <a:pt x="0" y="6281999"/>
                </a:lnTo>
                <a:lnTo>
                  <a:pt x="0" y="5417999"/>
                </a:lnTo>
                <a:lnTo>
                  <a:pt x="7520048" y="5417999"/>
                </a:lnTo>
                <a:lnTo>
                  <a:pt x="7403092" y="5361658"/>
                </a:lnTo>
                <a:cubicBezTo>
                  <a:pt x="6513740" y="4878533"/>
                  <a:pt x="5910001" y="3936272"/>
                  <a:pt x="5910001" y="2853000"/>
                </a:cubicBezTo>
                <a:cubicBezTo>
                  <a:pt x="5910001" y="1277332"/>
                  <a:pt x="7187333" y="0"/>
                  <a:pt x="8763001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28000">
                <a:schemeClr val="accent1">
                  <a:lumMod val="60000"/>
                  <a:lumOff val="40000"/>
                </a:schemeClr>
              </a:gs>
              <a:gs pos="6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9360000" scaled="0"/>
          </a:gra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923624" y="1666754"/>
            <a:ext cx="5118359" cy="282422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44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Fira Sans Black"/>
              </a:rPr>
              <a:t>Terima</a:t>
            </a:r>
            <a:r>
              <a:rPr kumimoji="1" lang="en-US" altLang="zh-CN" sz="44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Fira Sans Black"/>
              </a:rPr>
              <a:t> Kasih</a:t>
            </a:r>
          </a:p>
          <a:p>
            <a:pPr algn="l"/>
            <a:r>
              <a:rPr kumimoji="1" lang="en-US" altLang="zh-CN" sz="44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Fira Sans Black"/>
              </a:rPr>
              <a:t>Atas </a:t>
            </a:r>
            <a:r>
              <a:rPr kumimoji="1" lang="en-US" altLang="zh-CN" sz="44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Fira Sans Black"/>
              </a:rPr>
              <a:t>Perhatiannya</a:t>
            </a:r>
            <a:endParaRPr kumimoji="1" lang="zh-CN" altLang="en-US" dirty="0"/>
          </a:p>
        </p:txBody>
      </p:sp>
      <p:sp>
        <p:nvSpPr>
          <p:cNvPr id="7" name="标题 1"/>
          <p:cNvSpPr txBox="1"/>
          <p:nvPr/>
        </p:nvSpPr>
        <p:spPr>
          <a:xfrm>
            <a:off x="895915" y="5401151"/>
            <a:ext cx="4838135" cy="395032"/>
          </a:xfrm>
          <a:prstGeom prst="roundRect">
            <a:avLst>
              <a:gd name="adj" fmla="val 26277"/>
            </a:avLst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28000">
                <a:schemeClr val="accent1">
                  <a:lumMod val="60000"/>
                  <a:lumOff val="40000"/>
                </a:schemeClr>
              </a:gs>
              <a:gs pos="6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9360000" scaled="0"/>
          </a:gra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r>
              <a:rPr kumimoji="1" lang="en-US" altLang="zh-CN" sz="2000" dirty="0" err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Wassalamualaikum</a:t>
            </a:r>
            <a:r>
              <a:rPr kumimoji="1" lang="en-US" altLang="zh-CN" sz="20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, </a:t>
            </a:r>
            <a:r>
              <a:rPr kumimoji="1" lang="en-US" altLang="zh-CN" sz="2000" dirty="0" err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wr</a:t>
            </a:r>
            <a:r>
              <a:rPr kumimoji="1" lang="en-US" altLang="zh-CN" sz="20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, </a:t>
            </a:r>
            <a:r>
              <a:rPr kumimoji="1" lang="en-US" altLang="zh-CN" sz="2000" dirty="0" err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wb</a:t>
            </a:r>
            <a:r>
              <a:rPr kumimoji="1" lang="en-US" altLang="zh-CN" sz="20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.</a:t>
            </a:r>
            <a:endParaRPr kumimoji="1" lang="zh-CN" altLang="en-US" dirty="0"/>
          </a:p>
        </p:txBody>
      </p:sp>
      <p:sp>
        <p:nvSpPr>
          <p:cNvPr id="8" name="标题 1"/>
          <p:cNvSpPr txBox="1"/>
          <p:nvPr/>
        </p:nvSpPr>
        <p:spPr>
          <a:xfrm>
            <a:off x="901650" y="4761646"/>
            <a:ext cx="4676172" cy="497711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981498" y="4800820"/>
            <a:ext cx="4516477" cy="41936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sz="1652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Mohon </a:t>
            </a:r>
            <a:r>
              <a:rPr kumimoji="1" lang="en-US" altLang="zh-CN" sz="1652" dirty="0" err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maaf</a:t>
            </a:r>
            <a:r>
              <a:rPr kumimoji="1" lang="en-US" altLang="zh-CN" sz="1652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</a:t>
            </a:r>
            <a:r>
              <a:rPr kumimoji="1" lang="en-US" altLang="zh-CN" sz="1652" dirty="0" err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bila</a:t>
            </a:r>
            <a:r>
              <a:rPr kumimoji="1" lang="en-US" altLang="zh-CN" sz="1652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</a:t>
            </a:r>
            <a:r>
              <a:rPr kumimoji="1" lang="en-US" altLang="zh-CN" sz="1652" dirty="0" err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ada</a:t>
            </a:r>
            <a:r>
              <a:rPr kumimoji="1" lang="en-US" altLang="zh-CN" sz="1652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yang </a:t>
            </a:r>
            <a:r>
              <a:rPr kumimoji="1" lang="en-US" altLang="zh-CN" sz="1652" dirty="0" err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kurang</a:t>
            </a:r>
            <a:r>
              <a:rPr kumimoji="1" lang="en-US" altLang="zh-CN" sz="1652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</a:t>
            </a:r>
            <a:r>
              <a:rPr kumimoji="1" lang="en-US" altLang="zh-CN" sz="1652" dirty="0" err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berkenan</a:t>
            </a:r>
            <a:endParaRPr kumimoji="1" lang="zh-CN" alt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alphaModFix/>
          </a:blip>
          <a:srcRect l="194" t="53968" r="53398" b="2987"/>
          <a:stretch>
            <a:fillRect/>
          </a:stretch>
        </p:blipFill>
        <p:spPr>
          <a:xfrm>
            <a:off x="6041985" y="706055"/>
            <a:ext cx="5428528" cy="5428528"/>
          </a:xfrm>
          <a:custGeom>
            <a:avLst/>
            <a:gdLst/>
            <a:ahLst/>
            <a:cxnLst/>
            <a:rect l="l" t="t" r="r" b="b"/>
            <a:pathLst>
              <a:path w="5422900" h="5422900">
                <a:moveTo>
                  <a:pt x="2714264" y="0"/>
                </a:moveTo>
                <a:cubicBezTo>
                  <a:pt x="4213311" y="0"/>
                  <a:pt x="5428528" y="1215217"/>
                  <a:pt x="5428528" y="2714264"/>
                </a:cubicBezTo>
                <a:cubicBezTo>
                  <a:pt x="5428528" y="4213311"/>
                  <a:pt x="4213311" y="5428528"/>
                  <a:pt x="2714264" y="5428528"/>
                </a:cubicBezTo>
                <a:cubicBezTo>
                  <a:pt x="1215218" y="5428528"/>
                  <a:pt x="0" y="4213311"/>
                  <a:pt x="0" y="2714264"/>
                </a:cubicBezTo>
                <a:cubicBezTo>
                  <a:pt x="0" y="1215217"/>
                  <a:pt x="1215218" y="0"/>
                  <a:pt x="2714264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F69E1C-1AA4-79ED-668B-BF20EC3D5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983" y="169293"/>
            <a:ext cx="1946912" cy="20577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F5C2E65-32AA-F47E-17F7-E43F9573F17B}"/>
              </a:ext>
            </a:extLst>
          </p:cNvPr>
          <p:cNvSpPr txBox="1"/>
          <p:nvPr/>
        </p:nvSpPr>
        <p:spPr>
          <a:xfrm>
            <a:off x="4934514" y="6266728"/>
            <a:ext cx="10464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kumimoji="1" lang="en-US" altLang="zh-CN" sz="18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Technology Marketing, Customer Behavior and Branding</a:t>
            </a:r>
            <a:endParaRPr kumimoji="1" lang="zh-CN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1099765" y="1292200"/>
            <a:ext cx="4583741" cy="4680000"/>
          </a:xfrm>
          <a:prstGeom prst="roundRect">
            <a:avLst>
              <a:gd name="adj" fmla="val 2749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5989866" y="1292200"/>
            <a:ext cx="5102370" cy="4680000"/>
          </a:xfrm>
          <a:prstGeom prst="roundRect">
            <a:avLst>
              <a:gd name="adj" fmla="val 2749"/>
            </a:avLst>
          </a:prstGeom>
          <a:blipFill>
            <a:blip r:embed="rId2"/>
            <a:srcRect/>
            <a:tile tx="0" ty="0" sx="100000" sy="100000" algn="tl"/>
          </a:blip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4" name="标题 1"/>
          <p:cNvCxnSpPr/>
          <p:nvPr/>
        </p:nvCxnSpPr>
        <p:spPr>
          <a:xfrm>
            <a:off x="1471205" y="1789316"/>
            <a:ext cx="720000" cy="0"/>
          </a:xfrm>
          <a:prstGeom prst="line">
            <a:avLst/>
          </a:prstGeom>
          <a:noFill/>
          <a:ln w="88900" cap="rnd">
            <a:solidFill>
              <a:schemeClr val="accent1"/>
            </a:solidFill>
            <a:miter/>
          </a:ln>
        </p:spPr>
      </p:cxnSp>
      <p:sp>
        <p:nvSpPr>
          <p:cNvPr id="5" name="标题 1"/>
          <p:cNvSpPr txBox="1"/>
          <p:nvPr/>
        </p:nvSpPr>
        <p:spPr>
          <a:xfrm>
            <a:off x="1166387" y="2748934"/>
            <a:ext cx="4929613" cy="28168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2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Produk</a:t>
            </a:r>
            <a:r>
              <a:rPr kumimoji="1" lang="en-US" altLang="zh-CN" sz="2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yang </a:t>
            </a:r>
            <a:r>
              <a:rPr kumimoji="1" lang="en-US" altLang="zh-CN" sz="2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digunakan</a:t>
            </a:r>
            <a:r>
              <a:rPr kumimoji="1" lang="en-US" altLang="zh-CN" sz="2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oleh </a:t>
            </a:r>
            <a:r>
              <a:rPr kumimoji="1" lang="en-US" altLang="zh-CN" sz="2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perusahaan</a:t>
            </a:r>
            <a:r>
              <a:rPr kumimoji="1" lang="en-US" altLang="zh-CN" sz="2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2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untuk</a:t>
            </a:r>
            <a:r>
              <a:rPr kumimoji="1" lang="en-US" altLang="zh-CN" sz="2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2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memproduksi</a:t>
            </a:r>
            <a:r>
              <a:rPr kumimoji="1" lang="en-US" altLang="zh-CN" sz="2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2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produk</a:t>
            </a:r>
            <a:r>
              <a:rPr kumimoji="1" lang="en-US" altLang="zh-CN" sz="2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lain.</a:t>
            </a:r>
            <a:endParaRPr kumimoji="1" lang="zh-CN" altLang="en-US" sz="2800" dirty="0"/>
          </a:p>
        </p:txBody>
      </p:sp>
      <p:sp>
        <p:nvSpPr>
          <p:cNvPr id="6" name="标题 1"/>
          <p:cNvSpPr txBox="1"/>
          <p:nvPr/>
        </p:nvSpPr>
        <p:spPr>
          <a:xfrm>
            <a:off x="1422400" y="1997111"/>
            <a:ext cx="3660800" cy="5971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l"/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Definisi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60400" y="48870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Pemasaran Barang Industri (Industrial Goods)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447532" y="280134"/>
            <a:ext cx="396000" cy="396000"/>
          </a:xfrm>
          <a:prstGeom prst="halfFrame">
            <a:avLst>
              <a:gd name="adj1" fmla="val 23874"/>
              <a:gd name="adj2" fmla="val 25225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435CBE-6DE3-3AB0-DEAB-BD9301E59F78}"/>
              </a:ext>
            </a:extLst>
          </p:cNvPr>
          <p:cNvSpPr/>
          <p:nvPr/>
        </p:nvSpPr>
        <p:spPr>
          <a:xfrm>
            <a:off x="11428153" y="6024126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/>
          </a:blip>
          <a:srcRect l="1681" t="7810" r="1328" b="19380"/>
          <a:stretch>
            <a:fillRect/>
          </a:stretch>
        </p:blipFill>
        <p:spPr>
          <a:xfrm>
            <a:off x="4769752" y="2811714"/>
            <a:ext cx="2639796" cy="1320984"/>
          </a:xfrm>
          <a:custGeom>
            <a:avLst/>
            <a:gdLst/>
            <a:ahLst/>
            <a:cxnLst/>
            <a:rect l="l" t="t" r="r" b="b"/>
            <a:pathLst>
              <a:path w="2639796" h="1320984">
                <a:moveTo>
                  <a:pt x="660492" y="0"/>
                </a:moveTo>
                <a:lnTo>
                  <a:pt x="1979304" y="0"/>
                </a:lnTo>
                <a:cubicBezTo>
                  <a:pt x="2344084" y="0"/>
                  <a:pt x="2639796" y="295712"/>
                  <a:pt x="2639796" y="660492"/>
                </a:cubicBezTo>
                <a:cubicBezTo>
                  <a:pt x="2639796" y="1025272"/>
                  <a:pt x="2344084" y="1320984"/>
                  <a:pt x="1979304" y="1320984"/>
                </a:cubicBezTo>
                <a:lnTo>
                  <a:pt x="660492" y="1320984"/>
                </a:lnTo>
                <a:cubicBezTo>
                  <a:pt x="295712" y="1320984"/>
                  <a:pt x="0" y="1025272"/>
                  <a:pt x="0" y="660492"/>
                </a:cubicBezTo>
                <a:cubicBezTo>
                  <a:pt x="0" y="295712"/>
                  <a:pt x="295712" y="0"/>
                  <a:pt x="660492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rot="10800000">
            <a:off x="4745187" y="1270473"/>
            <a:ext cx="2688926" cy="1312762"/>
          </a:xfrm>
          <a:custGeom>
            <a:avLst/>
            <a:gdLst>
              <a:gd name="connsiteX0" fmla="*/ 0 w 2688926"/>
              <a:gd name="connsiteY0" fmla="*/ 0 h 1312762"/>
              <a:gd name="connsiteX1" fmla="*/ 325445 w 2688926"/>
              <a:gd name="connsiteY1" fmla="*/ 0 h 1312762"/>
              <a:gd name="connsiteX2" fmla="*/ 329029 w 2688926"/>
              <a:gd name="connsiteY2" fmla="*/ 70974 h 1312762"/>
              <a:gd name="connsiteX3" fmla="*/ 1344463 w 2688926"/>
              <a:gd name="connsiteY3" fmla="*/ 987317 h 1312762"/>
              <a:gd name="connsiteX4" fmla="*/ 2359897 w 2688926"/>
              <a:gd name="connsiteY4" fmla="*/ 70974 h 1312762"/>
              <a:gd name="connsiteX5" fmla="*/ 2363481 w 2688926"/>
              <a:gd name="connsiteY5" fmla="*/ 0 h 1312762"/>
              <a:gd name="connsiteX6" fmla="*/ 2688926 w 2688926"/>
              <a:gd name="connsiteY6" fmla="*/ 0 h 1312762"/>
              <a:gd name="connsiteX7" fmla="*/ 2683662 w 2688926"/>
              <a:gd name="connsiteY7" fmla="*/ 104249 h 1312762"/>
              <a:gd name="connsiteX8" fmla="*/ 1344463 w 2688926"/>
              <a:gd name="connsiteY8" fmla="*/ 1312762 h 1312762"/>
              <a:gd name="connsiteX9" fmla="*/ 5264 w 2688926"/>
              <a:gd name="connsiteY9" fmla="*/ 104249 h 1312762"/>
            </a:gdLst>
            <a:ahLst/>
            <a:cxnLst/>
            <a:rect l="l" t="t" r="r" b="b"/>
            <a:pathLst>
              <a:path w="2688926" h="1312762">
                <a:moveTo>
                  <a:pt x="0" y="0"/>
                </a:moveTo>
                <a:lnTo>
                  <a:pt x="325445" y="0"/>
                </a:lnTo>
                <a:lnTo>
                  <a:pt x="329029" y="70974"/>
                </a:lnTo>
                <a:cubicBezTo>
                  <a:pt x="381299" y="585670"/>
                  <a:pt x="815977" y="987317"/>
                  <a:pt x="1344463" y="987317"/>
                </a:cubicBezTo>
                <a:cubicBezTo>
                  <a:pt x="1872950" y="987317"/>
                  <a:pt x="2307627" y="585670"/>
                  <a:pt x="2359897" y="70974"/>
                </a:cubicBezTo>
                <a:lnTo>
                  <a:pt x="2363481" y="0"/>
                </a:lnTo>
                <a:lnTo>
                  <a:pt x="2688926" y="0"/>
                </a:lnTo>
                <a:lnTo>
                  <a:pt x="2683662" y="104249"/>
                </a:lnTo>
                <a:cubicBezTo>
                  <a:pt x="2614726" y="783053"/>
                  <a:pt x="2041455" y="1312762"/>
                  <a:pt x="1344463" y="1312762"/>
                </a:cubicBezTo>
                <a:cubicBezTo>
                  <a:pt x="647471" y="1312762"/>
                  <a:pt x="74200" y="783053"/>
                  <a:pt x="5264" y="104249"/>
                </a:cubicBezTo>
                <a:close/>
              </a:path>
            </a:pathLst>
          </a:custGeom>
          <a:gradFill>
            <a:gsLst>
              <a:gs pos="0">
                <a:schemeClr val="accent3">
                  <a:alpha val="100000"/>
                </a:schemeClr>
              </a:gs>
              <a:gs pos="100000">
                <a:schemeClr val="accent3">
                  <a:lumMod val="60000"/>
                  <a:lumOff val="40000"/>
                  <a:alpha val="100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2789115" y="4719264"/>
            <a:ext cx="6601070" cy="13127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/>
            <a:r>
              <a:rPr lang="en-US" sz="2800" dirty="0" err="1"/>
              <a:t>yaitu</a:t>
            </a:r>
            <a:r>
              <a:rPr lang="en-US" sz="2800" dirty="0"/>
              <a:t> </a:t>
            </a:r>
            <a:r>
              <a:rPr lang="en-US" sz="2800" dirty="0" err="1"/>
              <a:t>produk</a:t>
            </a:r>
            <a:r>
              <a:rPr lang="en-US" sz="2800" dirty="0"/>
              <a:t> yang </a:t>
            </a:r>
            <a:r>
              <a:rPr lang="en-US" sz="2800" dirty="0" err="1"/>
              <a:t>tidak</a:t>
            </a:r>
            <a:r>
              <a:rPr lang="en-US" sz="2800" dirty="0"/>
              <a:t> </a:t>
            </a:r>
            <a:r>
              <a:rPr lang="en-US" sz="2800" dirty="0" err="1"/>
              <a:t>nyata</a:t>
            </a:r>
            <a:r>
              <a:rPr lang="en-US" sz="2800" dirty="0"/>
              <a:t> </a:t>
            </a:r>
            <a:r>
              <a:rPr lang="en-US" sz="2800" dirty="0" err="1"/>
              <a:t>seperti</a:t>
            </a:r>
            <a:r>
              <a:rPr lang="en-US" sz="2800" dirty="0"/>
              <a:t> </a:t>
            </a:r>
            <a:r>
              <a:rPr lang="en-US" sz="2800" dirty="0" err="1"/>
              <a:t>waktu</a:t>
            </a:r>
            <a:r>
              <a:rPr lang="en-US" sz="2800" dirty="0"/>
              <a:t> dan </a:t>
            </a:r>
            <a:r>
              <a:rPr lang="en-US" sz="2800" dirty="0" err="1"/>
              <a:t>keahlian</a:t>
            </a:r>
            <a:r>
              <a:rPr lang="en-US" sz="2800" dirty="0"/>
              <a:t> </a:t>
            </a:r>
            <a:r>
              <a:rPr lang="en-US" sz="2800" dirty="0" err="1"/>
              <a:t>atau</a:t>
            </a:r>
            <a:r>
              <a:rPr lang="en-US" sz="2800" dirty="0"/>
              <a:t> </a:t>
            </a:r>
            <a:r>
              <a:rPr lang="en-US" sz="2800" dirty="0" err="1"/>
              <a:t>aktivitas</a:t>
            </a:r>
            <a:r>
              <a:rPr lang="en-US" sz="2800" dirty="0"/>
              <a:t> yang </a:t>
            </a:r>
            <a:r>
              <a:rPr lang="en-US" sz="2800" dirty="0" err="1"/>
              <a:t>tidak</a:t>
            </a:r>
            <a:r>
              <a:rPr lang="en-US" sz="2800" dirty="0"/>
              <a:t> </a:t>
            </a:r>
            <a:r>
              <a:rPr lang="en-US" sz="2800" dirty="0" err="1"/>
              <a:t>dapat</a:t>
            </a:r>
            <a:r>
              <a:rPr lang="en-US" sz="2800" dirty="0"/>
              <a:t> </a:t>
            </a:r>
            <a:r>
              <a:rPr lang="en-US" sz="2800" dirty="0" err="1"/>
              <a:t>dibeli</a:t>
            </a:r>
            <a:r>
              <a:rPr lang="en-US" sz="2800" dirty="0"/>
              <a:t>.</a:t>
            </a:r>
            <a:endParaRPr kumimoji="1" lang="zh-CN" altLang="en-US" sz="2800" dirty="0"/>
          </a:p>
        </p:txBody>
      </p:sp>
      <p:sp>
        <p:nvSpPr>
          <p:cNvPr id="5" name="标题 1"/>
          <p:cNvSpPr txBox="1"/>
          <p:nvPr/>
        </p:nvSpPr>
        <p:spPr>
          <a:xfrm>
            <a:off x="2789115" y="4281489"/>
            <a:ext cx="6596185" cy="3775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/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Definisi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456364" y="1853727"/>
            <a:ext cx="1266572" cy="6415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/>
            <a:r>
              <a:rPr kumimoji="1" lang="en-US" altLang="zh-CN" sz="4800">
                <a:ln w="12700">
                  <a:noFill/>
                </a:ln>
                <a:solidFill>
                  <a:srgbClr val="4E48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01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60400" y="48870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Pemasaran Pada Jasa (Service)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447532" y="280134"/>
            <a:ext cx="396000" cy="396000"/>
          </a:xfrm>
          <a:prstGeom prst="halfFrame">
            <a:avLst>
              <a:gd name="adj1" fmla="val 23874"/>
              <a:gd name="adj2" fmla="val 25225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7CCEFC-C980-6FCA-91D8-4D8929654DD2}"/>
              </a:ext>
            </a:extLst>
          </p:cNvPr>
          <p:cNvSpPr/>
          <p:nvPr/>
        </p:nvSpPr>
        <p:spPr>
          <a:xfrm>
            <a:off x="11428153" y="6024126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5681613 h 6858000"/>
              <a:gd name="connsiteX1" fmla="*/ 84508 w 12192000"/>
              <a:gd name="connsiteY1" fmla="*/ 5794624 h 6858000"/>
              <a:gd name="connsiteX2" fmla="*/ 1508369 w 12192000"/>
              <a:gd name="connsiteY2" fmla="*/ 6857008 h 6858000"/>
              <a:gd name="connsiteX3" fmla="*/ 1510887 w 12192000"/>
              <a:gd name="connsiteY3" fmla="*/ 6858000 h 6858000"/>
              <a:gd name="connsiteX4" fmla="*/ 802993 w 12192000"/>
              <a:gd name="connsiteY4" fmla="*/ 6858000 h 6858000"/>
              <a:gd name="connsiteX5" fmla="*/ 691805 w 12192000"/>
              <a:gd name="connsiteY5" fmla="*/ 6786720 h 6858000"/>
              <a:gd name="connsiteX6" fmla="*/ 92018 w 12192000"/>
              <a:gd name="connsiteY6" fmla="*/ 6291850 h 6858000"/>
              <a:gd name="connsiteX7" fmla="*/ 0 w 12192000"/>
              <a:gd name="connsiteY7" fmla="*/ 6190605 h 6858000"/>
              <a:gd name="connsiteX8" fmla="*/ 8095826 w 12192000"/>
              <a:gd name="connsiteY8" fmla="*/ 3176597 h 6858000"/>
              <a:gd name="connsiteX9" fmla="*/ 8102136 w 12192000"/>
              <a:gd name="connsiteY9" fmla="*/ 3426161 h 6858000"/>
              <a:gd name="connsiteX10" fmla="*/ 8097006 w 12192000"/>
              <a:gd name="connsiteY10" fmla="*/ 3194338 h 6858000"/>
              <a:gd name="connsiteX11" fmla="*/ 8077820 w 12192000"/>
              <a:gd name="connsiteY11" fmla="*/ 2929675 h 6858000"/>
              <a:gd name="connsiteX12" fmla="*/ 8090447 w 12192000"/>
              <a:gd name="connsiteY12" fmla="*/ 3095734 h 6858000"/>
              <a:gd name="connsiteX13" fmla="*/ 8081760 w 12192000"/>
              <a:gd name="connsiteY13" fmla="*/ 2965144 h 6858000"/>
              <a:gd name="connsiteX14" fmla="*/ 8048282 w 12192000"/>
              <a:gd name="connsiteY14" fmla="*/ 2685379 h 6858000"/>
              <a:gd name="connsiteX15" fmla="*/ 8067353 w 12192000"/>
              <a:gd name="connsiteY15" fmla="*/ 2835456 h 6858000"/>
              <a:gd name="connsiteX16" fmla="*/ 8056614 w 12192000"/>
              <a:gd name="connsiteY16" fmla="*/ 2738796 h 6858000"/>
              <a:gd name="connsiteX17" fmla="*/ 8007263 w 12192000"/>
              <a:gd name="connsiteY17" fmla="*/ 2443380 h 6858000"/>
              <a:gd name="connsiteX18" fmla="*/ 8033114 w 12192000"/>
              <a:gd name="connsiteY18" fmla="*/ 2588133 h 6858000"/>
              <a:gd name="connsiteX19" fmla="*/ 8021786 w 12192000"/>
              <a:gd name="connsiteY19" fmla="*/ 2515512 h 6858000"/>
              <a:gd name="connsiteX20" fmla="*/ 7954467 w 12192000"/>
              <a:gd name="connsiteY20" fmla="*/ 2202406 h 6858000"/>
              <a:gd name="connsiteX21" fmla="*/ 7987995 w 12192000"/>
              <a:gd name="connsiteY21" fmla="*/ 2347678 h 6858000"/>
              <a:gd name="connsiteX22" fmla="*/ 7977491 w 12192000"/>
              <a:gd name="connsiteY22" fmla="*/ 2295506 h 6858000"/>
              <a:gd name="connsiteX23" fmla="*/ 7888101 w 12192000"/>
              <a:gd name="connsiteY23" fmla="*/ 1957103 h 6858000"/>
              <a:gd name="connsiteX24" fmla="*/ 7932257 w 12192000"/>
              <a:gd name="connsiteY24" fmla="*/ 2112601 h 6858000"/>
              <a:gd name="connsiteX25" fmla="*/ 7923947 w 12192000"/>
              <a:gd name="connsiteY25" fmla="*/ 2078997 h 6858000"/>
              <a:gd name="connsiteX26" fmla="*/ 7789974 w 12192000"/>
              <a:gd name="connsiteY26" fmla="*/ 1657333 h 6858000"/>
              <a:gd name="connsiteX27" fmla="*/ 7866163 w 12192000"/>
              <a:gd name="connsiteY27" fmla="*/ 1882505 h 6858000"/>
              <a:gd name="connsiteX28" fmla="*/ 7861369 w 12192000"/>
              <a:gd name="connsiteY28" fmla="*/ 1866201 h 6858000"/>
              <a:gd name="connsiteX29" fmla="*/ 7789974 w 12192000"/>
              <a:gd name="connsiteY29" fmla="*/ 1657333 h 6858000"/>
              <a:gd name="connsiteX30" fmla="*/ 7611953 w 12192000"/>
              <a:gd name="connsiteY30" fmla="*/ 1233693 h 6858000"/>
              <a:gd name="connsiteX31" fmla="*/ 7635936 w 12192000"/>
              <a:gd name="connsiteY31" fmla="*/ 1286740 h 6858000"/>
              <a:gd name="connsiteX32" fmla="*/ 7621600 w 12192000"/>
              <a:gd name="connsiteY32" fmla="*/ 1252252 h 6858000"/>
              <a:gd name="connsiteX33" fmla="*/ 7401515 w 12192000"/>
              <a:gd name="connsiteY33" fmla="*/ 835380 h 6858000"/>
              <a:gd name="connsiteX34" fmla="*/ 7436888 w 12192000"/>
              <a:gd name="connsiteY34" fmla="*/ 896900 h 6858000"/>
              <a:gd name="connsiteX35" fmla="*/ 7420558 w 12192000"/>
              <a:gd name="connsiteY35" fmla="*/ 865485 h 6858000"/>
              <a:gd name="connsiteX36" fmla="*/ 2957705 w 12192000"/>
              <a:gd name="connsiteY36" fmla="*/ 527265 h 6858000"/>
              <a:gd name="connsiteX37" fmla="*/ 58809 w 12192000"/>
              <a:gd name="connsiteY37" fmla="*/ 3426161 h 6858000"/>
              <a:gd name="connsiteX38" fmla="*/ 2957705 w 12192000"/>
              <a:gd name="connsiteY38" fmla="*/ 6325058 h 6858000"/>
              <a:gd name="connsiteX39" fmla="*/ 5856602 w 12192000"/>
              <a:gd name="connsiteY39" fmla="*/ 3426161 h 6858000"/>
              <a:gd name="connsiteX40" fmla="*/ 2957705 w 12192000"/>
              <a:gd name="connsiteY40" fmla="*/ 527265 h 6858000"/>
              <a:gd name="connsiteX41" fmla="*/ 7166110 w 12192000"/>
              <a:gd name="connsiteY41" fmla="*/ 469088 h 6858000"/>
              <a:gd name="connsiteX42" fmla="*/ 7199591 w 12192000"/>
              <a:gd name="connsiteY42" fmla="*/ 516172 h 6858000"/>
              <a:gd name="connsiteX43" fmla="*/ 7188580 w 12192000"/>
              <a:gd name="connsiteY43" fmla="*/ 498765 h 6858000"/>
              <a:gd name="connsiteX44" fmla="*/ 2957705 w 12192000"/>
              <a:gd name="connsiteY44" fmla="*/ 270934 h 6858000"/>
              <a:gd name="connsiteX45" fmla="*/ 6112933 w 12192000"/>
              <a:gd name="connsiteY45" fmla="*/ 3426161 h 6858000"/>
              <a:gd name="connsiteX46" fmla="*/ 2957705 w 12192000"/>
              <a:gd name="connsiteY46" fmla="*/ 6581389 h 6858000"/>
              <a:gd name="connsiteX47" fmla="*/ 50432 w 12192000"/>
              <a:gd name="connsiteY47" fmla="*/ 4654318 h 6858000"/>
              <a:gd name="connsiteX48" fmla="*/ 0 w 12192000"/>
              <a:gd name="connsiteY48" fmla="*/ 4516529 h 6858000"/>
              <a:gd name="connsiteX49" fmla="*/ 0 w 12192000"/>
              <a:gd name="connsiteY49" fmla="*/ 2335794 h 6858000"/>
              <a:gd name="connsiteX50" fmla="*/ 50432 w 12192000"/>
              <a:gd name="connsiteY50" fmla="*/ 2198005 h 6858000"/>
              <a:gd name="connsiteX51" fmla="*/ 2957705 w 12192000"/>
              <a:gd name="connsiteY51" fmla="*/ 270934 h 6858000"/>
              <a:gd name="connsiteX52" fmla="*/ 6211714 w 12192000"/>
              <a:gd name="connsiteY52" fmla="*/ 0 h 6858000"/>
              <a:gd name="connsiteX53" fmla="*/ 6793346 w 12192000"/>
              <a:gd name="connsiteY53" fmla="*/ 0 h 6858000"/>
              <a:gd name="connsiteX54" fmla="*/ 6927398 w 12192000"/>
              <a:gd name="connsiteY54" fmla="*/ 153826 h 6858000"/>
              <a:gd name="connsiteX55" fmla="*/ 6927407 w 12192000"/>
              <a:gd name="connsiteY55" fmla="*/ 153836 h 6858000"/>
              <a:gd name="connsiteX56" fmla="*/ 6927398 w 12192000"/>
              <a:gd name="connsiteY56" fmla="*/ 153825 h 6858000"/>
              <a:gd name="connsiteX57" fmla="*/ 6794152 w 12192000"/>
              <a:gd name="connsiteY57" fmla="*/ 0 h 6858000"/>
              <a:gd name="connsiteX58" fmla="*/ 8225013 w 12192000"/>
              <a:gd name="connsiteY58" fmla="*/ 0 h 6858000"/>
              <a:gd name="connsiteX59" fmla="*/ 8877007 w 12192000"/>
              <a:gd name="connsiteY59" fmla="*/ 0 h 6858000"/>
              <a:gd name="connsiteX60" fmla="*/ 12192000 w 12192000"/>
              <a:gd name="connsiteY60" fmla="*/ 0 h 6858000"/>
              <a:gd name="connsiteX61" fmla="*/ 12192000 w 12192000"/>
              <a:gd name="connsiteY61" fmla="*/ 3429000 h 6858000"/>
              <a:gd name="connsiteX62" fmla="*/ 9797800 w 12192000"/>
              <a:gd name="connsiteY62" fmla="*/ 3429000 h 6858000"/>
              <a:gd name="connsiteX63" fmla="*/ 9788972 w 12192000"/>
              <a:gd name="connsiteY63" fmla="*/ 3778155 h 6858000"/>
              <a:gd name="connsiteX64" fmla="*/ 9016184 w 12192000"/>
              <a:gd name="connsiteY64" fmla="*/ 6604480 h 6858000"/>
              <a:gd name="connsiteX65" fmla="*/ 8875221 w 12192000"/>
              <a:gd name="connsiteY65" fmla="*/ 6858000 h 6858000"/>
              <a:gd name="connsiteX66" fmla="*/ 8223113 w 12192000"/>
              <a:gd name="connsiteY66" fmla="*/ 6858000 h 6858000"/>
              <a:gd name="connsiteX67" fmla="*/ 8226424 w 12192000"/>
              <a:gd name="connsiteY67" fmla="*/ 6853169 h 6858000"/>
              <a:gd name="connsiteX68" fmla="*/ 9234000 w 12192000"/>
              <a:gd name="connsiteY68" fmla="*/ 3749559 h 6858000"/>
              <a:gd name="connsiteX69" fmla="*/ 9242105 w 12192000"/>
              <a:gd name="connsiteY69" fmla="*/ 3429000 h 6858000"/>
              <a:gd name="connsiteX70" fmla="*/ 8102065 w 12192000"/>
              <a:gd name="connsiteY70" fmla="*/ 3429000 h 6858000"/>
              <a:gd name="connsiteX71" fmla="*/ 8095442 w 12192000"/>
              <a:gd name="connsiteY71" fmla="*/ 3690893 h 6858000"/>
              <a:gd name="connsiteX72" fmla="*/ 6837530 w 12192000"/>
              <a:gd name="connsiteY72" fmla="*/ 6804461 h 6858000"/>
              <a:gd name="connsiteX73" fmla="*/ 6788649 w 12192000"/>
              <a:gd name="connsiteY73" fmla="*/ 6858000 h 6858000"/>
              <a:gd name="connsiteX74" fmla="*/ 6205759 w 12192000"/>
              <a:gd name="connsiteY74" fmla="*/ 6858000 h 6858000"/>
              <a:gd name="connsiteX75" fmla="*/ 6299843 w 12192000"/>
              <a:gd name="connsiteY75" fmla="*/ 6768299 h 6858000"/>
              <a:gd name="connsiteX76" fmla="*/ 7684202 w 12192000"/>
              <a:gd name="connsiteY76" fmla="*/ 3426161 h 6858000"/>
              <a:gd name="connsiteX77" fmla="*/ 6299843 w 12192000"/>
              <a:gd name="connsiteY77" fmla="*/ 84024 h 6858000"/>
              <a:gd name="connsiteX78" fmla="*/ 4417404 w 12192000"/>
              <a:gd name="connsiteY78" fmla="*/ 0 h 6858000"/>
              <a:gd name="connsiteX79" fmla="*/ 5121274 w 12192000"/>
              <a:gd name="connsiteY79" fmla="*/ 0 h 6858000"/>
              <a:gd name="connsiteX80" fmla="*/ 5223606 w 12192000"/>
              <a:gd name="connsiteY80" fmla="*/ 65604 h 6858000"/>
              <a:gd name="connsiteX81" fmla="*/ 7010400 w 12192000"/>
              <a:gd name="connsiteY81" fmla="*/ 3426161 h 6858000"/>
              <a:gd name="connsiteX82" fmla="*/ 5223606 w 12192000"/>
              <a:gd name="connsiteY82" fmla="*/ 6786720 h 6858000"/>
              <a:gd name="connsiteX83" fmla="*/ 5112419 w 12192000"/>
              <a:gd name="connsiteY83" fmla="*/ 6858000 h 6858000"/>
              <a:gd name="connsiteX84" fmla="*/ 4404524 w 12192000"/>
              <a:gd name="connsiteY84" fmla="*/ 6858000 h 6858000"/>
              <a:gd name="connsiteX85" fmla="*/ 4407042 w 12192000"/>
              <a:gd name="connsiteY85" fmla="*/ 6857008 h 6858000"/>
              <a:gd name="connsiteX86" fmla="*/ 6681159 w 12192000"/>
              <a:gd name="connsiteY86" fmla="*/ 3426161 h 6858000"/>
              <a:gd name="connsiteX87" fmla="*/ 4571977 w 12192000"/>
              <a:gd name="connsiteY87" fmla="*/ 69881 h 6858000"/>
              <a:gd name="connsiteX88" fmla="*/ 794137 w 12192000"/>
              <a:gd name="connsiteY88" fmla="*/ 0 h 6858000"/>
              <a:gd name="connsiteX89" fmla="*/ 1498007 w 12192000"/>
              <a:gd name="connsiteY89" fmla="*/ 0 h 6858000"/>
              <a:gd name="connsiteX90" fmla="*/ 1343435 w 12192000"/>
              <a:gd name="connsiteY90" fmla="*/ 69881 h 6858000"/>
              <a:gd name="connsiteX91" fmla="*/ 84508 w 12192000"/>
              <a:gd name="connsiteY91" fmla="*/ 1057699 h 6858000"/>
              <a:gd name="connsiteX92" fmla="*/ 0 w 12192000"/>
              <a:gd name="connsiteY92" fmla="*/ 1170710 h 6858000"/>
              <a:gd name="connsiteX93" fmla="*/ 0 w 12192000"/>
              <a:gd name="connsiteY93" fmla="*/ 661719 h 6858000"/>
              <a:gd name="connsiteX94" fmla="*/ 92018 w 12192000"/>
              <a:gd name="connsiteY94" fmla="*/ 560474 h 6858000"/>
              <a:gd name="connsiteX95" fmla="*/ 691805 w 12192000"/>
              <a:gd name="connsiteY95" fmla="*/ 65604 h 6858000"/>
            </a:gdLst>
            <a:ahLst/>
            <a:cxnLst/>
            <a:rect l="l" t="t" r="r" b="b"/>
            <a:pathLst>
              <a:path w="12192000" h="6858000">
                <a:moveTo>
                  <a:pt x="0" y="5681613"/>
                </a:moveTo>
                <a:lnTo>
                  <a:pt x="84508" y="5794624"/>
                </a:lnTo>
                <a:cubicBezTo>
                  <a:pt x="463917" y="6254361"/>
                  <a:pt x="951535" y="6621487"/>
                  <a:pt x="1508369" y="6857008"/>
                </a:cubicBezTo>
                <a:lnTo>
                  <a:pt x="1510887" y="6858000"/>
                </a:lnTo>
                <a:lnTo>
                  <a:pt x="802993" y="6858000"/>
                </a:lnTo>
                <a:lnTo>
                  <a:pt x="691805" y="6786720"/>
                </a:lnTo>
                <a:cubicBezTo>
                  <a:pt x="476201" y="6641060"/>
                  <a:pt x="275366" y="6475198"/>
                  <a:pt x="92018" y="6291850"/>
                </a:cubicBezTo>
                <a:lnTo>
                  <a:pt x="0" y="6190605"/>
                </a:lnTo>
                <a:close/>
                <a:moveTo>
                  <a:pt x="8095826" y="3176597"/>
                </a:moveTo>
                <a:lnTo>
                  <a:pt x="8102136" y="3426161"/>
                </a:lnTo>
                <a:cubicBezTo>
                  <a:pt x="8102136" y="3348472"/>
                  <a:pt x="8100414" y="3271186"/>
                  <a:pt x="8097006" y="3194338"/>
                </a:cubicBezTo>
                <a:close/>
                <a:moveTo>
                  <a:pt x="8077820" y="2929675"/>
                </a:moveTo>
                <a:lnTo>
                  <a:pt x="8090447" y="3095734"/>
                </a:lnTo>
                <a:lnTo>
                  <a:pt x="8081760" y="2965144"/>
                </a:lnTo>
                <a:close/>
                <a:moveTo>
                  <a:pt x="8048282" y="2685379"/>
                </a:moveTo>
                <a:lnTo>
                  <a:pt x="8067353" y="2835456"/>
                </a:lnTo>
                <a:lnTo>
                  <a:pt x="8056614" y="2738796"/>
                </a:lnTo>
                <a:close/>
                <a:moveTo>
                  <a:pt x="8007263" y="2443380"/>
                </a:moveTo>
                <a:lnTo>
                  <a:pt x="8033114" y="2588133"/>
                </a:lnTo>
                <a:lnTo>
                  <a:pt x="8021786" y="2515512"/>
                </a:lnTo>
                <a:close/>
                <a:moveTo>
                  <a:pt x="7954467" y="2202406"/>
                </a:moveTo>
                <a:lnTo>
                  <a:pt x="7987995" y="2347678"/>
                </a:lnTo>
                <a:lnTo>
                  <a:pt x="7977491" y="2295506"/>
                </a:lnTo>
                <a:close/>
                <a:moveTo>
                  <a:pt x="7888101" y="1957103"/>
                </a:moveTo>
                <a:lnTo>
                  <a:pt x="7932257" y="2112601"/>
                </a:lnTo>
                <a:lnTo>
                  <a:pt x="7923947" y="2078997"/>
                </a:lnTo>
                <a:close/>
                <a:moveTo>
                  <a:pt x="7789974" y="1657333"/>
                </a:moveTo>
                <a:lnTo>
                  <a:pt x="7866163" y="1882505"/>
                </a:lnTo>
                <a:lnTo>
                  <a:pt x="7861369" y="1866201"/>
                </a:lnTo>
                <a:cubicBezTo>
                  <a:pt x="7839028" y="1795911"/>
                  <a:pt x="7815217" y="1726277"/>
                  <a:pt x="7789974" y="1657333"/>
                </a:cubicBezTo>
                <a:close/>
                <a:moveTo>
                  <a:pt x="7611953" y="1233693"/>
                </a:moveTo>
                <a:lnTo>
                  <a:pt x="7635936" y="1286740"/>
                </a:lnTo>
                <a:lnTo>
                  <a:pt x="7621600" y="1252252"/>
                </a:lnTo>
                <a:close/>
                <a:moveTo>
                  <a:pt x="7401515" y="835380"/>
                </a:moveTo>
                <a:lnTo>
                  <a:pt x="7436888" y="896900"/>
                </a:lnTo>
                <a:lnTo>
                  <a:pt x="7420558" y="865485"/>
                </a:lnTo>
                <a:close/>
                <a:moveTo>
                  <a:pt x="2957705" y="527265"/>
                </a:moveTo>
                <a:cubicBezTo>
                  <a:pt x="1356689" y="527265"/>
                  <a:pt x="58809" y="1825145"/>
                  <a:pt x="58809" y="3426161"/>
                </a:cubicBezTo>
                <a:cubicBezTo>
                  <a:pt x="58809" y="5027178"/>
                  <a:pt x="1356689" y="6325058"/>
                  <a:pt x="2957705" y="6325058"/>
                </a:cubicBezTo>
                <a:cubicBezTo>
                  <a:pt x="4558722" y="6325058"/>
                  <a:pt x="5856602" y="5027178"/>
                  <a:pt x="5856602" y="3426161"/>
                </a:cubicBezTo>
                <a:cubicBezTo>
                  <a:pt x="5856602" y="1825145"/>
                  <a:pt x="4558722" y="527265"/>
                  <a:pt x="2957705" y="527265"/>
                </a:cubicBezTo>
                <a:close/>
                <a:moveTo>
                  <a:pt x="7166110" y="469088"/>
                </a:moveTo>
                <a:lnTo>
                  <a:pt x="7199591" y="516172"/>
                </a:lnTo>
                <a:lnTo>
                  <a:pt x="7188580" y="498765"/>
                </a:lnTo>
                <a:close/>
                <a:moveTo>
                  <a:pt x="2957705" y="270934"/>
                </a:moveTo>
                <a:cubicBezTo>
                  <a:pt x="4700289" y="270934"/>
                  <a:pt x="6112933" y="1683578"/>
                  <a:pt x="6112933" y="3426161"/>
                </a:cubicBezTo>
                <a:cubicBezTo>
                  <a:pt x="6112933" y="5168745"/>
                  <a:pt x="4700289" y="6581389"/>
                  <a:pt x="2957705" y="6581389"/>
                </a:cubicBezTo>
                <a:cubicBezTo>
                  <a:pt x="1650768" y="6581389"/>
                  <a:pt x="529421" y="5786777"/>
                  <a:pt x="50432" y="4654318"/>
                </a:cubicBezTo>
                <a:lnTo>
                  <a:pt x="0" y="4516529"/>
                </a:lnTo>
                <a:lnTo>
                  <a:pt x="0" y="2335794"/>
                </a:lnTo>
                <a:lnTo>
                  <a:pt x="50432" y="2198005"/>
                </a:lnTo>
                <a:cubicBezTo>
                  <a:pt x="529421" y="1065546"/>
                  <a:pt x="1650768" y="270934"/>
                  <a:pt x="2957705" y="270934"/>
                </a:cubicBezTo>
                <a:close/>
                <a:moveTo>
                  <a:pt x="6211714" y="0"/>
                </a:moveTo>
                <a:lnTo>
                  <a:pt x="6793346" y="0"/>
                </a:lnTo>
                <a:lnTo>
                  <a:pt x="6927398" y="153826"/>
                </a:lnTo>
                <a:lnTo>
                  <a:pt x="6927407" y="153836"/>
                </a:lnTo>
                <a:lnTo>
                  <a:pt x="6927398" y="153825"/>
                </a:lnTo>
                <a:lnTo>
                  <a:pt x="6794152" y="0"/>
                </a:lnTo>
                <a:lnTo>
                  <a:pt x="8225013" y="0"/>
                </a:lnTo>
                <a:lnTo>
                  <a:pt x="8877007" y="0"/>
                </a:lnTo>
                <a:lnTo>
                  <a:pt x="12192000" y="0"/>
                </a:lnTo>
                <a:lnTo>
                  <a:pt x="12192000" y="3429000"/>
                </a:lnTo>
                <a:lnTo>
                  <a:pt x="9797800" y="3429000"/>
                </a:lnTo>
                <a:lnTo>
                  <a:pt x="9788972" y="3778155"/>
                </a:lnTo>
                <a:cubicBezTo>
                  <a:pt x="9737447" y="4794632"/>
                  <a:pt x="9464026" y="5752565"/>
                  <a:pt x="9016184" y="6604480"/>
                </a:cubicBezTo>
                <a:lnTo>
                  <a:pt x="8875221" y="6858000"/>
                </a:lnTo>
                <a:lnTo>
                  <a:pt x="8223113" y="6858000"/>
                </a:lnTo>
                <a:lnTo>
                  <a:pt x="8226424" y="6853169"/>
                </a:lnTo>
                <a:cubicBezTo>
                  <a:pt x="8813737" y="5952072"/>
                  <a:pt x="9176141" y="4890990"/>
                  <a:pt x="9234000" y="3749559"/>
                </a:cubicBezTo>
                <a:lnTo>
                  <a:pt x="9242105" y="3429000"/>
                </a:lnTo>
                <a:lnTo>
                  <a:pt x="8102065" y="3429000"/>
                </a:lnTo>
                <a:lnTo>
                  <a:pt x="8095442" y="3690893"/>
                </a:lnTo>
                <a:cubicBezTo>
                  <a:pt x="8035162" y="4880089"/>
                  <a:pt x="7571059" y="5962744"/>
                  <a:pt x="6837530" y="6804461"/>
                </a:cubicBezTo>
                <a:lnTo>
                  <a:pt x="6788649" y="6858000"/>
                </a:lnTo>
                <a:lnTo>
                  <a:pt x="6205759" y="6858000"/>
                </a:lnTo>
                <a:lnTo>
                  <a:pt x="6299843" y="6768299"/>
                </a:lnTo>
                <a:cubicBezTo>
                  <a:pt x="7155171" y="5912971"/>
                  <a:pt x="7684202" y="4731347"/>
                  <a:pt x="7684202" y="3426161"/>
                </a:cubicBezTo>
                <a:cubicBezTo>
                  <a:pt x="7684202" y="2120976"/>
                  <a:pt x="7155171" y="939352"/>
                  <a:pt x="6299843" y="84024"/>
                </a:cubicBezTo>
                <a:close/>
                <a:moveTo>
                  <a:pt x="4417404" y="0"/>
                </a:moveTo>
                <a:lnTo>
                  <a:pt x="5121274" y="0"/>
                </a:lnTo>
                <a:lnTo>
                  <a:pt x="5223606" y="65604"/>
                </a:lnTo>
                <a:cubicBezTo>
                  <a:pt x="6301629" y="793902"/>
                  <a:pt x="7010400" y="2027261"/>
                  <a:pt x="7010400" y="3426161"/>
                </a:cubicBezTo>
                <a:cubicBezTo>
                  <a:pt x="7010400" y="4825062"/>
                  <a:pt x="6301629" y="6058421"/>
                  <a:pt x="5223606" y="6786720"/>
                </a:cubicBezTo>
                <a:lnTo>
                  <a:pt x="5112419" y="6858000"/>
                </a:lnTo>
                <a:lnTo>
                  <a:pt x="4404524" y="6858000"/>
                </a:lnTo>
                <a:lnTo>
                  <a:pt x="4407042" y="6857008"/>
                </a:lnTo>
                <a:cubicBezTo>
                  <a:pt x="5743445" y="6291757"/>
                  <a:pt x="6681159" y="4968467"/>
                  <a:pt x="6681159" y="3426161"/>
                </a:cubicBezTo>
                <a:cubicBezTo>
                  <a:pt x="6681159" y="1948119"/>
                  <a:pt x="5819960" y="671221"/>
                  <a:pt x="4571977" y="69881"/>
                </a:cubicBezTo>
                <a:close/>
                <a:moveTo>
                  <a:pt x="794137" y="0"/>
                </a:moveTo>
                <a:lnTo>
                  <a:pt x="1498007" y="0"/>
                </a:lnTo>
                <a:lnTo>
                  <a:pt x="1343435" y="69881"/>
                </a:lnTo>
                <a:cubicBezTo>
                  <a:pt x="855093" y="305188"/>
                  <a:pt x="425976" y="643936"/>
                  <a:pt x="84508" y="1057699"/>
                </a:cubicBezTo>
                <a:lnTo>
                  <a:pt x="0" y="1170710"/>
                </a:lnTo>
                <a:lnTo>
                  <a:pt x="0" y="661719"/>
                </a:lnTo>
                <a:lnTo>
                  <a:pt x="92018" y="560474"/>
                </a:lnTo>
                <a:cubicBezTo>
                  <a:pt x="275366" y="377125"/>
                  <a:pt x="476201" y="211263"/>
                  <a:pt x="691805" y="6560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7281394" y="4637015"/>
            <a:ext cx="1934351" cy="1934351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28000">
                <a:schemeClr val="accent1">
                  <a:lumMod val="60000"/>
                  <a:lumOff val="40000"/>
                </a:schemeClr>
              </a:gs>
              <a:gs pos="6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9360000" scaled="0"/>
          </a:gra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236035" y="1332863"/>
            <a:ext cx="1379406" cy="1379406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28000">
                <a:schemeClr val="accent1">
                  <a:lumMod val="60000"/>
                  <a:lumOff val="40000"/>
                </a:schemeClr>
              </a:gs>
              <a:gs pos="6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9360000" scaled="0"/>
          </a:gra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073236" y="1722324"/>
            <a:ext cx="7542763" cy="3407675"/>
          </a:xfrm>
          <a:prstGeom prst="roundRect">
            <a:avLst>
              <a:gd name="adj" fmla="val 4338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-1" y="864000"/>
            <a:ext cx="5478462" cy="5130000"/>
          </a:xfrm>
          <a:custGeom>
            <a:avLst/>
            <a:gdLst>
              <a:gd name="connsiteX0" fmla="*/ 0 w 5478462"/>
              <a:gd name="connsiteY0" fmla="*/ 0 h 5130000"/>
              <a:gd name="connsiteX1" fmla="*/ 2913462 w 5478462"/>
              <a:gd name="connsiteY1" fmla="*/ 0 h 5130000"/>
              <a:gd name="connsiteX2" fmla="*/ 5478462 w 5478462"/>
              <a:gd name="connsiteY2" fmla="*/ 2565000 h 5130000"/>
              <a:gd name="connsiteX3" fmla="*/ 5478461 w 5478462"/>
              <a:gd name="connsiteY3" fmla="*/ 2565000 h 5130000"/>
              <a:gd name="connsiteX4" fmla="*/ 2913461 w 5478462"/>
              <a:gd name="connsiteY4" fmla="*/ 5130000 h 5130000"/>
              <a:gd name="connsiteX5" fmla="*/ 0 w 5478462"/>
              <a:gd name="connsiteY5" fmla="*/ 5129999 h 5130000"/>
            </a:gdLst>
            <a:ahLst/>
            <a:cxnLst/>
            <a:rect l="l" t="t" r="r" b="b"/>
            <a:pathLst>
              <a:path w="5478462" h="5130000">
                <a:moveTo>
                  <a:pt x="0" y="0"/>
                </a:moveTo>
                <a:lnTo>
                  <a:pt x="2913462" y="0"/>
                </a:lnTo>
                <a:cubicBezTo>
                  <a:pt x="4330072" y="0"/>
                  <a:pt x="5478462" y="1148390"/>
                  <a:pt x="5478462" y="2565000"/>
                </a:cubicBezTo>
                <a:lnTo>
                  <a:pt x="5478461" y="2565000"/>
                </a:lnTo>
                <a:cubicBezTo>
                  <a:pt x="5478461" y="3981610"/>
                  <a:pt x="4330071" y="5130000"/>
                  <a:pt x="2913461" y="5130000"/>
                </a:cubicBezTo>
                <a:lnTo>
                  <a:pt x="0" y="512999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28000">
                <a:schemeClr val="accent1">
                  <a:lumMod val="60000"/>
                  <a:lumOff val="40000"/>
                </a:schemeClr>
              </a:gs>
              <a:gs pos="6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9360000" scaled="0"/>
          </a:gra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1272059" y="3250403"/>
            <a:ext cx="675751" cy="675751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28000">
                <a:schemeClr val="accent1">
                  <a:lumMod val="60000"/>
                  <a:lumOff val="40000"/>
                </a:schemeClr>
              </a:gs>
              <a:gs pos="6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9360000" scaled="0"/>
          </a:gra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5767723" y="2905246"/>
            <a:ext cx="5404582" cy="1967696"/>
          </a:xfrm>
          <a:prstGeom prst="rect">
            <a:avLst/>
          </a:prstGeom>
          <a:noFill/>
          <a:ln cap="sq">
            <a:noFill/>
            <a:prstDash val="solid"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Strategi Pemasaran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9584925" y="908621"/>
            <a:ext cx="1933976" cy="240158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767723" y="1453909"/>
            <a:ext cx="1802120" cy="1403476"/>
          </a:xfrm>
          <a:prstGeom prst="rect">
            <a:avLst/>
          </a:prstGeom>
          <a:noFill/>
          <a:ln cap="sq">
            <a:noFill/>
            <a:prstDash val="solid"/>
          </a:ln>
        </p:spPr>
        <p:txBody>
          <a:bodyPr vert="horz" wrap="square" lIns="0" tIns="0" rIns="0" bIns="0" rtlCol="0" anchor="b"/>
          <a:lstStyle/>
          <a:p>
            <a:pPr algn="l"/>
            <a:r>
              <a:rPr kumimoji="1" lang="en-US" altLang="zh-CN" sz="6000">
                <a:ln w="12700">
                  <a:noFill/>
                </a:ln>
                <a:solidFill>
                  <a:srgbClr val="FF4100">
                    <a:alpha val="100000"/>
                  </a:srgbClr>
                </a:solidFill>
                <a:latin typeface="Fira Sans Black"/>
                <a:ea typeface="Fira Sans Black"/>
                <a:cs typeface="Fira Sans Black"/>
              </a:rPr>
              <a:t> 02</a:t>
            </a:r>
            <a:endParaRPr kumimoji="1" lang="zh-CN" alt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alphaModFix/>
          </a:blip>
          <a:srcRect l="194" t="2644" r="53398" b="54310"/>
          <a:stretch>
            <a:fillRect/>
          </a:stretch>
        </p:blipFill>
        <p:spPr>
          <a:xfrm>
            <a:off x="479425" y="1038830"/>
            <a:ext cx="4780342" cy="4780342"/>
          </a:xfrm>
          <a:custGeom>
            <a:avLst/>
            <a:gdLst/>
            <a:ahLst/>
            <a:cxnLst/>
            <a:rect l="l" t="t" r="r" b="b"/>
            <a:pathLst>
              <a:path w="4775200" h="4775200">
                <a:moveTo>
                  <a:pt x="2390171" y="0"/>
                </a:moveTo>
                <a:cubicBezTo>
                  <a:pt x="3710226" y="0"/>
                  <a:pt x="4780342" y="1070116"/>
                  <a:pt x="4780342" y="2390171"/>
                </a:cubicBezTo>
                <a:cubicBezTo>
                  <a:pt x="4780342" y="3710226"/>
                  <a:pt x="3710226" y="4780342"/>
                  <a:pt x="2390171" y="4780342"/>
                </a:cubicBezTo>
                <a:cubicBezTo>
                  <a:pt x="1070116" y="4780342"/>
                  <a:pt x="0" y="3710226"/>
                  <a:pt x="0" y="2390171"/>
                </a:cubicBezTo>
                <a:cubicBezTo>
                  <a:pt x="0" y="1070116"/>
                  <a:pt x="1070116" y="0"/>
                  <a:pt x="2390171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3F5F7FE-D9E5-271D-2D14-AADAE2FFD08E}"/>
              </a:ext>
            </a:extLst>
          </p:cNvPr>
          <p:cNvSpPr/>
          <p:nvPr/>
        </p:nvSpPr>
        <p:spPr>
          <a:xfrm>
            <a:off x="11428153" y="6024126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6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flipH="1">
            <a:off x="1841868" y="2125803"/>
            <a:ext cx="3174120" cy="304800"/>
          </a:xfrm>
          <a:custGeom>
            <a:avLst/>
            <a:gdLst>
              <a:gd name="connsiteX0" fmla="*/ 0 w 3444240"/>
              <a:gd name="connsiteY0" fmla="*/ 568960 h 568960"/>
              <a:gd name="connsiteX1" fmla="*/ 690880 w 3444240"/>
              <a:gd name="connsiteY1" fmla="*/ 0 h 568960"/>
              <a:gd name="connsiteX2" fmla="*/ 3444240 w 3444240"/>
              <a:gd name="connsiteY2" fmla="*/ 0 h 568960"/>
            </a:gdLst>
            <a:ahLst/>
            <a:cxnLst/>
            <a:rect l="l" t="t" r="r" b="b"/>
            <a:pathLst>
              <a:path w="3444240" h="568960">
                <a:moveTo>
                  <a:pt x="0" y="568960"/>
                </a:moveTo>
                <a:lnTo>
                  <a:pt x="690880" y="0"/>
                </a:lnTo>
                <a:lnTo>
                  <a:pt x="3444240" y="0"/>
                </a:lnTo>
              </a:path>
            </a:pathLst>
          </a:custGeom>
          <a:noFill/>
          <a:ln w="6350" cap="sq">
            <a:solidFill>
              <a:schemeClr val="accent1">
                <a:alpha val="50000"/>
              </a:schemeClr>
            </a:solidFill>
            <a:miter/>
            <a:headEnd type="none"/>
            <a:tailEnd type="oval" w="lg" len="lg"/>
          </a:ln>
          <a:effectLst/>
        </p:spPr>
        <p:txBody>
          <a:bodyPr vert="horz" wrap="square" lIns="91440" tIns="45720" rIns="91440" bIns="45720" rtlCol="0" anchor="ctr"/>
          <a:lstStyle/>
          <a:p>
            <a:pPr algn="r"/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7303485" y="2257320"/>
            <a:ext cx="3329480" cy="304800"/>
          </a:xfrm>
          <a:custGeom>
            <a:avLst/>
            <a:gdLst>
              <a:gd name="connsiteX0" fmla="*/ 0 w 3444240"/>
              <a:gd name="connsiteY0" fmla="*/ 568960 h 568960"/>
              <a:gd name="connsiteX1" fmla="*/ 690880 w 3444240"/>
              <a:gd name="connsiteY1" fmla="*/ 0 h 568960"/>
              <a:gd name="connsiteX2" fmla="*/ 3444240 w 3444240"/>
              <a:gd name="connsiteY2" fmla="*/ 0 h 568960"/>
            </a:gdLst>
            <a:ahLst/>
            <a:cxnLst/>
            <a:rect l="l" t="t" r="r" b="b"/>
            <a:pathLst>
              <a:path w="3444240" h="568960">
                <a:moveTo>
                  <a:pt x="0" y="568960"/>
                </a:moveTo>
                <a:lnTo>
                  <a:pt x="690880" y="0"/>
                </a:lnTo>
                <a:lnTo>
                  <a:pt x="3444240" y="0"/>
                </a:lnTo>
              </a:path>
            </a:pathLst>
          </a:custGeom>
          <a:noFill/>
          <a:ln w="6350" cap="sq">
            <a:solidFill>
              <a:schemeClr val="accent2">
                <a:alpha val="50000"/>
              </a:schemeClr>
            </a:solidFill>
            <a:miter/>
            <a:headEnd type="none"/>
            <a:tailEnd type="oval" w="lg" len="lg"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flipV="1">
            <a:off x="7221038" y="4697487"/>
            <a:ext cx="3329480" cy="304800"/>
          </a:xfrm>
          <a:custGeom>
            <a:avLst/>
            <a:gdLst>
              <a:gd name="connsiteX0" fmla="*/ 0 w 3444240"/>
              <a:gd name="connsiteY0" fmla="*/ 568960 h 568960"/>
              <a:gd name="connsiteX1" fmla="*/ 690880 w 3444240"/>
              <a:gd name="connsiteY1" fmla="*/ 0 h 568960"/>
              <a:gd name="connsiteX2" fmla="*/ 3444240 w 3444240"/>
              <a:gd name="connsiteY2" fmla="*/ 0 h 568960"/>
            </a:gdLst>
            <a:ahLst/>
            <a:cxnLst/>
            <a:rect l="l" t="t" r="r" b="b"/>
            <a:pathLst>
              <a:path w="3444240" h="568960">
                <a:moveTo>
                  <a:pt x="0" y="568960"/>
                </a:moveTo>
                <a:lnTo>
                  <a:pt x="690880" y="0"/>
                </a:lnTo>
                <a:lnTo>
                  <a:pt x="3444240" y="0"/>
                </a:lnTo>
              </a:path>
            </a:pathLst>
          </a:custGeom>
          <a:noFill/>
          <a:ln w="6350" cap="sq">
            <a:solidFill>
              <a:schemeClr val="accent3">
                <a:alpha val="50000"/>
              </a:schemeClr>
            </a:solidFill>
            <a:miter/>
            <a:headEnd type="none"/>
            <a:tailEnd type="oval" w="lg" len="lg"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H="1" flipV="1">
            <a:off x="1790492" y="4677206"/>
            <a:ext cx="3174120" cy="304800"/>
          </a:xfrm>
          <a:custGeom>
            <a:avLst/>
            <a:gdLst>
              <a:gd name="connsiteX0" fmla="*/ 0 w 3444240"/>
              <a:gd name="connsiteY0" fmla="*/ 568960 h 568960"/>
              <a:gd name="connsiteX1" fmla="*/ 690880 w 3444240"/>
              <a:gd name="connsiteY1" fmla="*/ 0 h 568960"/>
              <a:gd name="connsiteX2" fmla="*/ 3444240 w 3444240"/>
              <a:gd name="connsiteY2" fmla="*/ 0 h 568960"/>
            </a:gdLst>
            <a:ahLst/>
            <a:cxnLst/>
            <a:rect l="l" t="t" r="r" b="b"/>
            <a:pathLst>
              <a:path w="3444240" h="568960">
                <a:moveTo>
                  <a:pt x="0" y="568960"/>
                </a:moveTo>
                <a:lnTo>
                  <a:pt x="690880" y="0"/>
                </a:lnTo>
                <a:lnTo>
                  <a:pt x="3444240" y="0"/>
                </a:lnTo>
              </a:path>
            </a:pathLst>
          </a:custGeom>
          <a:noFill/>
          <a:ln w="6350" cap="sq">
            <a:solidFill>
              <a:schemeClr val="accent2">
                <a:lumMod val="75000"/>
              </a:schemeClr>
            </a:solidFill>
            <a:miter/>
            <a:headEnd type="none"/>
            <a:tailEnd type="oval" w="lg" len="lg"/>
          </a:ln>
          <a:effectLst/>
        </p:spPr>
        <p:txBody>
          <a:bodyPr vert="horz" wrap="square" lIns="91440" tIns="45720" rIns="91440" bIns="45720" rtlCol="0" anchor="ctr"/>
          <a:lstStyle/>
          <a:p>
            <a:pPr algn="r"/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8037357" y="5021757"/>
            <a:ext cx="2299174" cy="111234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Strategi </a:t>
            </a:r>
            <a:r>
              <a:rPr kumimoji="1" lang="en-US" altLang="zh-CN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untuk</a:t>
            </a:r>
            <a:r>
              <a:rPr kumimoji="1" lang="en-US" altLang="zh-CN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mengelompokkan</a:t>
            </a:r>
            <a:r>
              <a:rPr kumimoji="1" lang="en-US" altLang="zh-CN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pasar.</a:t>
            </a:r>
            <a:endParaRPr kumimoji="1" lang="zh-CN" altLang="en-US" sz="2800" dirty="0"/>
          </a:p>
        </p:txBody>
      </p:sp>
      <p:sp>
        <p:nvSpPr>
          <p:cNvPr id="7" name="标题 1"/>
          <p:cNvSpPr txBox="1"/>
          <p:nvPr/>
        </p:nvSpPr>
        <p:spPr>
          <a:xfrm>
            <a:off x="2063911" y="4991277"/>
            <a:ext cx="2179910" cy="111234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/>
            <a:r>
              <a:rPr kumimoji="1" lang="en-US" altLang="zh-CN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Strategi </a:t>
            </a:r>
            <a:r>
              <a:rPr kumimoji="1" lang="en-US" altLang="zh-CN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untuk</a:t>
            </a:r>
            <a:r>
              <a:rPr kumimoji="1" lang="en-US" altLang="zh-CN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mengembangkan</a:t>
            </a:r>
            <a:r>
              <a:rPr kumimoji="1" lang="en-US" altLang="zh-CN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produk</a:t>
            </a:r>
            <a:r>
              <a:rPr kumimoji="1" lang="en-US" altLang="zh-CN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yang </a:t>
            </a:r>
            <a:r>
              <a:rPr kumimoji="1" lang="en-US" altLang="zh-CN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sudah</a:t>
            </a:r>
            <a:r>
              <a:rPr kumimoji="1" lang="en-US" altLang="zh-CN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ada</a:t>
            </a:r>
            <a:r>
              <a:rPr kumimoji="1" lang="en-US" altLang="zh-CN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.</a:t>
            </a:r>
            <a:endParaRPr kumimoji="1" lang="zh-CN" altLang="en-US" sz="2800" dirty="0"/>
          </a:p>
        </p:txBody>
      </p:sp>
      <p:sp>
        <p:nvSpPr>
          <p:cNvPr id="8" name="标题 1"/>
          <p:cNvSpPr txBox="1"/>
          <p:nvPr/>
        </p:nvSpPr>
        <p:spPr>
          <a:xfrm>
            <a:off x="8037357" y="2304028"/>
            <a:ext cx="2299174" cy="111234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Strategi </a:t>
            </a:r>
            <a:r>
              <a:rPr kumimoji="1" lang="en-US" altLang="zh-CN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untuk</a:t>
            </a:r>
            <a:r>
              <a:rPr kumimoji="1" lang="en-US" altLang="zh-CN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mengembangkan</a:t>
            </a:r>
            <a:r>
              <a:rPr kumimoji="1" lang="en-US" altLang="zh-CN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pasar yang </a:t>
            </a:r>
            <a:r>
              <a:rPr kumimoji="1" lang="en-US" altLang="zh-CN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sudah</a:t>
            </a:r>
            <a:r>
              <a:rPr kumimoji="1" lang="en-US" altLang="zh-CN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ada</a:t>
            </a:r>
            <a:r>
              <a:rPr kumimoji="1" lang="en-US" altLang="zh-CN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.</a:t>
            </a:r>
            <a:endParaRPr kumimoji="1" lang="zh-CN" altLang="en-US" sz="2800" dirty="0"/>
          </a:p>
        </p:txBody>
      </p:sp>
      <p:sp>
        <p:nvSpPr>
          <p:cNvPr id="9" name="标题 1"/>
          <p:cNvSpPr txBox="1"/>
          <p:nvPr/>
        </p:nvSpPr>
        <p:spPr>
          <a:xfrm>
            <a:off x="2067201" y="2144008"/>
            <a:ext cx="2176620" cy="111234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/>
            <a:r>
              <a:rPr kumimoji="1" lang="en-US" altLang="zh-CN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Strategi </a:t>
            </a:r>
            <a:r>
              <a:rPr kumimoji="1" lang="en-US" altLang="zh-CN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untuk</a:t>
            </a:r>
            <a:r>
              <a:rPr kumimoji="1" lang="en-US" altLang="zh-CN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memasuki</a:t>
            </a:r>
            <a:r>
              <a:rPr kumimoji="1" lang="en-US" altLang="zh-CN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pasar </a:t>
            </a:r>
            <a:r>
              <a:rPr kumimoji="1" lang="en-US" altLang="zh-CN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baru</a:t>
            </a:r>
            <a:r>
              <a:rPr kumimoji="1" lang="en-US" altLang="zh-CN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.</a:t>
            </a:r>
            <a:endParaRPr kumimoji="1" lang="zh-CN" altLang="en-US" sz="2800" dirty="0"/>
          </a:p>
        </p:txBody>
      </p:sp>
      <p:sp>
        <p:nvSpPr>
          <p:cNvPr id="10" name="标题 1"/>
          <p:cNvSpPr txBox="1"/>
          <p:nvPr/>
        </p:nvSpPr>
        <p:spPr>
          <a:xfrm rot="2700000">
            <a:off x="4724259" y="3340919"/>
            <a:ext cx="1603375" cy="1603375"/>
          </a:xfrm>
          <a:custGeom>
            <a:avLst/>
            <a:gdLst>
              <a:gd name="T0" fmla="*/ 213 w 426"/>
              <a:gd name="T1" fmla="*/ 0 h 426"/>
              <a:gd name="T2" fmla="*/ 0 w 426"/>
              <a:gd name="T3" fmla="*/ 213 h 426"/>
              <a:gd name="T4" fmla="*/ 0 w 426"/>
              <a:gd name="T5" fmla="*/ 213 h 426"/>
              <a:gd name="T6" fmla="*/ 0 w 426"/>
              <a:gd name="T7" fmla="*/ 213 h 426"/>
              <a:gd name="T8" fmla="*/ 213 w 426"/>
              <a:gd name="T9" fmla="*/ 426 h 426"/>
              <a:gd name="T10" fmla="*/ 426 w 426"/>
              <a:gd name="T11" fmla="*/ 213 h 426"/>
              <a:gd name="T12" fmla="*/ 213 w 426"/>
              <a:gd name="T13" fmla="*/ 0 h 426"/>
            </a:gdLst>
            <a:ahLst/>
            <a:cxnLst/>
            <a:rect l="0" t="0" r="r" b="b"/>
            <a:pathLst>
              <a:path w="426" h="426">
                <a:moveTo>
                  <a:pt x="213" y="0"/>
                </a:moveTo>
                <a:cubicBezTo>
                  <a:pt x="213" y="117"/>
                  <a:pt x="118" y="213"/>
                  <a:pt x="0" y="213"/>
                </a:cubicBezTo>
                <a:cubicBezTo>
                  <a:pt x="0" y="213"/>
                  <a:pt x="0" y="213"/>
                  <a:pt x="0" y="213"/>
                </a:cubicBezTo>
                <a:cubicBezTo>
                  <a:pt x="0" y="213"/>
                  <a:pt x="0" y="213"/>
                  <a:pt x="0" y="213"/>
                </a:cubicBezTo>
                <a:cubicBezTo>
                  <a:pt x="0" y="330"/>
                  <a:pt x="95" y="426"/>
                  <a:pt x="213" y="426"/>
                </a:cubicBezTo>
                <a:cubicBezTo>
                  <a:pt x="331" y="426"/>
                  <a:pt x="426" y="330"/>
                  <a:pt x="426" y="213"/>
                </a:cubicBezTo>
                <a:cubicBezTo>
                  <a:pt x="308" y="213"/>
                  <a:pt x="213" y="117"/>
                  <a:pt x="213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5048389" y="4084413"/>
            <a:ext cx="849314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lIns="121920" tIns="45720" rIns="121920" bIns="45720" rtlCol="0" anchor="t">
            <a:spAutoFit/>
          </a:bodyPr>
          <a:lstStyle/>
          <a:p>
            <a:pPr algn="ctr"/>
            <a:r>
              <a:rPr kumimoji="1" lang="en-US" altLang="zh-CN" sz="32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03</a:t>
            </a:r>
            <a:endParaRPr kumimoji="1" lang="zh-CN" altLang="en-US" dirty="0"/>
          </a:p>
        </p:txBody>
      </p:sp>
      <p:sp>
        <p:nvSpPr>
          <p:cNvPr id="12" name="标题 1"/>
          <p:cNvSpPr txBox="1"/>
          <p:nvPr/>
        </p:nvSpPr>
        <p:spPr>
          <a:xfrm rot="2700000">
            <a:off x="5858016" y="3340919"/>
            <a:ext cx="1603375" cy="1603375"/>
          </a:xfrm>
          <a:custGeom>
            <a:avLst/>
            <a:gdLst>
              <a:gd name="T0" fmla="*/ 213 w 426"/>
              <a:gd name="T1" fmla="*/ 0 h 426"/>
              <a:gd name="T2" fmla="*/ 0 w 426"/>
              <a:gd name="T3" fmla="*/ 213 h 426"/>
              <a:gd name="T4" fmla="*/ 213 w 426"/>
              <a:gd name="T5" fmla="*/ 426 h 426"/>
              <a:gd name="T6" fmla="*/ 426 w 426"/>
              <a:gd name="T7" fmla="*/ 213 h 426"/>
              <a:gd name="T8" fmla="*/ 213 w 426"/>
              <a:gd name="T9" fmla="*/ 0 h 426"/>
            </a:gdLst>
            <a:ahLst/>
            <a:cxnLst/>
            <a:rect l="0" t="0" r="r" b="b"/>
            <a:pathLst>
              <a:path w="426" h="426">
                <a:moveTo>
                  <a:pt x="213" y="0"/>
                </a:moveTo>
                <a:cubicBezTo>
                  <a:pt x="213" y="117"/>
                  <a:pt x="118" y="213"/>
                  <a:pt x="0" y="213"/>
                </a:cubicBezTo>
                <a:cubicBezTo>
                  <a:pt x="118" y="213"/>
                  <a:pt x="213" y="308"/>
                  <a:pt x="213" y="426"/>
                </a:cubicBezTo>
                <a:cubicBezTo>
                  <a:pt x="331" y="426"/>
                  <a:pt x="426" y="330"/>
                  <a:pt x="426" y="213"/>
                </a:cubicBezTo>
                <a:cubicBezTo>
                  <a:pt x="426" y="95"/>
                  <a:pt x="331" y="0"/>
                  <a:pt x="213" y="0"/>
                </a:cubicBezTo>
                <a:close/>
              </a:path>
            </a:pathLst>
          </a:custGeom>
          <a:solidFill>
            <a:schemeClr val="accent3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372095" y="4084413"/>
            <a:ext cx="931389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lIns="121920" tIns="45720" rIns="121920" bIns="45720" rtlCol="0" anchor="t">
            <a:spAutoFit/>
          </a:bodyPr>
          <a:lstStyle/>
          <a:p>
            <a:pPr algn="ctr"/>
            <a:r>
              <a:rPr kumimoji="1" lang="en-US" altLang="zh-CN" sz="32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04</a:t>
            </a:r>
            <a:endParaRPr kumimoji="1" lang="zh-CN" altLang="en-US" dirty="0"/>
          </a:p>
        </p:txBody>
      </p:sp>
      <p:sp>
        <p:nvSpPr>
          <p:cNvPr id="14" name="标题 1"/>
          <p:cNvSpPr txBox="1"/>
          <p:nvPr/>
        </p:nvSpPr>
        <p:spPr>
          <a:xfrm rot="2700000">
            <a:off x="5858017" y="2207161"/>
            <a:ext cx="1603375" cy="1603375"/>
          </a:xfrm>
          <a:custGeom>
            <a:avLst/>
            <a:gdLst>
              <a:gd name="T0" fmla="*/ 213 w 426"/>
              <a:gd name="T1" fmla="*/ 426 h 426"/>
              <a:gd name="T2" fmla="*/ 213 w 426"/>
              <a:gd name="T3" fmla="*/ 426 h 426"/>
              <a:gd name="T4" fmla="*/ 213 w 426"/>
              <a:gd name="T5" fmla="*/ 426 h 426"/>
              <a:gd name="T6" fmla="*/ 426 w 426"/>
              <a:gd name="T7" fmla="*/ 213 h 426"/>
              <a:gd name="T8" fmla="*/ 213 w 426"/>
              <a:gd name="T9" fmla="*/ 0 h 426"/>
              <a:gd name="T10" fmla="*/ 0 w 426"/>
              <a:gd name="T11" fmla="*/ 213 h 426"/>
              <a:gd name="T12" fmla="*/ 213 w 426"/>
              <a:gd name="T13" fmla="*/ 426 h 426"/>
            </a:gdLst>
            <a:ahLst/>
            <a:cxnLst/>
            <a:rect l="0" t="0" r="r" b="b"/>
            <a:pathLst>
              <a:path w="426" h="426">
                <a:moveTo>
                  <a:pt x="213" y="426"/>
                </a:moveTo>
                <a:cubicBezTo>
                  <a:pt x="213" y="426"/>
                  <a:pt x="213" y="426"/>
                  <a:pt x="213" y="426"/>
                </a:cubicBezTo>
                <a:cubicBezTo>
                  <a:pt x="213" y="426"/>
                  <a:pt x="213" y="426"/>
                  <a:pt x="213" y="426"/>
                </a:cubicBezTo>
                <a:cubicBezTo>
                  <a:pt x="213" y="308"/>
                  <a:pt x="308" y="213"/>
                  <a:pt x="426" y="213"/>
                </a:cubicBezTo>
                <a:cubicBezTo>
                  <a:pt x="426" y="95"/>
                  <a:pt x="331" y="0"/>
                  <a:pt x="213" y="0"/>
                </a:cubicBezTo>
                <a:cubicBezTo>
                  <a:pt x="95" y="0"/>
                  <a:pt x="0" y="95"/>
                  <a:pt x="0" y="213"/>
                </a:cubicBezTo>
                <a:cubicBezTo>
                  <a:pt x="118" y="213"/>
                  <a:pt x="213" y="308"/>
                  <a:pt x="213" y="426"/>
                </a:cubicBezTo>
                <a:close/>
              </a:path>
            </a:pathLst>
          </a:custGeom>
          <a:solidFill>
            <a:schemeClr val="accent2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372096" y="2622760"/>
            <a:ext cx="762000" cy="459740"/>
          </a:xfrm>
          <a:prstGeom prst="rect">
            <a:avLst/>
          </a:prstGeom>
          <a:noFill/>
          <a:ln>
            <a:noFill/>
          </a:ln>
        </p:spPr>
        <p:txBody>
          <a:bodyPr vert="horz" wrap="square" lIns="121920" tIns="45720" rIns="121920" bIns="45720" rtlCol="0" anchor="t">
            <a:spAutoFit/>
          </a:bodyPr>
          <a:lstStyle/>
          <a:p>
            <a:pPr algn="ctr"/>
            <a:r>
              <a:rPr kumimoji="1" lang="en-US" altLang="zh-CN" sz="3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02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2700000">
            <a:off x="4724258" y="2207161"/>
            <a:ext cx="1603375" cy="1603375"/>
          </a:xfrm>
          <a:custGeom>
            <a:avLst/>
            <a:gdLst>
              <a:gd name="T0" fmla="*/ 426 w 426"/>
              <a:gd name="T1" fmla="*/ 213 h 426"/>
              <a:gd name="T2" fmla="*/ 213 w 426"/>
              <a:gd name="T3" fmla="*/ 0 h 426"/>
              <a:gd name="T4" fmla="*/ 0 w 426"/>
              <a:gd name="T5" fmla="*/ 213 h 426"/>
              <a:gd name="T6" fmla="*/ 213 w 426"/>
              <a:gd name="T7" fmla="*/ 426 h 426"/>
              <a:gd name="T8" fmla="*/ 426 w 426"/>
              <a:gd name="T9" fmla="*/ 213 h 426"/>
            </a:gdLst>
            <a:ahLst/>
            <a:cxnLst/>
            <a:rect l="0" t="0" r="r" b="b"/>
            <a:pathLst>
              <a:path w="426" h="426">
                <a:moveTo>
                  <a:pt x="426" y="213"/>
                </a:moveTo>
                <a:cubicBezTo>
                  <a:pt x="308" y="213"/>
                  <a:pt x="213" y="117"/>
                  <a:pt x="213" y="0"/>
                </a:cubicBezTo>
                <a:cubicBezTo>
                  <a:pt x="96" y="0"/>
                  <a:pt x="0" y="95"/>
                  <a:pt x="0" y="213"/>
                </a:cubicBezTo>
                <a:cubicBezTo>
                  <a:pt x="0" y="330"/>
                  <a:pt x="96" y="426"/>
                  <a:pt x="213" y="426"/>
                </a:cubicBezTo>
                <a:cubicBezTo>
                  <a:pt x="213" y="308"/>
                  <a:pt x="308" y="213"/>
                  <a:pt x="426" y="213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5048389" y="2622760"/>
            <a:ext cx="736600" cy="459740"/>
          </a:xfrm>
          <a:prstGeom prst="rect">
            <a:avLst/>
          </a:prstGeom>
          <a:noFill/>
          <a:ln>
            <a:noFill/>
          </a:ln>
        </p:spPr>
        <p:txBody>
          <a:bodyPr vert="horz" wrap="square" lIns="121920" tIns="45720" rIns="121920" bIns="45720" rtlCol="0" anchor="t">
            <a:spAutoFit/>
          </a:bodyPr>
          <a:lstStyle/>
          <a:p>
            <a:pPr algn="ctr"/>
            <a:r>
              <a:rPr kumimoji="1" lang="en-US" altLang="zh-CN" sz="3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01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1981200" y="1651999"/>
            <a:ext cx="2256110" cy="403999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r"/>
            <a:r>
              <a:rPr kumimoji="1" lang="en-US" altLang="zh-CN" sz="1417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Srategi Penetrasi Pasar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8037357" y="1618979"/>
            <a:ext cx="2799172" cy="525029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l"/>
            <a:r>
              <a:rPr kumimoji="1" lang="en-US" altLang="zh-CN" sz="12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Strategi </a:t>
            </a:r>
            <a:r>
              <a:rPr kumimoji="1" lang="en-US" altLang="zh-CN" sz="12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Pengembangan</a:t>
            </a:r>
            <a:r>
              <a:rPr kumimoji="1" lang="en-US" altLang="zh-CN" sz="12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Pasar</a:t>
            </a:r>
            <a:endParaRPr kumimoji="1" lang="zh-CN" altLang="en-US" sz="2400" dirty="0"/>
          </a:p>
        </p:txBody>
      </p:sp>
      <p:sp>
        <p:nvSpPr>
          <p:cNvPr id="20" name="标题 1"/>
          <p:cNvSpPr txBox="1"/>
          <p:nvPr/>
        </p:nvSpPr>
        <p:spPr>
          <a:xfrm>
            <a:off x="8077688" y="4534899"/>
            <a:ext cx="2256110" cy="403999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l"/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Sementasi Pasar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1573772" y="4630150"/>
            <a:ext cx="2663538" cy="200688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r"/>
            <a:r>
              <a:rPr kumimoji="1" lang="en-US" altLang="zh-CN" sz="12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Strategi </a:t>
            </a:r>
            <a:r>
              <a:rPr kumimoji="1" lang="en-US" altLang="zh-CN" sz="12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Pengembangan</a:t>
            </a:r>
            <a:r>
              <a:rPr kumimoji="1" lang="en-US" altLang="zh-CN" sz="12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</a:t>
            </a:r>
            <a:r>
              <a:rPr kumimoji="1" lang="en-US" altLang="zh-CN" sz="12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Produk</a:t>
            </a:r>
            <a:endParaRPr kumimoji="1" lang="zh-CN" altLang="en-US" sz="2400" dirty="0"/>
          </a:p>
        </p:txBody>
      </p:sp>
      <p:sp>
        <p:nvSpPr>
          <p:cNvPr id="22" name="标题 1"/>
          <p:cNvSpPr txBox="1"/>
          <p:nvPr/>
        </p:nvSpPr>
        <p:spPr>
          <a:xfrm>
            <a:off x="660400" y="48870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Jenis Strategi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447532" y="280134"/>
            <a:ext cx="396000" cy="396000"/>
          </a:xfrm>
          <a:prstGeom prst="halfFrame">
            <a:avLst>
              <a:gd name="adj1" fmla="val 23874"/>
              <a:gd name="adj2" fmla="val 25225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CF05B7-B46E-6597-A165-016B034AA200}"/>
              </a:ext>
            </a:extLst>
          </p:cNvPr>
          <p:cNvSpPr/>
          <p:nvPr/>
        </p:nvSpPr>
        <p:spPr>
          <a:xfrm>
            <a:off x="11428153" y="6024126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7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5681613 h 6858000"/>
              <a:gd name="connsiteX1" fmla="*/ 84508 w 12192000"/>
              <a:gd name="connsiteY1" fmla="*/ 5794624 h 6858000"/>
              <a:gd name="connsiteX2" fmla="*/ 1508369 w 12192000"/>
              <a:gd name="connsiteY2" fmla="*/ 6857008 h 6858000"/>
              <a:gd name="connsiteX3" fmla="*/ 1510887 w 12192000"/>
              <a:gd name="connsiteY3" fmla="*/ 6858000 h 6858000"/>
              <a:gd name="connsiteX4" fmla="*/ 802993 w 12192000"/>
              <a:gd name="connsiteY4" fmla="*/ 6858000 h 6858000"/>
              <a:gd name="connsiteX5" fmla="*/ 691805 w 12192000"/>
              <a:gd name="connsiteY5" fmla="*/ 6786720 h 6858000"/>
              <a:gd name="connsiteX6" fmla="*/ 92018 w 12192000"/>
              <a:gd name="connsiteY6" fmla="*/ 6291850 h 6858000"/>
              <a:gd name="connsiteX7" fmla="*/ 0 w 12192000"/>
              <a:gd name="connsiteY7" fmla="*/ 6190605 h 6858000"/>
              <a:gd name="connsiteX8" fmla="*/ 8095826 w 12192000"/>
              <a:gd name="connsiteY8" fmla="*/ 3176597 h 6858000"/>
              <a:gd name="connsiteX9" fmla="*/ 8102136 w 12192000"/>
              <a:gd name="connsiteY9" fmla="*/ 3426161 h 6858000"/>
              <a:gd name="connsiteX10" fmla="*/ 8097006 w 12192000"/>
              <a:gd name="connsiteY10" fmla="*/ 3194338 h 6858000"/>
              <a:gd name="connsiteX11" fmla="*/ 8077820 w 12192000"/>
              <a:gd name="connsiteY11" fmla="*/ 2929675 h 6858000"/>
              <a:gd name="connsiteX12" fmla="*/ 8090447 w 12192000"/>
              <a:gd name="connsiteY12" fmla="*/ 3095734 h 6858000"/>
              <a:gd name="connsiteX13" fmla="*/ 8081760 w 12192000"/>
              <a:gd name="connsiteY13" fmla="*/ 2965144 h 6858000"/>
              <a:gd name="connsiteX14" fmla="*/ 8048282 w 12192000"/>
              <a:gd name="connsiteY14" fmla="*/ 2685379 h 6858000"/>
              <a:gd name="connsiteX15" fmla="*/ 8067353 w 12192000"/>
              <a:gd name="connsiteY15" fmla="*/ 2835456 h 6858000"/>
              <a:gd name="connsiteX16" fmla="*/ 8056614 w 12192000"/>
              <a:gd name="connsiteY16" fmla="*/ 2738796 h 6858000"/>
              <a:gd name="connsiteX17" fmla="*/ 8007263 w 12192000"/>
              <a:gd name="connsiteY17" fmla="*/ 2443380 h 6858000"/>
              <a:gd name="connsiteX18" fmla="*/ 8033114 w 12192000"/>
              <a:gd name="connsiteY18" fmla="*/ 2588133 h 6858000"/>
              <a:gd name="connsiteX19" fmla="*/ 8021786 w 12192000"/>
              <a:gd name="connsiteY19" fmla="*/ 2515512 h 6858000"/>
              <a:gd name="connsiteX20" fmla="*/ 7954467 w 12192000"/>
              <a:gd name="connsiteY20" fmla="*/ 2202406 h 6858000"/>
              <a:gd name="connsiteX21" fmla="*/ 7987995 w 12192000"/>
              <a:gd name="connsiteY21" fmla="*/ 2347678 h 6858000"/>
              <a:gd name="connsiteX22" fmla="*/ 7977491 w 12192000"/>
              <a:gd name="connsiteY22" fmla="*/ 2295506 h 6858000"/>
              <a:gd name="connsiteX23" fmla="*/ 7888101 w 12192000"/>
              <a:gd name="connsiteY23" fmla="*/ 1957103 h 6858000"/>
              <a:gd name="connsiteX24" fmla="*/ 7932257 w 12192000"/>
              <a:gd name="connsiteY24" fmla="*/ 2112601 h 6858000"/>
              <a:gd name="connsiteX25" fmla="*/ 7923947 w 12192000"/>
              <a:gd name="connsiteY25" fmla="*/ 2078997 h 6858000"/>
              <a:gd name="connsiteX26" fmla="*/ 7789974 w 12192000"/>
              <a:gd name="connsiteY26" fmla="*/ 1657333 h 6858000"/>
              <a:gd name="connsiteX27" fmla="*/ 7866163 w 12192000"/>
              <a:gd name="connsiteY27" fmla="*/ 1882505 h 6858000"/>
              <a:gd name="connsiteX28" fmla="*/ 7861369 w 12192000"/>
              <a:gd name="connsiteY28" fmla="*/ 1866201 h 6858000"/>
              <a:gd name="connsiteX29" fmla="*/ 7789974 w 12192000"/>
              <a:gd name="connsiteY29" fmla="*/ 1657333 h 6858000"/>
              <a:gd name="connsiteX30" fmla="*/ 7611953 w 12192000"/>
              <a:gd name="connsiteY30" fmla="*/ 1233693 h 6858000"/>
              <a:gd name="connsiteX31" fmla="*/ 7635936 w 12192000"/>
              <a:gd name="connsiteY31" fmla="*/ 1286740 h 6858000"/>
              <a:gd name="connsiteX32" fmla="*/ 7621600 w 12192000"/>
              <a:gd name="connsiteY32" fmla="*/ 1252252 h 6858000"/>
              <a:gd name="connsiteX33" fmla="*/ 7401515 w 12192000"/>
              <a:gd name="connsiteY33" fmla="*/ 835380 h 6858000"/>
              <a:gd name="connsiteX34" fmla="*/ 7436888 w 12192000"/>
              <a:gd name="connsiteY34" fmla="*/ 896900 h 6858000"/>
              <a:gd name="connsiteX35" fmla="*/ 7420558 w 12192000"/>
              <a:gd name="connsiteY35" fmla="*/ 865485 h 6858000"/>
              <a:gd name="connsiteX36" fmla="*/ 2957705 w 12192000"/>
              <a:gd name="connsiteY36" fmla="*/ 527265 h 6858000"/>
              <a:gd name="connsiteX37" fmla="*/ 58809 w 12192000"/>
              <a:gd name="connsiteY37" fmla="*/ 3426161 h 6858000"/>
              <a:gd name="connsiteX38" fmla="*/ 2957705 w 12192000"/>
              <a:gd name="connsiteY38" fmla="*/ 6325058 h 6858000"/>
              <a:gd name="connsiteX39" fmla="*/ 5856602 w 12192000"/>
              <a:gd name="connsiteY39" fmla="*/ 3426161 h 6858000"/>
              <a:gd name="connsiteX40" fmla="*/ 2957705 w 12192000"/>
              <a:gd name="connsiteY40" fmla="*/ 527265 h 6858000"/>
              <a:gd name="connsiteX41" fmla="*/ 7166110 w 12192000"/>
              <a:gd name="connsiteY41" fmla="*/ 469088 h 6858000"/>
              <a:gd name="connsiteX42" fmla="*/ 7199591 w 12192000"/>
              <a:gd name="connsiteY42" fmla="*/ 516172 h 6858000"/>
              <a:gd name="connsiteX43" fmla="*/ 7188580 w 12192000"/>
              <a:gd name="connsiteY43" fmla="*/ 498765 h 6858000"/>
              <a:gd name="connsiteX44" fmla="*/ 2957705 w 12192000"/>
              <a:gd name="connsiteY44" fmla="*/ 270934 h 6858000"/>
              <a:gd name="connsiteX45" fmla="*/ 6112933 w 12192000"/>
              <a:gd name="connsiteY45" fmla="*/ 3426161 h 6858000"/>
              <a:gd name="connsiteX46" fmla="*/ 2957705 w 12192000"/>
              <a:gd name="connsiteY46" fmla="*/ 6581389 h 6858000"/>
              <a:gd name="connsiteX47" fmla="*/ 50432 w 12192000"/>
              <a:gd name="connsiteY47" fmla="*/ 4654318 h 6858000"/>
              <a:gd name="connsiteX48" fmla="*/ 0 w 12192000"/>
              <a:gd name="connsiteY48" fmla="*/ 4516529 h 6858000"/>
              <a:gd name="connsiteX49" fmla="*/ 0 w 12192000"/>
              <a:gd name="connsiteY49" fmla="*/ 2335794 h 6858000"/>
              <a:gd name="connsiteX50" fmla="*/ 50432 w 12192000"/>
              <a:gd name="connsiteY50" fmla="*/ 2198005 h 6858000"/>
              <a:gd name="connsiteX51" fmla="*/ 2957705 w 12192000"/>
              <a:gd name="connsiteY51" fmla="*/ 270934 h 6858000"/>
              <a:gd name="connsiteX52" fmla="*/ 6211714 w 12192000"/>
              <a:gd name="connsiteY52" fmla="*/ 0 h 6858000"/>
              <a:gd name="connsiteX53" fmla="*/ 6793346 w 12192000"/>
              <a:gd name="connsiteY53" fmla="*/ 0 h 6858000"/>
              <a:gd name="connsiteX54" fmla="*/ 6927398 w 12192000"/>
              <a:gd name="connsiteY54" fmla="*/ 153826 h 6858000"/>
              <a:gd name="connsiteX55" fmla="*/ 6927407 w 12192000"/>
              <a:gd name="connsiteY55" fmla="*/ 153836 h 6858000"/>
              <a:gd name="connsiteX56" fmla="*/ 6927398 w 12192000"/>
              <a:gd name="connsiteY56" fmla="*/ 153825 h 6858000"/>
              <a:gd name="connsiteX57" fmla="*/ 6794152 w 12192000"/>
              <a:gd name="connsiteY57" fmla="*/ 0 h 6858000"/>
              <a:gd name="connsiteX58" fmla="*/ 8225013 w 12192000"/>
              <a:gd name="connsiteY58" fmla="*/ 0 h 6858000"/>
              <a:gd name="connsiteX59" fmla="*/ 8877007 w 12192000"/>
              <a:gd name="connsiteY59" fmla="*/ 0 h 6858000"/>
              <a:gd name="connsiteX60" fmla="*/ 12192000 w 12192000"/>
              <a:gd name="connsiteY60" fmla="*/ 0 h 6858000"/>
              <a:gd name="connsiteX61" fmla="*/ 12192000 w 12192000"/>
              <a:gd name="connsiteY61" fmla="*/ 3429000 h 6858000"/>
              <a:gd name="connsiteX62" fmla="*/ 9797800 w 12192000"/>
              <a:gd name="connsiteY62" fmla="*/ 3429000 h 6858000"/>
              <a:gd name="connsiteX63" fmla="*/ 9788972 w 12192000"/>
              <a:gd name="connsiteY63" fmla="*/ 3778155 h 6858000"/>
              <a:gd name="connsiteX64" fmla="*/ 9016184 w 12192000"/>
              <a:gd name="connsiteY64" fmla="*/ 6604480 h 6858000"/>
              <a:gd name="connsiteX65" fmla="*/ 8875221 w 12192000"/>
              <a:gd name="connsiteY65" fmla="*/ 6858000 h 6858000"/>
              <a:gd name="connsiteX66" fmla="*/ 8223113 w 12192000"/>
              <a:gd name="connsiteY66" fmla="*/ 6858000 h 6858000"/>
              <a:gd name="connsiteX67" fmla="*/ 8226424 w 12192000"/>
              <a:gd name="connsiteY67" fmla="*/ 6853169 h 6858000"/>
              <a:gd name="connsiteX68" fmla="*/ 9234000 w 12192000"/>
              <a:gd name="connsiteY68" fmla="*/ 3749559 h 6858000"/>
              <a:gd name="connsiteX69" fmla="*/ 9242105 w 12192000"/>
              <a:gd name="connsiteY69" fmla="*/ 3429000 h 6858000"/>
              <a:gd name="connsiteX70" fmla="*/ 8102065 w 12192000"/>
              <a:gd name="connsiteY70" fmla="*/ 3429000 h 6858000"/>
              <a:gd name="connsiteX71" fmla="*/ 8095442 w 12192000"/>
              <a:gd name="connsiteY71" fmla="*/ 3690893 h 6858000"/>
              <a:gd name="connsiteX72" fmla="*/ 6837530 w 12192000"/>
              <a:gd name="connsiteY72" fmla="*/ 6804461 h 6858000"/>
              <a:gd name="connsiteX73" fmla="*/ 6788649 w 12192000"/>
              <a:gd name="connsiteY73" fmla="*/ 6858000 h 6858000"/>
              <a:gd name="connsiteX74" fmla="*/ 6205759 w 12192000"/>
              <a:gd name="connsiteY74" fmla="*/ 6858000 h 6858000"/>
              <a:gd name="connsiteX75" fmla="*/ 6299843 w 12192000"/>
              <a:gd name="connsiteY75" fmla="*/ 6768299 h 6858000"/>
              <a:gd name="connsiteX76" fmla="*/ 7684202 w 12192000"/>
              <a:gd name="connsiteY76" fmla="*/ 3426161 h 6858000"/>
              <a:gd name="connsiteX77" fmla="*/ 6299843 w 12192000"/>
              <a:gd name="connsiteY77" fmla="*/ 84024 h 6858000"/>
              <a:gd name="connsiteX78" fmla="*/ 4417404 w 12192000"/>
              <a:gd name="connsiteY78" fmla="*/ 0 h 6858000"/>
              <a:gd name="connsiteX79" fmla="*/ 5121274 w 12192000"/>
              <a:gd name="connsiteY79" fmla="*/ 0 h 6858000"/>
              <a:gd name="connsiteX80" fmla="*/ 5223606 w 12192000"/>
              <a:gd name="connsiteY80" fmla="*/ 65604 h 6858000"/>
              <a:gd name="connsiteX81" fmla="*/ 7010400 w 12192000"/>
              <a:gd name="connsiteY81" fmla="*/ 3426161 h 6858000"/>
              <a:gd name="connsiteX82" fmla="*/ 5223606 w 12192000"/>
              <a:gd name="connsiteY82" fmla="*/ 6786720 h 6858000"/>
              <a:gd name="connsiteX83" fmla="*/ 5112419 w 12192000"/>
              <a:gd name="connsiteY83" fmla="*/ 6858000 h 6858000"/>
              <a:gd name="connsiteX84" fmla="*/ 4404524 w 12192000"/>
              <a:gd name="connsiteY84" fmla="*/ 6858000 h 6858000"/>
              <a:gd name="connsiteX85" fmla="*/ 4407042 w 12192000"/>
              <a:gd name="connsiteY85" fmla="*/ 6857008 h 6858000"/>
              <a:gd name="connsiteX86" fmla="*/ 6681159 w 12192000"/>
              <a:gd name="connsiteY86" fmla="*/ 3426161 h 6858000"/>
              <a:gd name="connsiteX87" fmla="*/ 4571977 w 12192000"/>
              <a:gd name="connsiteY87" fmla="*/ 69881 h 6858000"/>
              <a:gd name="connsiteX88" fmla="*/ 794137 w 12192000"/>
              <a:gd name="connsiteY88" fmla="*/ 0 h 6858000"/>
              <a:gd name="connsiteX89" fmla="*/ 1498007 w 12192000"/>
              <a:gd name="connsiteY89" fmla="*/ 0 h 6858000"/>
              <a:gd name="connsiteX90" fmla="*/ 1343435 w 12192000"/>
              <a:gd name="connsiteY90" fmla="*/ 69881 h 6858000"/>
              <a:gd name="connsiteX91" fmla="*/ 84508 w 12192000"/>
              <a:gd name="connsiteY91" fmla="*/ 1057699 h 6858000"/>
              <a:gd name="connsiteX92" fmla="*/ 0 w 12192000"/>
              <a:gd name="connsiteY92" fmla="*/ 1170710 h 6858000"/>
              <a:gd name="connsiteX93" fmla="*/ 0 w 12192000"/>
              <a:gd name="connsiteY93" fmla="*/ 661719 h 6858000"/>
              <a:gd name="connsiteX94" fmla="*/ 92018 w 12192000"/>
              <a:gd name="connsiteY94" fmla="*/ 560474 h 6858000"/>
              <a:gd name="connsiteX95" fmla="*/ 691805 w 12192000"/>
              <a:gd name="connsiteY95" fmla="*/ 65604 h 6858000"/>
            </a:gdLst>
            <a:ahLst/>
            <a:cxnLst/>
            <a:rect l="l" t="t" r="r" b="b"/>
            <a:pathLst>
              <a:path w="12192000" h="6858000">
                <a:moveTo>
                  <a:pt x="0" y="5681613"/>
                </a:moveTo>
                <a:lnTo>
                  <a:pt x="84508" y="5794624"/>
                </a:lnTo>
                <a:cubicBezTo>
                  <a:pt x="463917" y="6254361"/>
                  <a:pt x="951535" y="6621487"/>
                  <a:pt x="1508369" y="6857008"/>
                </a:cubicBezTo>
                <a:lnTo>
                  <a:pt x="1510887" y="6858000"/>
                </a:lnTo>
                <a:lnTo>
                  <a:pt x="802993" y="6858000"/>
                </a:lnTo>
                <a:lnTo>
                  <a:pt x="691805" y="6786720"/>
                </a:lnTo>
                <a:cubicBezTo>
                  <a:pt x="476201" y="6641060"/>
                  <a:pt x="275366" y="6475198"/>
                  <a:pt x="92018" y="6291850"/>
                </a:cubicBezTo>
                <a:lnTo>
                  <a:pt x="0" y="6190605"/>
                </a:lnTo>
                <a:close/>
                <a:moveTo>
                  <a:pt x="8095826" y="3176597"/>
                </a:moveTo>
                <a:lnTo>
                  <a:pt x="8102136" y="3426161"/>
                </a:lnTo>
                <a:cubicBezTo>
                  <a:pt x="8102136" y="3348472"/>
                  <a:pt x="8100414" y="3271186"/>
                  <a:pt x="8097006" y="3194338"/>
                </a:cubicBezTo>
                <a:close/>
                <a:moveTo>
                  <a:pt x="8077820" y="2929675"/>
                </a:moveTo>
                <a:lnTo>
                  <a:pt x="8090447" y="3095734"/>
                </a:lnTo>
                <a:lnTo>
                  <a:pt x="8081760" y="2965144"/>
                </a:lnTo>
                <a:close/>
                <a:moveTo>
                  <a:pt x="8048282" y="2685379"/>
                </a:moveTo>
                <a:lnTo>
                  <a:pt x="8067353" y="2835456"/>
                </a:lnTo>
                <a:lnTo>
                  <a:pt x="8056614" y="2738796"/>
                </a:lnTo>
                <a:close/>
                <a:moveTo>
                  <a:pt x="8007263" y="2443380"/>
                </a:moveTo>
                <a:lnTo>
                  <a:pt x="8033114" y="2588133"/>
                </a:lnTo>
                <a:lnTo>
                  <a:pt x="8021786" y="2515512"/>
                </a:lnTo>
                <a:close/>
                <a:moveTo>
                  <a:pt x="7954467" y="2202406"/>
                </a:moveTo>
                <a:lnTo>
                  <a:pt x="7987995" y="2347678"/>
                </a:lnTo>
                <a:lnTo>
                  <a:pt x="7977491" y="2295506"/>
                </a:lnTo>
                <a:close/>
                <a:moveTo>
                  <a:pt x="7888101" y="1957103"/>
                </a:moveTo>
                <a:lnTo>
                  <a:pt x="7932257" y="2112601"/>
                </a:lnTo>
                <a:lnTo>
                  <a:pt x="7923947" y="2078997"/>
                </a:lnTo>
                <a:close/>
                <a:moveTo>
                  <a:pt x="7789974" y="1657333"/>
                </a:moveTo>
                <a:lnTo>
                  <a:pt x="7866163" y="1882505"/>
                </a:lnTo>
                <a:lnTo>
                  <a:pt x="7861369" y="1866201"/>
                </a:lnTo>
                <a:cubicBezTo>
                  <a:pt x="7839028" y="1795911"/>
                  <a:pt x="7815217" y="1726277"/>
                  <a:pt x="7789974" y="1657333"/>
                </a:cubicBezTo>
                <a:close/>
                <a:moveTo>
                  <a:pt x="7611953" y="1233693"/>
                </a:moveTo>
                <a:lnTo>
                  <a:pt x="7635936" y="1286740"/>
                </a:lnTo>
                <a:lnTo>
                  <a:pt x="7621600" y="1252252"/>
                </a:lnTo>
                <a:close/>
                <a:moveTo>
                  <a:pt x="7401515" y="835380"/>
                </a:moveTo>
                <a:lnTo>
                  <a:pt x="7436888" y="896900"/>
                </a:lnTo>
                <a:lnTo>
                  <a:pt x="7420558" y="865485"/>
                </a:lnTo>
                <a:close/>
                <a:moveTo>
                  <a:pt x="2957705" y="527265"/>
                </a:moveTo>
                <a:cubicBezTo>
                  <a:pt x="1356689" y="527265"/>
                  <a:pt x="58809" y="1825145"/>
                  <a:pt x="58809" y="3426161"/>
                </a:cubicBezTo>
                <a:cubicBezTo>
                  <a:pt x="58809" y="5027178"/>
                  <a:pt x="1356689" y="6325058"/>
                  <a:pt x="2957705" y="6325058"/>
                </a:cubicBezTo>
                <a:cubicBezTo>
                  <a:pt x="4558722" y="6325058"/>
                  <a:pt x="5856602" y="5027178"/>
                  <a:pt x="5856602" y="3426161"/>
                </a:cubicBezTo>
                <a:cubicBezTo>
                  <a:pt x="5856602" y="1825145"/>
                  <a:pt x="4558722" y="527265"/>
                  <a:pt x="2957705" y="527265"/>
                </a:cubicBezTo>
                <a:close/>
                <a:moveTo>
                  <a:pt x="7166110" y="469088"/>
                </a:moveTo>
                <a:lnTo>
                  <a:pt x="7199591" y="516172"/>
                </a:lnTo>
                <a:lnTo>
                  <a:pt x="7188580" y="498765"/>
                </a:lnTo>
                <a:close/>
                <a:moveTo>
                  <a:pt x="2957705" y="270934"/>
                </a:moveTo>
                <a:cubicBezTo>
                  <a:pt x="4700289" y="270934"/>
                  <a:pt x="6112933" y="1683578"/>
                  <a:pt x="6112933" y="3426161"/>
                </a:cubicBezTo>
                <a:cubicBezTo>
                  <a:pt x="6112933" y="5168745"/>
                  <a:pt x="4700289" y="6581389"/>
                  <a:pt x="2957705" y="6581389"/>
                </a:cubicBezTo>
                <a:cubicBezTo>
                  <a:pt x="1650768" y="6581389"/>
                  <a:pt x="529421" y="5786777"/>
                  <a:pt x="50432" y="4654318"/>
                </a:cubicBezTo>
                <a:lnTo>
                  <a:pt x="0" y="4516529"/>
                </a:lnTo>
                <a:lnTo>
                  <a:pt x="0" y="2335794"/>
                </a:lnTo>
                <a:lnTo>
                  <a:pt x="50432" y="2198005"/>
                </a:lnTo>
                <a:cubicBezTo>
                  <a:pt x="529421" y="1065546"/>
                  <a:pt x="1650768" y="270934"/>
                  <a:pt x="2957705" y="270934"/>
                </a:cubicBezTo>
                <a:close/>
                <a:moveTo>
                  <a:pt x="6211714" y="0"/>
                </a:moveTo>
                <a:lnTo>
                  <a:pt x="6793346" y="0"/>
                </a:lnTo>
                <a:lnTo>
                  <a:pt x="6927398" y="153826"/>
                </a:lnTo>
                <a:lnTo>
                  <a:pt x="6927407" y="153836"/>
                </a:lnTo>
                <a:lnTo>
                  <a:pt x="6927398" y="153825"/>
                </a:lnTo>
                <a:lnTo>
                  <a:pt x="6794152" y="0"/>
                </a:lnTo>
                <a:lnTo>
                  <a:pt x="8225013" y="0"/>
                </a:lnTo>
                <a:lnTo>
                  <a:pt x="8877007" y="0"/>
                </a:lnTo>
                <a:lnTo>
                  <a:pt x="12192000" y="0"/>
                </a:lnTo>
                <a:lnTo>
                  <a:pt x="12192000" y="3429000"/>
                </a:lnTo>
                <a:lnTo>
                  <a:pt x="9797800" y="3429000"/>
                </a:lnTo>
                <a:lnTo>
                  <a:pt x="9788972" y="3778155"/>
                </a:lnTo>
                <a:cubicBezTo>
                  <a:pt x="9737447" y="4794632"/>
                  <a:pt x="9464026" y="5752565"/>
                  <a:pt x="9016184" y="6604480"/>
                </a:cubicBezTo>
                <a:lnTo>
                  <a:pt x="8875221" y="6858000"/>
                </a:lnTo>
                <a:lnTo>
                  <a:pt x="8223113" y="6858000"/>
                </a:lnTo>
                <a:lnTo>
                  <a:pt x="8226424" y="6853169"/>
                </a:lnTo>
                <a:cubicBezTo>
                  <a:pt x="8813737" y="5952072"/>
                  <a:pt x="9176141" y="4890990"/>
                  <a:pt x="9234000" y="3749559"/>
                </a:cubicBezTo>
                <a:lnTo>
                  <a:pt x="9242105" y="3429000"/>
                </a:lnTo>
                <a:lnTo>
                  <a:pt x="8102065" y="3429000"/>
                </a:lnTo>
                <a:lnTo>
                  <a:pt x="8095442" y="3690893"/>
                </a:lnTo>
                <a:cubicBezTo>
                  <a:pt x="8035162" y="4880089"/>
                  <a:pt x="7571059" y="5962744"/>
                  <a:pt x="6837530" y="6804461"/>
                </a:cubicBezTo>
                <a:lnTo>
                  <a:pt x="6788649" y="6858000"/>
                </a:lnTo>
                <a:lnTo>
                  <a:pt x="6205759" y="6858000"/>
                </a:lnTo>
                <a:lnTo>
                  <a:pt x="6299843" y="6768299"/>
                </a:lnTo>
                <a:cubicBezTo>
                  <a:pt x="7155171" y="5912971"/>
                  <a:pt x="7684202" y="4731347"/>
                  <a:pt x="7684202" y="3426161"/>
                </a:cubicBezTo>
                <a:cubicBezTo>
                  <a:pt x="7684202" y="2120976"/>
                  <a:pt x="7155171" y="939352"/>
                  <a:pt x="6299843" y="84024"/>
                </a:cubicBezTo>
                <a:close/>
                <a:moveTo>
                  <a:pt x="4417404" y="0"/>
                </a:moveTo>
                <a:lnTo>
                  <a:pt x="5121274" y="0"/>
                </a:lnTo>
                <a:lnTo>
                  <a:pt x="5223606" y="65604"/>
                </a:lnTo>
                <a:cubicBezTo>
                  <a:pt x="6301629" y="793902"/>
                  <a:pt x="7010400" y="2027261"/>
                  <a:pt x="7010400" y="3426161"/>
                </a:cubicBezTo>
                <a:cubicBezTo>
                  <a:pt x="7010400" y="4825062"/>
                  <a:pt x="6301629" y="6058421"/>
                  <a:pt x="5223606" y="6786720"/>
                </a:cubicBezTo>
                <a:lnTo>
                  <a:pt x="5112419" y="6858000"/>
                </a:lnTo>
                <a:lnTo>
                  <a:pt x="4404524" y="6858000"/>
                </a:lnTo>
                <a:lnTo>
                  <a:pt x="4407042" y="6857008"/>
                </a:lnTo>
                <a:cubicBezTo>
                  <a:pt x="5743445" y="6291757"/>
                  <a:pt x="6681159" y="4968467"/>
                  <a:pt x="6681159" y="3426161"/>
                </a:cubicBezTo>
                <a:cubicBezTo>
                  <a:pt x="6681159" y="1948119"/>
                  <a:pt x="5819960" y="671221"/>
                  <a:pt x="4571977" y="69881"/>
                </a:cubicBezTo>
                <a:close/>
                <a:moveTo>
                  <a:pt x="794137" y="0"/>
                </a:moveTo>
                <a:lnTo>
                  <a:pt x="1498007" y="0"/>
                </a:lnTo>
                <a:lnTo>
                  <a:pt x="1343435" y="69881"/>
                </a:lnTo>
                <a:cubicBezTo>
                  <a:pt x="855093" y="305188"/>
                  <a:pt x="425976" y="643936"/>
                  <a:pt x="84508" y="1057699"/>
                </a:cubicBezTo>
                <a:lnTo>
                  <a:pt x="0" y="1170710"/>
                </a:lnTo>
                <a:lnTo>
                  <a:pt x="0" y="661719"/>
                </a:lnTo>
                <a:lnTo>
                  <a:pt x="92018" y="560474"/>
                </a:lnTo>
                <a:cubicBezTo>
                  <a:pt x="275366" y="377125"/>
                  <a:pt x="476201" y="211263"/>
                  <a:pt x="691805" y="6560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" name="标题 1"/>
          <p:cNvSpPr txBox="1"/>
          <p:nvPr/>
        </p:nvSpPr>
        <p:spPr>
          <a:xfrm>
            <a:off x="7281394" y="4637015"/>
            <a:ext cx="1934351" cy="1934351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28000">
                <a:schemeClr val="accent1">
                  <a:lumMod val="60000"/>
                  <a:lumOff val="40000"/>
                </a:schemeClr>
              </a:gs>
              <a:gs pos="6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9360000" scaled="0"/>
          </a:gra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236035" y="1332863"/>
            <a:ext cx="1379406" cy="1379406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28000">
                <a:schemeClr val="accent1">
                  <a:lumMod val="60000"/>
                  <a:lumOff val="40000"/>
                </a:schemeClr>
              </a:gs>
              <a:gs pos="6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9360000" scaled="0"/>
          </a:gra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073236" y="1722324"/>
            <a:ext cx="7542763" cy="3407675"/>
          </a:xfrm>
          <a:prstGeom prst="roundRect">
            <a:avLst>
              <a:gd name="adj" fmla="val 4338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-1" y="864000"/>
            <a:ext cx="5478462" cy="5130000"/>
          </a:xfrm>
          <a:custGeom>
            <a:avLst/>
            <a:gdLst>
              <a:gd name="connsiteX0" fmla="*/ 0 w 5478462"/>
              <a:gd name="connsiteY0" fmla="*/ 0 h 5130000"/>
              <a:gd name="connsiteX1" fmla="*/ 2913462 w 5478462"/>
              <a:gd name="connsiteY1" fmla="*/ 0 h 5130000"/>
              <a:gd name="connsiteX2" fmla="*/ 5478462 w 5478462"/>
              <a:gd name="connsiteY2" fmla="*/ 2565000 h 5130000"/>
              <a:gd name="connsiteX3" fmla="*/ 5478461 w 5478462"/>
              <a:gd name="connsiteY3" fmla="*/ 2565000 h 5130000"/>
              <a:gd name="connsiteX4" fmla="*/ 2913461 w 5478462"/>
              <a:gd name="connsiteY4" fmla="*/ 5130000 h 5130000"/>
              <a:gd name="connsiteX5" fmla="*/ 0 w 5478462"/>
              <a:gd name="connsiteY5" fmla="*/ 5129999 h 5130000"/>
            </a:gdLst>
            <a:ahLst/>
            <a:cxnLst/>
            <a:rect l="l" t="t" r="r" b="b"/>
            <a:pathLst>
              <a:path w="5478462" h="5130000">
                <a:moveTo>
                  <a:pt x="0" y="0"/>
                </a:moveTo>
                <a:lnTo>
                  <a:pt x="2913462" y="0"/>
                </a:lnTo>
                <a:cubicBezTo>
                  <a:pt x="4330072" y="0"/>
                  <a:pt x="5478462" y="1148390"/>
                  <a:pt x="5478462" y="2565000"/>
                </a:cubicBezTo>
                <a:lnTo>
                  <a:pt x="5478461" y="2565000"/>
                </a:lnTo>
                <a:cubicBezTo>
                  <a:pt x="5478461" y="3981610"/>
                  <a:pt x="4330071" y="5130000"/>
                  <a:pt x="2913461" y="5130000"/>
                </a:cubicBezTo>
                <a:lnTo>
                  <a:pt x="0" y="5129999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28000">
                <a:schemeClr val="accent1">
                  <a:lumMod val="60000"/>
                  <a:lumOff val="40000"/>
                </a:schemeClr>
              </a:gs>
              <a:gs pos="6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9360000" scaled="0"/>
          </a:gra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1272059" y="3250403"/>
            <a:ext cx="675751" cy="675751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28000">
                <a:schemeClr val="accent1">
                  <a:lumMod val="60000"/>
                  <a:lumOff val="40000"/>
                </a:schemeClr>
              </a:gs>
              <a:gs pos="66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9360000" scaled="0"/>
          </a:gradFill>
          <a:ln w="12700" cap="sq">
            <a:noFill/>
            <a:miter/>
          </a:ln>
          <a:effectLst>
            <a:outerShdw blurRad="101600" dist="101600" dir="270000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5767723" y="2905246"/>
            <a:ext cx="5404582" cy="1967696"/>
          </a:xfrm>
          <a:prstGeom prst="rect">
            <a:avLst/>
          </a:prstGeom>
          <a:noFill/>
          <a:ln cap="sq">
            <a:noFill/>
            <a:prstDash val="solid"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Taktik Pemasaran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767723" y="1453909"/>
            <a:ext cx="1802120" cy="1403476"/>
          </a:xfrm>
          <a:prstGeom prst="rect">
            <a:avLst/>
          </a:prstGeom>
          <a:noFill/>
          <a:ln cap="sq">
            <a:noFill/>
            <a:prstDash val="solid"/>
          </a:ln>
        </p:spPr>
        <p:txBody>
          <a:bodyPr vert="horz" wrap="square" lIns="0" tIns="0" rIns="0" bIns="0" rtlCol="0" anchor="b"/>
          <a:lstStyle/>
          <a:p>
            <a:pPr algn="l"/>
            <a:r>
              <a:rPr kumimoji="1" lang="en-US" altLang="zh-CN" sz="6000">
                <a:ln w="12700">
                  <a:noFill/>
                </a:ln>
                <a:solidFill>
                  <a:srgbClr val="FF4100">
                    <a:alpha val="100000"/>
                  </a:srgbClr>
                </a:solidFill>
                <a:latin typeface="Fira Sans Black"/>
                <a:ea typeface="Fira Sans Black"/>
                <a:cs typeface="Fira Sans Black"/>
              </a:rPr>
              <a:t> 03</a:t>
            </a:r>
            <a:endParaRPr kumimoji="1" lang="zh-CN" alt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alphaModFix/>
          </a:blip>
          <a:srcRect l="194" t="2644" r="53398" b="54310"/>
          <a:stretch>
            <a:fillRect/>
          </a:stretch>
        </p:blipFill>
        <p:spPr>
          <a:xfrm>
            <a:off x="479425" y="1038830"/>
            <a:ext cx="4780342" cy="4780342"/>
          </a:xfrm>
          <a:custGeom>
            <a:avLst/>
            <a:gdLst/>
            <a:ahLst/>
            <a:cxnLst/>
            <a:rect l="l" t="t" r="r" b="b"/>
            <a:pathLst>
              <a:path w="4775200" h="4775200">
                <a:moveTo>
                  <a:pt x="2390171" y="0"/>
                </a:moveTo>
                <a:cubicBezTo>
                  <a:pt x="3710226" y="0"/>
                  <a:pt x="4780342" y="1070116"/>
                  <a:pt x="4780342" y="2390171"/>
                </a:cubicBezTo>
                <a:cubicBezTo>
                  <a:pt x="4780342" y="3710226"/>
                  <a:pt x="3710226" y="4780342"/>
                  <a:pt x="2390171" y="4780342"/>
                </a:cubicBezTo>
                <a:cubicBezTo>
                  <a:pt x="1070116" y="4780342"/>
                  <a:pt x="0" y="3710226"/>
                  <a:pt x="0" y="2390171"/>
                </a:cubicBezTo>
                <a:cubicBezTo>
                  <a:pt x="0" y="1070116"/>
                  <a:pt x="1070116" y="0"/>
                  <a:pt x="2390171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B914329-2F94-2FE6-C91F-B4F06EDC091D}"/>
              </a:ext>
            </a:extLst>
          </p:cNvPr>
          <p:cNvSpPr/>
          <p:nvPr/>
        </p:nvSpPr>
        <p:spPr>
          <a:xfrm>
            <a:off x="11428153" y="6024126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8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/>
          </a:blip>
          <a:srcRect l="36486" r="21876" b="3081"/>
          <a:stretch>
            <a:fillRect/>
          </a:stretch>
        </p:blipFill>
        <p:spPr>
          <a:xfrm>
            <a:off x="5836215" y="2442504"/>
            <a:ext cx="1084351" cy="1081794"/>
          </a:xfrm>
          <a:custGeom>
            <a:avLst/>
            <a:gdLst/>
            <a:ahLst/>
            <a:cxnLst/>
            <a:rect l="l" t="t" r="r" b="b"/>
            <a:pathLst>
              <a:path w="1084351" h="1081794">
                <a:moveTo>
                  <a:pt x="516809" y="0"/>
                </a:moveTo>
                <a:lnTo>
                  <a:pt x="567543" y="0"/>
                </a:lnTo>
                <a:lnTo>
                  <a:pt x="651443" y="8458"/>
                </a:lnTo>
                <a:cubicBezTo>
                  <a:pt x="898503" y="59014"/>
                  <a:pt x="1084351" y="277612"/>
                  <a:pt x="1084351" y="539618"/>
                </a:cubicBezTo>
                <a:cubicBezTo>
                  <a:pt x="1084351" y="839054"/>
                  <a:pt x="841611" y="1081794"/>
                  <a:pt x="542176" y="1081794"/>
                </a:cubicBezTo>
                <a:cubicBezTo>
                  <a:pt x="242741" y="1081794"/>
                  <a:pt x="0" y="839054"/>
                  <a:pt x="0" y="539618"/>
                </a:cubicBezTo>
                <a:cubicBezTo>
                  <a:pt x="0" y="277612"/>
                  <a:pt x="185848" y="59014"/>
                  <a:pt x="432908" y="8458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/>
          </a:blip>
          <a:srcRect l="5155" t="38957" r="5155" b="1409"/>
          <a:stretch>
            <a:fillRect/>
          </a:stretch>
        </p:blipFill>
        <p:spPr>
          <a:xfrm>
            <a:off x="5836215" y="1133691"/>
            <a:ext cx="1084351" cy="1084351"/>
          </a:xfrm>
          <a:custGeom>
            <a:avLst/>
            <a:gdLst/>
            <a:ahLst/>
            <a:cxnLst/>
            <a:rect l="l" t="t" r="r" b="b"/>
            <a:pathLst>
              <a:path w="1084351" h="1084351">
                <a:moveTo>
                  <a:pt x="542176" y="0"/>
                </a:moveTo>
                <a:cubicBezTo>
                  <a:pt x="841611" y="0"/>
                  <a:pt x="1084351" y="242741"/>
                  <a:pt x="1084351" y="542176"/>
                </a:cubicBezTo>
                <a:cubicBezTo>
                  <a:pt x="1084351" y="841611"/>
                  <a:pt x="841611" y="1084351"/>
                  <a:pt x="542176" y="1084351"/>
                </a:cubicBezTo>
                <a:cubicBezTo>
                  <a:pt x="242741" y="1084351"/>
                  <a:pt x="0" y="841611"/>
                  <a:pt x="0" y="542176"/>
                </a:cubicBezTo>
                <a:cubicBezTo>
                  <a:pt x="0" y="242741"/>
                  <a:pt x="242741" y="0"/>
                  <a:pt x="542176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>
            <a:off x="660400" y="1183930"/>
            <a:ext cx="4611036" cy="5051770"/>
          </a:xfrm>
          <a:custGeom>
            <a:avLst/>
            <a:gdLst>
              <a:gd name="T0" fmla="*/ 592 w 655"/>
              <a:gd name="T1" fmla="*/ 6 h 719"/>
              <a:gd name="T2" fmla="*/ 46 w 655"/>
              <a:gd name="T3" fmla="*/ 105 h 719"/>
              <a:gd name="T4" fmla="*/ 3 w 655"/>
              <a:gd name="T5" fmla="*/ 162 h 719"/>
              <a:gd name="T6" fmla="*/ 37 w 655"/>
              <a:gd name="T7" fmla="*/ 480 h 719"/>
              <a:gd name="T8" fmla="*/ 78 w 655"/>
              <a:gd name="T9" fmla="*/ 525 h 719"/>
              <a:gd name="T10" fmla="*/ 377 w 655"/>
              <a:gd name="T11" fmla="*/ 589 h 719"/>
              <a:gd name="T12" fmla="*/ 341 w 655"/>
              <a:gd name="T13" fmla="*/ 693 h 719"/>
              <a:gd name="T14" fmla="*/ 365 w 655"/>
              <a:gd name="T15" fmla="*/ 708 h 719"/>
              <a:gd name="T16" fmla="*/ 504 w 655"/>
              <a:gd name="T17" fmla="*/ 568 h 719"/>
              <a:gd name="T18" fmla="*/ 506 w 655"/>
              <a:gd name="T19" fmla="*/ 564 h 719"/>
              <a:gd name="T20" fmla="*/ 622 w 655"/>
              <a:gd name="T21" fmla="*/ 451 h 719"/>
              <a:gd name="T22" fmla="*/ 638 w 655"/>
              <a:gd name="T23" fmla="*/ 417 h 719"/>
              <a:gd name="T24" fmla="*/ 653 w 655"/>
              <a:gd name="T25" fmla="*/ 59 h 719"/>
              <a:gd name="T26" fmla="*/ 592 w 655"/>
              <a:gd name="T27" fmla="*/ 6 h 719"/>
            </a:gdLst>
            <a:ahLst/>
            <a:cxnLst/>
            <a:rect l="0" t="0" r="r" b="b"/>
            <a:pathLst>
              <a:path w="655" h="719">
                <a:moveTo>
                  <a:pt x="592" y="6"/>
                </a:moveTo>
                <a:cubicBezTo>
                  <a:pt x="46" y="105"/>
                  <a:pt x="46" y="105"/>
                  <a:pt x="46" y="105"/>
                </a:cubicBezTo>
                <a:cubicBezTo>
                  <a:pt x="19" y="110"/>
                  <a:pt x="0" y="135"/>
                  <a:pt x="3" y="162"/>
                </a:cubicBezTo>
                <a:cubicBezTo>
                  <a:pt x="37" y="480"/>
                  <a:pt x="37" y="480"/>
                  <a:pt x="37" y="480"/>
                </a:cubicBezTo>
                <a:cubicBezTo>
                  <a:pt x="40" y="502"/>
                  <a:pt x="56" y="521"/>
                  <a:pt x="78" y="525"/>
                </a:cubicBezTo>
                <a:cubicBezTo>
                  <a:pt x="377" y="589"/>
                  <a:pt x="377" y="589"/>
                  <a:pt x="377" y="589"/>
                </a:cubicBezTo>
                <a:cubicBezTo>
                  <a:pt x="366" y="619"/>
                  <a:pt x="352" y="660"/>
                  <a:pt x="341" y="693"/>
                </a:cubicBezTo>
                <a:cubicBezTo>
                  <a:pt x="336" y="708"/>
                  <a:pt x="354" y="719"/>
                  <a:pt x="365" y="708"/>
                </a:cubicBezTo>
                <a:cubicBezTo>
                  <a:pt x="504" y="568"/>
                  <a:pt x="504" y="568"/>
                  <a:pt x="504" y="568"/>
                </a:cubicBezTo>
                <a:cubicBezTo>
                  <a:pt x="505" y="567"/>
                  <a:pt x="506" y="566"/>
                  <a:pt x="506" y="564"/>
                </a:cubicBezTo>
                <a:cubicBezTo>
                  <a:pt x="622" y="451"/>
                  <a:pt x="622" y="451"/>
                  <a:pt x="622" y="451"/>
                </a:cubicBezTo>
                <a:cubicBezTo>
                  <a:pt x="631" y="442"/>
                  <a:pt x="637" y="430"/>
                  <a:pt x="638" y="417"/>
                </a:cubicBezTo>
                <a:cubicBezTo>
                  <a:pt x="653" y="59"/>
                  <a:pt x="653" y="59"/>
                  <a:pt x="653" y="59"/>
                </a:cubicBezTo>
                <a:cubicBezTo>
                  <a:pt x="655" y="26"/>
                  <a:pt x="625" y="0"/>
                  <a:pt x="592" y="6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  <a:effectLst>
            <a:outerShdw blurRad="254000" sx="102000" sy="102000" algn="ctr" rotWithShape="0">
              <a:schemeClr val="accent1">
                <a:lumMod val="60000"/>
                <a:lumOff val="40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H="1" flipV="1">
            <a:off x="4228832" y="1595836"/>
            <a:ext cx="547546" cy="438611"/>
          </a:xfrm>
          <a:custGeom>
            <a:avLst/>
            <a:gdLst>
              <a:gd name="T0" fmla="*/ 41 w 98"/>
              <a:gd name="T1" fmla="*/ 0 h 78"/>
              <a:gd name="T2" fmla="*/ 44 w 98"/>
              <a:gd name="T3" fmla="*/ 4 h 78"/>
              <a:gd name="T4" fmla="*/ 27 w 98"/>
              <a:gd name="T5" fmla="*/ 16 h 78"/>
              <a:gd name="T6" fmla="*/ 21 w 98"/>
              <a:gd name="T7" fmla="*/ 29 h 78"/>
              <a:gd name="T8" fmla="*/ 29 w 98"/>
              <a:gd name="T9" fmla="*/ 37 h 78"/>
              <a:gd name="T10" fmla="*/ 40 w 98"/>
              <a:gd name="T11" fmla="*/ 45 h 78"/>
              <a:gd name="T12" fmla="*/ 43 w 98"/>
              <a:gd name="T13" fmla="*/ 57 h 78"/>
              <a:gd name="T14" fmla="*/ 37 w 98"/>
              <a:gd name="T15" fmla="*/ 72 h 78"/>
              <a:gd name="T16" fmla="*/ 22 w 98"/>
              <a:gd name="T17" fmla="*/ 78 h 78"/>
              <a:gd name="T18" fmla="*/ 6 w 98"/>
              <a:gd name="T19" fmla="*/ 71 h 78"/>
              <a:gd name="T20" fmla="*/ 0 w 98"/>
              <a:gd name="T21" fmla="*/ 50 h 78"/>
              <a:gd name="T22" fmla="*/ 5 w 98"/>
              <a:gd name="T23" fmla="*/ 29 h 78"/>
              <a:gd name="T24" fmla="*/ 19 w 98"/>
              <a:gd name="T25" fmla="*/ 11 h 78"/>
              <a:gd name="T26" fmla="*/ 41 w 98"/>
              <a:gd name="T27" fmla="*/ 0 h 78"/>
              <a:gd name="T28" fmla="*/ 95 w 98"/>
              <a:gd name="T29" fmla="*/ 0 h 78"/>
              <a:gd name="T30" fmla="*/ 98 w 98"/>
              <a:gd name="T31" fmla="*/ 4 h 78"/>
              <a:gd name="T32" fmla="*/ 81 w 98"/>
              <a:gd name="T33" fmla="*/ 16 h 78"/>
              <a:gd name="T34" fmla="*/ 74 w 98"/>
              <a:gd name="T35" fmla="*/ 29 h 78"/>
              <a:gd name="T36" fmla="*/ 82 w 98"/>
              <a:gd name="T37" fmla="*/ 37 h 78"/>
              <a:gd name="T38" fmla="*/ 94 w 98"/>
              <a:gd name="T39" fmla="*/ 45 h 78"/>
              <a:gd name="T40" fmla="*/ 97 w 98"/>
              <a:gd name="T41" fmla="*/ 57 h 78"/>
              <a:gd name="T42" fmla="*/ 91 w 98"/>
              <a:gd name="T43" fmla="*/ 72 h 78"/>
              <a:gd name="T44" fmla="*/ 76 w 98"/>
              <a:gd name="T45" fmla="*/ 78 h 78"/>
              <a:gd name="T46" fmla="*/ 60 w 98"/>
              <a:gd name="T47" fmla="*/ 71 h 78"/>
              <a:gd name="T48" fmla="*/ 54 w 98"/>
              <a:gd name="T49" fmla="*/ 50 h 78"/>
              <a:gd name="T50" fmla="*/ 59 w 98"/>
              <a:gd name="T51" fmla="*/ 29 h 78"/>
              <a:gd name="T52" fmla="*/ 73 w 98"/>
              <a:gd name="T53" fmla="*/ 11 h 78"/>
              <a:gd name="T54" fmla="*/ 95 w 98"/>
              <a:gd name="T55" fmla="*/ 0 h 78"/>
            </a:gdLst>
            <a:ahLst/>
            <a:cxnLst/>
            <a:rect l="0" t="0" r="r" b="b"/>
            <a:pathLst>
              <a:path w="98" h="78">
                <a:moveTo>
                  <a:pt x="41" y="0"/>
                </a:moveTo>
                <a:cubicBezTo>
                  <a:pt x="44" y="4"/>
                  <a:pt x="44" y="4"/>
                  <a:pt x="44" y="4"/>
                </a:cubicBezTo>
                <a:cubicBezTo>
                  <a:pt x="37" y="8"/>
                  <a:pt x="31" y="11"/>
                  <a:pt x="27" y="16"/>
                </a:cubicBezTo>
                <a:cubicBezTo>
                  <a:pt x="23" y="20"/>
                  <a:pt x="21" y="25"/>
                  <a:pt x="21" y="29"/>
                </a:cubicBezTo>
                <a:cubicBezTo>
                  <a:pt x="21" y="31"/>
                  <a:pt x="23" y="34"/>
                  <a:pt x="29" y="37"/>
                </a:cubicBezTo>
                <a:cubicBezTo>
                  <a:pt x="34" y="39"/>
                  <a:pt x="38" y="42"/>
                  <a:pt x="40" y="45"/>
                </a:cubicBezTo>
                <a:cubicBezTo>
                  <a:pt x="42" y="48"/>
                  <a:pt x="43" y="52"/>
                  <a:pt x="43" y="57"/>
                </a:cubicBezTo>
                <a:cubicBezTo>
                  <a:pt x="43" y="63"/>
                  <a:pt x="41" y="68"/>
                  <a:pt x="37" y="72"/>
                </a:cubicBezTo>
                <a:cubicBezTo>
                  <a:pt x="33" y="76"/>
                  <a:pt x="28" y="78"/>
                  <a:pt x="22" y="78"/>
                </a:cubicBezTo>
                <a:cubicBezTo>
                  <a:pt x="16" y="78"/>
                  <a:pt x="10" y="76"/>
                  <a:pt x="6" y="71"/>
                </a:cubicBezTo>
                <a:cubicBezTo>
                  <a:pt x="2" y="65"/>
                  <a:pt x="0" y="59"/>
                  <a:pt x="0" y="50"/>
                </a:cubicBezTo>
                <a:cubicBezTo>
                  <a:pt x="0" y="43"/>
                  <a:pt x="1" y="36"/>
                  <a:pt x="5" y="29"/>
                </a:cubicBezTo>
                <a:cubicBezTo>
                  <a:pt x="8" y="22"/>
                  <a:pt x="13" y="16"/>
                  <a:pt x="19" y="11"/>
                </a:cubicBezTo>
                <a:cubicBezTo>
                  <a:pt x="26" y="6"/>
                  <a:pt x="33" y="2"/>
                  <a:pt x="41" y="0"/>
                </a:cubicBezTo>
                <a:close/>
                <a:moveTo>
                  <a:pt x="95" y="0"/>
                </a:moveTo>
                <a:cubicBezTo>
                  <a:pt x="98" y="4"/>
                  <a:pt x="98" y="4"/>
                  <a:pt x="98" y="4"/>
                </a:cubicBezTo>
                <a:cubicBezTo>
                  <a:pt x="91" y="8"/>
                  <a:pt x="85" y="11"/>
                  <a:pt x="81" y="16"/>
                </a:cubicBezTo>
                <a:cubicBezTo>
                  <a:pt x="77" y="20"/>
                  <a:pt x="74" y="25"/>
                  <a:pt x="74" y="29"/>
                </a:cubicBezTo>
                <a:cubicBezTo>
                  <a:pt x="74" y="31"/>
                  <a:pt x="77" y="34"/>
                  <a:pt x="82" y="37"/>
                </a:cubicBezTo>
                <a:cubicBezTo>
                  <a:pt x="88" y="39"/>
                  <a:pt x="91" y="42"/>
                  <a:pt x="94" y="45"/>
                </a:cubicBezTo>
                <a:cubicBezTo>
                  <a:pt x="96" y="48"/>
                  <a:pt x="97" y="52"/>
                  <a:pt x="97" y="57"/>
                </a:cubicBezTo>
                <a:cubicBezTo>
                  <a:pt x="97" y="63"/>
                  <a:pt x="95" y="68"/>
                  <a:pt x="91" y="72"/>
                </a:cubicBezTo>
                <a:cubicBezTo>
                  <a:pt x="87" y="76"/>
                  <a:pt x="82" y="78"/>
                  <a:pt x="76" y="78"/>
                </a:cubicBezTo>
                <a:cubicBezTo>
                  <a:pt x="69" y="78"/>
                  <a:pt x="64" y="76"/>
                  <a:pt x="60" y="71"/>
                </a:cubicBezTo>
                <a:cubicBezTo>
                  <a:pt x="56" y="65"/>
                  <a:pt x="54" y="59"/>
                  <a:pt x="54" y="50"/>
                </a:cubicBezTo>
                <a:cubicBezTo>
                  <a:pt x="54" y="43"/>
                  <a:pt x="55" y="36"/>
                  <a:pt x="59" y="29"/>
                </a:cubicBezTo>
                <a:cubicBezTo>
                  <a:pt x="62" y="22"/>
                  <a:pt x="67" y="16"/>
                  <a:pt x="73" y="11"/>
                </a:cubicBezTo>
                <a:cubicBezTo>
                  <a:pt x="79" y="6"/>
                  <a:pt x="87" y="2"/>
                  <a:pt x="95" y="0"/>
                </a:cubicBezTo>
                <a:close/>
              </a:path>
            </a:pathLst>
          </a:custGeom>
          <a:solidFill>
            <a:schemeClr val="bg1">
              <a:alpha val="25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345919" y="2272209"/>
            <a:ext cx="3240000" cy="21430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Jenis Diferensiasi</a:t>
            </a:r>
            <a:endParaRPr kumimoji="1" lang="zh-CN" altLang="en-US"/>
          </a:p>
        </p:txBody>
      </p:sp>
      <p:cxnSp>
        <p:nvCxnSpPr>
          <p:cNvPr id="7" name="标题 1"/>
          <p:cNvCxnSpPr/>
          <p:nvPr/>
        </p:nvCxnSpPr>
        <p:spPr>
          <a:xfrm>
            <a:off x="1345919" y="4494417"/>
            <a:ext cx="3240000" cy="0"/>
          </a:xfrm>
          <a:prstGeom prst="line">
            <a:avLst/>
          </a:prstGeom>
          <a:noFill/>
          <a:ln w="6350" cap="sq">
            <a:solidFill>
              <a:schemeClr val="bg1"/>
            </a:solidFill>
            <a:miter/>
          </a:ln>
        </p:spPr>
      </p:cxnSp>
      <p:sp>
        <p:nvSpPr>
          <p:cNvPr id="8" name="标题 1"/>
          <p:cNvSpPr txBox="1"/>
          <p:nvPr/>
        </p:nvSpPr>
        <p:spPr>
          <a:xfrm>
            <a:off x="7269718" y="1136523"/>
            <a:ext cx="4140000" cy="10204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Product</a:t>
            </a:r>
            <a:endParaRPr kumimoji="1" lang="zh-CN" altLang="en-US" sz="4400" dirty="0"/>
          </a:p>
        </p:txBody>
      </p:sp>
      <p:sp>
        <p:nvSpPr>
          <p:cNvPr id="9" name="标题 1"/>
          <p:cNvSpPr txBox="1"/>
          <p:nvPr/>
        </p:nvSpPr>
        <p:spPr>
          <a:xfrm>
            <a:off x="7269718" y="2427580"/>
            <a:ext cx="4140000" cy="108179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40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Service</a:t>
            </a:r>
            <a:endParaRPr kumimoji="1" lang="zh-CN" altLang="en-US" sz="4800" dirty="0"/>
          </a:p>
        </p:txBody>
      </p:sp>
      <p:sp>
        <p:nvSpPr>
          <p:cNvPr id="10" name="标题 1"/>
          <p:cNvSpPr txBox="1"/>
          <p:nvPr/>
        </p:nvSpPr>
        <p:spPr>
          <a:xfrm>
            <a:off x="7269718" y="3800848"/>
            <a:ext cx="4140000" cy="108179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40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People</a:t>
            </a:r>
            <a:endParaRPr kumimoji="1" lang="zh-CN" altLang="en-US" sz="4800" dirty="0"/>
          </a:p>
        </p:txBody>
      </p:sp>
      <p:sp>
        <p:nvSpPr>
          <p:cNvPr id="11" name="标题 1"/>
          <p:cNvSpPr txBox="1"/>
          <p:nvPr/>
        </p:nvSpPr>
        <p:spPr>
          <a:xfrm>
            <a:off x="7269718" y="5052307"/>
            <a:ext cx="4140000" cy="108179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40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Image</a:t>
            </a:r>
            <a:endParaRPr kumimoji="1" lang="zh-CN" altLang="en-US" sz="4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alphaModFix/>
          </a:blip>
          <a:srcRect l="36486" r="21876" b="3081"/>
          <a:stretch>
            <a:fillRect/>
          </a:stretch>
        </p:blipFill>
        <p:spPr>
          <a:xfrm>
            <a:off x="5836215" y="5147604"/>
            <a:ext cx="1084351" cy="1081794"/>
          </a:xfrm>
          <a:custGeom>
            <a:avLst/>
            <a:gdLst/>
            <a:ahLst/>
            <a:cxnLst/>
            <a:rect l="l" t="t" r="r" b="b"/>
            <a:pathLst>
              <a:path w="1084351" h="1081794">
                <a:moveTo>
                  <a:pt x="516809" y="0"/>
                </a:moveTo>
                <a:lnTo>
                  <a:pt x="567543" y="0"/>
                </a:lnTo>
                <a:lnTo>
                  <a:pt x="651443" y="8458"/>
                </a:lnTo>
                <a:cubicBezTo>
                  <a:pt x="898503" y="59014"/>
                  <a:pt x="1084351" y="277612"/>
                  <a:pt x="1084351" y="539618"/>
                </a:cubicBezTo>
                <a:cubicBezTo>
                  <a:pt x="1084351" y="839054"/>
                  <a:pt x="841611" y="1081794"/>
                  <a:pt x="542176" y="1081794"/>
                </a:cubicBezTo>
                <a:cubicBezTo>
                  <a:pt x="242741" y="1081794"/>
                  <a:pt x="0" y="839054"/>
                  <a:pt x="0" y="539618"/>
                </a:cubicBezTo>
                <a:cubicBezTo>
                  <a:pt x="0" y="277612"/>
                  <a:pt x="185848" y="59014"/>
                  <a:pt x="432908" y="8458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alphaModFix/>
          </a:blip>
          <a:srcRect l="5155" t="38957" r="5155" b="1409"/>
          <a:stretch>
            <a:fillRect/>
          </a:stretch>
        </p:blipFill>
        <p:spPr>
          <a:xfrm>
            <a:off x="5836215" y="3838791"/>
            <a:ext cx="1084351" cy="1084351"/>
          </a:xfrm>
          <a:custGeom>
            <a:avLst/>
            <a:gdLst/>
            <a:ahLst/>
            <a:cxnLst/>
            <a:rect l="l" t="t" r="r" b="b"/>
            <a:pathLst>
              <a:path w="1084351" h="1084351">
                <a:moveTo>
                  <a:pt x="542176" y="0"/>
                </a:moveTo>
                <a:cubicBezTo>
                  <a:pt x="841611" y="0"/>
                  <a:pt x="1084351" y="242741"/>
                  <a:pt x="1084351" y="542176"/>
                </a:cubicBezTo>
                <a:cubicBezTo>
                  <a:pt x="1084351" y="841611"/>
                  <a:pt x="841611" y="1084351"/>
                  <a:pt x="542176" y="1084351"/>
                </a:cubicBezTo>
                <a:cubicBezTo>
                  <a:pt x="242741" y="1084351"/>
                  <a:pt x="0" y="841611"/>
                  <a:pt x="0" y="542176"/>
                </a:cubicBezTo>
                <a:cubicBezTo>
                  <a:pt x="0" y="242741"/>
                  <a:pt x="242741" y="0"/>
                  <a:pt x="542176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4" name="标题 1"/>
          <p:cNvSpPr txBox="1"/>
          <p:nvPr/>
        </p:nvSpPr>
        <p:spPr>
          <a:xfrm>
            <a:off x="660400" y="48870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Diferensiasi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447532" y="280134"/>
            <a:ext cx="396000" cy="396000"/>
          </a:xfrm>
          <a:prstGeom prst="halfFrame">
            <a:avLst>
              <a:gd name="adj1" fmla="val 23874"/>
              <a:gd name="adj2" fmla="val 25225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2ED28E-E268-7A18-586F-DC3E35EB1CC6}"/>
              </a:ext>
            </a:extLst>
          </p:cNvPr>
          <p:cNvSpPr/>
          <p:nvPr/>
        </p:nvSpPr>
        <p:spPr>
          <a:xfrm>
            <a:off x="11428153" y="6024126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9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4E48FF"/>
      </a:accent1>
      <a:accent2>
        <a:srgbClr val="FF4100"/>
      </a:accent2>
      <a:accent3>
        <a:srgbClr val="FFA7DA"/>
      </a:accent3>
      <a:accent4>
        <a:srgbClr val="72A5FF"/>
      </a:accent4>
      <a:accent5>
        <a:srgbClr val="A6EFDE"/>
      </a:accent5>
      <a:accent6>
        <a:srgbClr val="BFBFBF"/>
      </a:accent6>
      <a:hlink>
        <a:srgbClr val="000000"/>
      </a:hlink>
      <a:folHlink>
        <a:srgbClr val="000000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798</Words>
  <Application>Microsoft Office PowerPoint</Application>
  <PresentationFormat>Widescreen</PresentationFormat>
  <Paragraphs>215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Berlin Sans FB</vt:lpstr>
      <vt:lpstr>Poppins</vt:lpstr>
      <vt:lpstr>poppins-bold</vt:lpstr>
      <vt:lpstr>Wingdings</vt:lpstr>
      <vt:lpstr>Fira Sans Black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ACER</dc:creator>
  <cp:lastModifiedBy>Anggalia Wibasuri</cp:lastModifiedBy>
  <cp:revision>18</cp:revision>
  <dcterms:modified xsi:type="dcterms:W3CDTF">2025-11-20T06:25:26Z</dcterms:modified>
</cp:coreProperties>
</file>