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3" r:id="rId16"/>
    <p:sldId id="257" r:id="rId17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58" autoAdjust="0"/>
    <p:restoredTop sz="85876" autoAdjust="0"/>
  </p:normalViewPr>
  <p:slideViewPr>
    <p:cSldViewPr snapToGrid="0">
      <p:cViewPr varScale="1">
        <p:scale>
          <a:sx n="57" d="100"/>
          <a:sy n="57" d="100"/>
        </p:scale>
        <p:origin x="10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75862-43C5-47D0-A8D9-A15EAD16B2CF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d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69BB61-C453-47BE-BAD7-E11A79636C86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45999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Alur sebelumnya: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Pertemuan 6: </a:t>
            </a:r>
            <a:r>
              <a:rPr lang="id-ID" dirty="0" err="1"/>
              <a:t>Ideasi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Pertemuan 7: Sintesis </a:t>
            </a:r>
          </a:p>
          <a:p>
            <a:r>
              <a:rPr lang="id-ID" dirty="0"/>
              <a:t>👉 Pertemuan 8:</a:t>
            </a:r>
            <a:br>
              <a:rPr lang="id-ID" dirty="0"/>
            </a:br>
            <a:r>
              <a:rPr lang="id-ID" b="1" dirty="0"/>
              <a:t>Mengubah konsep → menjadi desain final</a:t>
            </a:r>
            <a:endParaRPr lang="id-ID" dirty="0"/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2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492269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Ciri desain final:</a:t>
            </a:r>
          </a:p>
          <a:p>
            <a:r>
              <a:rPr lang="id-ID" dirty="0"/>
              <a:t>✔ </a:t>
            </a:r>
            <a:r>
              <a:rPr lang="id-ID" dirty="0" err="1"/>
              <a:t>Layout</a:t>
            </a:r>
            <a:r>
              <a:rPr lang="id-ID" dirty="0"/>
              <a:t> rapi</a:t>
            </a:r>
            <a:br>
              <a:rPr lang="id-ID" dirty="0"/>
            </a:br>
            <a:r>
              <a:rPr lang="id-ID" dirty="0"/>
              <a:t>✔ Warna konsisten</a:t>
            </a:r>
            <a:br>
              <a:rPr lang="id-ID" dirty="0"/>
            </a:br>
            <a:r>
              <a:rPr lang="id-ID" dirty="0"/>
              <a:t>✔ Tipografi jelas</a:t>
            </a:r>
            <a:br>
              <a:rPr lang="id-ID" dirty="0"/>
            </a:br>
            <a:r>
              <a:rPr lang="id-ID" dirty="0"/>
              <a:t>✔ Visual komunikatif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3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60224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Contoh Kampung Vietnam: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Hijau → alam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Biru → danau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Coklat → sejarah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8709271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err="1"/>
              <a:t>Hierarki</a:t>
            </a:r>
            <a:r>
              <a:rPr lang="en-US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Judul</a:t>
            </a:r>
            <a:r>
              <a:rPr lang="en-US" dirty="0"/>
              <a:t> (</a:t>
            </a:r>
            <a:r>
              <a:rPr lang="en-US" dirty="0" err="1"/>
              <a:t>besar</a:t>
            </a:r>
            <a:r>
              <a:rPr lang="en-US" dirty="0"/>
              <a:t>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/>
              <a:t>Subjudul</a:t>
            </a:r>
            <a:r>
              <a:rPr lang="en-US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/>
              <a:t>Body text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7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794717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b="1" dirty="0"/>
              <a:t>Menjadi desain: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Infografis</a:t>
            </a:r>
            <a:r>
              <a:rPr lang="id-ID" dirty="0"/>
              <a:t> vertikal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Ikon </a:t>
            </a:r>
            <a:r>
              <a:rPr lang="id-ID" dirty="0" err="1"/>
              <a:t>spot</a:t>
            </a:r>
            <a:r>
              <a:rPr lang="id-ID" dirty="0"/>
              <a:t> wisata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Peta visual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Tips</a:t>
            </a:r>
            <a:r>
              <a:rPr lang="id-ID" dirty="0"/>
              <a:t> wisata 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9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920954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d-ID" dirty="0"/>
              <a:t>Desain </a:t>
            </a:r>
            <a:r>
              <a:rPr lang="id-ID" b="1" dirty="0"/>
              <a:t>bukan hanya membuat sesuatu terlihat indah</a:t>
            </a:r>
            <a:r>
              <a:rPr lang="id-ID" dirty="0"/>
              <a:t>, tetapi:</a:t>
            </a:r>
            <a:br>
              <a:rPr lang="id-ID" dirty="0"/>
            </a:br>
            <a:r>
              <a:rPr lang="id-ID" dirty="0"/>
              <a:t>👉 </a:t>
            </a:r>
            <a:r>
              <a:rPr lang="id-ID" b="1" dirty="0"/>
              <a:t>membuat informasi menjadi jelas, mudah dipahami, dan efektif</a:t>
            </a:r>
            <a:endParaRPr lang="en-US" b="1" dirty="0"/>
          </a:p>
          <a:p>
            <a:r>
              <a:rPr lang="id-ID" b="1" dirty="0"/>
              <a:t>⚖️ Perbandingan</a:t>
            </a:r>
          </a:p>
          <a:p>
            <a:r>
              <a:rPr lang="id-ID" b="1" dirty="0"/>
              <a:t>❌ </a:t>
            </a:r>
            <a:r>
              <a:rPr lang="id-ID" b="1" dirty="0" err="1"/>
              <a:t>Decoration</a:t>
            </a:r>
            <a:r>
              <a:rPr lang="id-ID" b="1" dirty="0"/>
              <a:t> (Dekorasi)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Fokus pada estetika saja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Banyak ornamen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membantu komunikasi </a:t>
            </a:r>
          </a:p>
          <a:p>
            <a:r>
              <a:rPr lang="id-ID" b="1" dirty="0"/>
              <a:t>✅ </a:t>
            </a:r>
            <a:r>
              <a:rPr lang="id-ID" b="1" dirty="0" err="1"/>
              <a:t>Clarity</a:t>
            </a:r>
            <a:r>
              <a:rPr lang="id-ID" b="1" dirty="0"/>
              <a:t> (Kejelasan)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Fokus pada pesan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Visual mendukung informasi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Mudah dipahami dalam 3–5 detik</a:t>
            </a:r>
          </a:p>
          <a:p>
            <a:endParaRPr lang="en-US" dirty="0"/>
          </a:p>
          <a:p>
            <a:endParaRPr lang="en-US" dirty="0"/>
          </a:p>
          <a:p>
            <a:r>
              <a:rPr lang="id-ID" b="1" dirty="0"/>
              <a:t>CONTOH KONKRIT (KASUS DKV)</a:t>
            </a:r>
          </a:p>
          <a:p>
            <a:r>
              <a:rPr lang="id-ID" b="1" dirty="0"/>
              <a:t>🖼️ 1. INFOGRAFIS WISATA</a:t>
            </a:r>
          </a:p>
          <a:p>
            <a:r>
              <a:rPr lang="id-ID" b="1" dirty="0"/>
              <a:t>❌ Desain buruk (</a:t>
            </a:r>
            <a:r>
              <a:rPr lang="id-ID" b="1" dirty="0" err="1"/>
              <a:t>Decoration</a:t>
            </a:r>
            <a:r>
              <a:rPr lang="id-ID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Banyak gambar acak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Warna terlalu ramai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Teks panjang &amp; kecil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Tidak ada struktur </a:t>
            </a:r>
          </a:p>
          <a:p>
            <a:r>
              <a:rPr lang="id-ID" dirty="0"/>
              <a:t>👉 Hasil:</a:t>
            </a:r>
            <a:br>
              <a:rPr lang="id-ID" dirty="0"/>
            </a:br>
            <a:r>
              <a:rPr lang="id-ID" dirty="0"/>
              <a:t>Orang bingung, tidak tahu informasi penting</a:t>
            </a:r>
          </a:p>
          <a:p>
            <a:r>
              <a:rPr lang="id-ID" b="1" dirty="0"/>
              <a:t>✅ Desain baik (</a:t>
            </a:r>
            <a:r>
              <a:rPr lang="id-ID" b="1" dirty="0" err="1"/>
              <a:t>Clarity</a:t>
            </a:r>
            <a:r>
              <a:rPr lang="id-ID" b="1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Judul jelas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Ikon sederhana (peta, kamera, tiket)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Warna konsisten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Informasi ringkas </a:t>
            </a:r>
          </a:p>
          <a:p>
            <a:r>
              <a:rPr lang="id-ID" dirty="0"/>
              <a:t>👉 Hasil:</a:t>
            </a:r>
            <a:br>
              <a:rPr lang="id-ID" dirty="0"/>
            </a:br>
            <a:r>
              <a:rPr lang="id-ID" dirty="0"/>
              <a:t>Orang langsung paham: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Lokasi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Spot</a:t>
            </a:r>
            <a:r>
              <a:rPr lang="id-ID" dirty="0"/>
              <a:t> foto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Harga tiket</a:t>
            </a:r>
          </a:p>
          <a:p>
            <a:endParaRPr lang="id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69BB61-C453-47BE-BAD7-E11A79636C86}" type="slidenum">
              <a:rPr lang="id-ID" smtClean="0"/>
              <a:t>16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78142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3E94E3-D908-4719-AD70-C17FCC3F70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CF81C8-E6ED-43C2-86E9-6633248F1D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C994F1-64BA-4BA9-9D0B-2EF614FA5C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6D30D4-687F-4E6E-9950-E2F856439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1CC1F-D7C2-4C3D-97F6-5D6CB753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27863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E7FA40-5602-4E28-B093-BD7AB8DA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4E435A-BA8B-4B6A-A00A-BD5B0178D9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EEB0C3-32BD-4B22-BED6-F7127A9E0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257BEA-4162-4BBD-92E0-3D2D96B45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DFDEDC-8C1E-436E-9E27-E893C2B1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53854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AFAEC6-7765-474A-9D20-57474918F6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19FDAA-E91D-4219-A777-376B21B428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ED1F9-87CC-4B90-9717-35061E25C2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D97DF2-BC52-40CF-BBD1-8B001687C5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84FA1B-D005-471C-A0DF-980311C3D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25091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FB6EB-C78E-48AC-9D36-E47590E19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9360A0-D945-414E-9875-AA9BC7A3A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E9EFC4-B1D3-4B58-AFE8-9F686F797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AD1D04-987F-4528-8837-2925DEB80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19153-2942-4960-BC35-A5FA192D3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489108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E1E8A-ADE1-4C08-8E91-A7F9F9D94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52F045-D544-4A3F-958C-F3CE553988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BE6AA6-A93F-4AA4-B5F2-E3590428B5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2579D7-B915-41FA-8B35-9447E3FEB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0A579-AD2F-40DE-B0CD-D2706EFD7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40747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B1193-B243-4E61-B7AB-C892E53FB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4D87C-5C9B-4143-9AAD-741F084AC4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6E4DD-D6BF-4F59-B63C-88875E5F4D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081894-890E-4081-84FB-BC140289C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9B46BA-517B-4AD1-97AB-B47D4B7E4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18A8B0-EED4-48C2-A71A-4D365A055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961835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2A78FE-52BF-4D7E-905A-3B9E5A5F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42DCA0-2A3B-480D-9A16-A2BE20D047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51BF60-1CF4-47DB-B14B-3559022C4B6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6B148F-03DB-43FE-9416-ED495AD4CDC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32B547-47A3-422D-99CA-48B937F61C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EA73F4E-6810-49A2-8008-EE8004A8D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B1C137-0E9F-47F6-9C71-1147E1D590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F40DF63-CEA4-43A9-9437-07FD1E98F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9383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C21E3-19BC-4C8A-9B4F-45E950FC9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23DC90-2835-4D6D-AA48-3F630E9AE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8F5924F-020C-43F0-9B83-5088FDA69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C60C60-F200-494C-9584-A64834B33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5365718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D218D5-A2EA-41F6-A220-B294AEF94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8009713-0E51-47CF-AAE8-9E32DCF323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DA598D-9840-44C6-984D-4ECEC5E405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78569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487405-A001-4A42-AF30-B51D4BBD31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BA914C-6658-4542-AC90-C5198DB2F5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37779F-C3D3-4E24-9B30-AE5EE42B7D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7847AA-CB34-430A-ABAE-B484792EC0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BC5A4C-5CA3-414C-931B-23B43027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54036AD-EDD0-40F4-8E1A-FD156AA63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9096877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EAC943-44D0-4B23-AB2C-A7F9E86ABA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8B0E736-63C6-4251-B2C4-4CEFAD1AC1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64F827-931F-44C4-B549-9D31D8525B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906BC9-139D-4E63-BE81-145591E95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4D67B0-7554-4844-9105-DD32F45DF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9DEBE2-A257-435B-9A60-A85CC27A4A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8133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C410F-B4FC-4BF4-B2BA-FF923E3772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DA9413-AB61-411F-AB1E-F69394765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D0BF3A-8BA9-4485-8277-DFC5026503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3C545-5AFE-46F9-A126-4FD0B0D901F3}" type="datetimeFigureOut">
              <a:rPr lang="id-ID" smtClean="0"/>
              <a:t>05/05/2026</a:t>
            </a:fld>
            <a:endParaRPr lang="id-ID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DAB7F6-4A9C-4FDA-8BE0-A130AE2E19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DB7454-915C-4425-B24D-D8286AAF27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057B4-D0D9-4941-A27F-7DB6C61ECA58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79688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74DEFA-3E4C-4374-8FDA-2C3E7384B8B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Pertemuan</a:t>
            </a:r>
            <a:r>
              <a:rPr lang="en-US"/>
              <a:t> 9</a:t>
            </a:r>
            <a:br>
              <a:rPr lang="en-US" dirty="0"/>
            </a:br>
            <a:endParaRPr lang="id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ECD090-8D0F-429C-B315-ACC2D85A594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id-ID" sz="5400" dirty="0"/>
              <a:t>FINALISASI DESAIN &amp; IMPLEMENTASI VISUAL</a:t>
            </a:r>
            <a:endParaRPr lang="id-ID" sz="6600" dirty="0"/>
          </a:p>
        </p:txBody>
      </p:sp>
    </p:spTree>
    <p:extLst>
      <p:ext uri="{BB962C8B-B14F-4D97-AF65-F5344CB8AC3E}">
        <p14:creationId xmlns:p14="http://schemas.microsoft.com/office/powerpoint/2010/main" val="8683920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A2531-C03A-4500-B983-B7660B221E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CONTOH TRANSFORMAS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8425B8-ACE8-4AC8-8D3E-255E41D54B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Konsep → Visual: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Hidden</a:t>
            </a:r>
            <a:r>
              <a:rPr lang="id-ID" dirty="0"/>
              <a:t> </a:t>
            </a:r>
            <a:r>
              <a:rPr lang="id-ID" dirty="0" err="1"/>
              <a:t>gem</a:t>
            </a:r>
            <a:r>
              <a:rPr lang="id-ID" dirty="0"/>
              <a:t> → warna natural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Eksplorasi → peta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 err="1"/>
              <a:t>Instagramable</a:t>
            </a:r>
            <a:r>
              <a:rPr lang="id-ID" dirty="0"/>
              <a:t> → ikon kamera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374700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20CD6-FBC4-4E6E-97C2-CEB68F16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REFINEMENT (PENYEMPURNAAN)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8E02A7-54C3-4E09-A9BB-648B5585E1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b="1" dirty="0"/>
              <a:t>Sebelum: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Teks terlalu banyak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Warna tidak konsisten </a:t>
            </a:r>
          </a:p>
          <a:p>
            <a:pPr marL="0" indent="0">
              <a:buNone/>
            </a:pPr>
            <a:r>
              <a:rPr lang="id-ID" b="1" dirty="0"/>
              <a:t>Sesudah: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Lebih ringkas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Lebih fokus visual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7895036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0176B-7E79-4D58-A0C4-CECB7294C7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OUTPUT FORMAT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3FF0BDF3-752E-4A26-AB9D-3B693473DC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8267" y="1676086"/>
            <a:ext cx="4351866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JPG (publikasi) </a:t>
            </a: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PNG (digital)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PDF (</a:t>
            </a:r>
            <a:r>
              <a:rPr kumimoji="0" lang="id-ID" altLang="id-ID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print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10889593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00B16-9B5A-4853-B441-BD6E85000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FORMAT MEDIA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EDFDAB2-4647-46D9-BD44-C54BA1994B56}"/>
              </a:ext>
            </a:extLst>
          </p:cNvPr>
          <p:cNvSpPr txBox="1">
            <a:spLocks/>
          </p:cNvSpPr>
          <p:nvPr/>
        </p:nvSpPr>
        <p:spPr>
          <a:xfrm>
            <a:off x="838200" y="28045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id-ID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F610959-CBC0-4D50-82A4-C1F492B959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667" y="1777686"/>
            <a:ext cx="7332133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d-ID" altLang="id-ID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Instagram (1080x1920)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Poster (A3)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UI digital </a:t>
            </a:r>
          </a:p>
        </p:txBody>
      </p:sp>
    </p:spTree>
    <p:extLst>
      <p:ext uri="{BB962C8B-B14F-4D97-AF65-F5344CB8AC3E}">
        <p14:creationId xmlns:p14="http://schemas.microsoft.com/office/powerpoint/2010/main" val="21189775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32410-EB28-48B6-8E1F-723D98E64D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STANDAR DESAIN DKV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652280-5F7D-4CD8-A96C-BC422371882C}"/>
              </a:ext>
            </a:extLst>
          </p:cNvPr>
          <p:cNvSpPr txBox="1"/>
          <p:nvPr/>
        </p:nvSpPr>
        <p:spPr>
          <a:xfrm>
            <a:off x="1337734" y="2083769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d-ID" sz="3600" dirty="0"/>
              <a:t>✔ </a:t>
            </a:r>
            <a:r>
              <a:rPr lang="id-ID" sz="3600" dirty="0" err="1"/>
              <a:t>Clean</a:t>
            </a:r>
            <a:r>
              <a:rPr lang="id-ID" sz="3600" dirty="0"/>
              <a:t> </a:t>
            </a:r>
            <a:r>
              <a:rPr lang="id-ID" sz="3600" dirty="0" err="1"/>
              <a:t>layout</a:t>
            </a:r>
            <a:br>
              <a:rPr lang="id-ID" sz="3600" dirty="0"/>
            </a:br>
            <a:r>
              <a:rPr lang="id-ID" sz="3600" dirty="0"/>
              <a:t>✔ Konsisten</a:t>
            </a:r>
            <a:br>
              <a:rPr lang="id-ID" sz="3600" dirty="0"/>
            </a:br>
            <a:r>
              <a:rPr lang="id-ID" sz="3600" dirty="0"/>
              <a:t>✔ </a:t>
            </a:r>
            <a:r>
              <a:rPr lang="id-ID" sz="3600" dirty="0" err="1"/>
              <a:t>Readable</a:t>
            </a:r>
            <a:br>
              <a:rPr lang="id-ID" sz="3600" dirty="0"/>
            </a:br>
            <a:r>
              <a:rPr lang="id-ID" sz="3600" dirty="0"/>
              <a:t>✔ Visual kuat</a:t>
            </a:r>
          </a:p>
        </p:txBody>
      </p:sp>
    </p:spTree>
    <p:extLst>
      <p:ext uri="{BB962C8B-B14F-4D97-AF65-F5344CB8AC3E}">
        <p14:creationId xmlns:p14="http://schemas.microsoft.com/office/powerpoint/2010/main" val="1863682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2B477A-D350-4CD7-B296-3AB2D8A82CD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3800" y="462844"/>
            <a:ext cx="8898467" cy="5932312"/>
          </a:xfrm>
        </p:spPr>
      </p:pic>
    </p:spTree>
    <p:extLst>
      <p:ext uri="{BB962C8B-B14F-4D97-AF65-F5344CB8AC3E}">
        <p14:creationId xmlns:p14="http://schemas.microsoft.com/office/powerpoint/2010/main" val="1803022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42499-91CF-49A9-BAEC-902022DE5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d-ID" b="1" dirty="0"/>
              <a:t>BIG IDEA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F378D-ACF3-4D43-AED4-F85361C894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dirty="0"/>
              <a:t>“Design is clarity, not decoration.”</a:t>
            </a:r>
            <a:endParaRPr lang="id-ID" sz="4400" dirty="0"/>
          </a:p>
        </p:txBody>
      </p:sp>
    </p:spTree>
    <p:extLst>
      <p:ext uri="{BB962C8B-B14F-4D97-AF65-F5344CB8AC3E}">
        <p14:creationId xmlns:p14="http://schemas.microsoft.com/office/powerpoint/2010/main" val="11242516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4A2E5-DB66-4A79-B230-5D3F11D45E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CAPAIAN PEMBELAJARAN</a:t>
            </a:r>
            <a:br>
              <a:rPr lang="id-ID" b="1" dirty="0"/>
            </a:b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E1DFE-635C-4812-900C-04CFCBAE40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d-ID" dirty="0"/>
              <a:t>Mahasiswa mampu: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Mengembangkan hasil sintesis menjadi </a:t>
            </a:r>
            <a:r>
              <a:rPr lang="id-ID" b="1" dirty="0"/>
              <a:t>desain final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Menerapkan prinsip </a:t>
            </a:r>
            <a:r>
              <a:rPr lang="id-ID" b="1" dirty="0" err="1"/>
              <a:t>layout</a:t>
            </a:r>
            <a:r>
              <a:rPr lang="id-ID" b="1" dirty="0"/>
              <a:t>, warna, tipografi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Menghasilkan karya desain yang </a:t>
            </a:r>
            <a:r>
              <a:rPr lang="id-ID" b="1" dirty="0"/>
              <a:t>siap publikasi</a:t>
            </a:r>
            <a:r>
              <a:rPr lang="id-ID" dirty="0"/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id-ID" dirty="0"/>
              <a:t>Melakukan </a:t>
            </a:r>
            <a:r>
              <a:rPr lang="id-ID" b="1" dirty="0" err="1"/>
              <a:t>refinement</a:t>
            </a:r>
            <a:r>
              <a:rPr lang="id-ID" b="1" dirty="0"/>
              <a:t> (penyempurnaan desain)</a:t>
            </a:r>
            <a:endParaRPr lang="id-ID" dirty="0"/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369004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82318-2C9B-4AAC-9AAD-FD0CA4E87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APA ITU FINALISASI DESAIN?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CCBF6F-2EC9-425A-AD84-D4164CE2E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d-ID" sz="4000" dirty="0"/>
              <a:t>Tahap penyempurnaan visual hingga siap digunakan/publikasi</a:t>
            </a:r>
          </a:p>
        </p:txBody>
      </p:sp>
    </p:spTree>
    <p:extLst>
      <p:ext uri="{BB962C8B-B14F-4D97-AF65-F5344CB8AC3E}">
        <p14:creationId xmlns:p14="http://schemas.microsoft.com/office/powerpoint/2010/main" val="4166300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86C1A-E29F-43A8-B93E-C1CCE0063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PROSES FINALISASI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92759-B66E-4082-B71E-6321C8B6BA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 err="1"/>
              <a:t>Refinement</a:t>
            </a:r>
            <a:r>
              <a:rPr lang="id-ID" dirty="0"/>
              <a:t> konsep</a:t>
            </a:r>
            <a:endParaRPr lang="en-US" dirty="0"/>
          </a:p>
          <a:p>
            <a:r>
              <a:rPr lang="id-ID" dirty="0"/>
              <a:t>Penguatan </a:t>
            </a:r>
            <a:r>
              <a:rPr lang="id-ID" dirty="0" err="1"/>
              <a:t>layout</a:t>
            </a:r>
            <a:endParaRPr lang="en-US" dirty="0"/>
          </a:p>
          <a:p>
            <a:r>
              <a:rPr lang="id-ID" dirty="0"/>
              <a:t>Pemilihan warna final</a:t>
            </a:r>
            <a:endParaRPr lang="en-US" dirty="0"/>
          </a:p>
          <a:p>
            <a:r>
              <a:rPr lang="id-ID" dirty="0"/>
              <a:t>Penyesuaian tipografi</a:t>
            </a:r>
            <a:endParaRPr lang="en-US" dirty="0"/>
          </a:p>
          <a:p>
            <a:r>
              <a:rPr lang="id-ID" dirty="0" err="1"/>
              <a:t>Export</a:t>
            </a:r>
            <a:r>
              <a:rPr lang="id-ID" dirty="0"/>
              <a:t> &amp; </a:t>
            </a:r>
            <a:r>
              <a:rPr lang="id-ID" dirty="0" err="1"/>
              <a:t>output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640722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69E9A-C231-4B6E-836B-128E51C61A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PRINSIP LAYOUT (SANGAT PENTING)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B57D6-2FFA-491E-A008-B40171C1FB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 err="1"/>
              <a:t>Grid</a:t>
            </a:r>
            <a:r>
              <a:rPr lang="id-ID" b="1" dirty="0"/>
              <a:t> System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Membantu </a:t>
            </a:r>
            <a:r>
              <a:rPr lang="id-ID" dirty="0" err="1"/>
              <a:t>kerapihan</a:t>
            </a:r>
            <a:r>
              <a:rPr lang="id-ID" dirty="0"/>
              <a:t> desain </a:t>
            </a:r>
          </a:p>
          <a:p>
            <a:r>
              <a:rPr lang="id-ID" b="1" dirty="0"/>
              <a:t>Hierarki Visual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Judul → </a:t>
            </a:r>
            <a:r>
              <a:rPr lang="id-ID" dirty="0" err="1"/>
              <a:t>Subjudul</a:t>
            </a:r>
            <a:r>
              <a:rPr lang="id-ID" dirty="0"/>
              <a:t> → Isi </a:t>
            </a:r>
          </a:p>
          <a:p>
            <a:r>
              <a:rPr lang="id-ID" b="1" dirty="0" err="1"/>
              <a:t>Alignment</a:t>
            </a:r>
            <a:endParaRPr lang="id-ID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Rata kiri / tengah </a:t>
            </a:r>
          </a:p>
          <a:p>
            <a:r>
              <a:rPr lang="id-ID" b="1" dirty="0" err="1"/>
              <a:t>Spacing</a:t>
            </a:r>
            <a:endParaRPr lang="id-ID" b="1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id-ID" dirty="0"/>
              <a:t>Jarak antar elemen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50429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4AEF78-3052-450B-A341-8983BF59F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WARNA DALAM DESAIN</a:t>
            </a:r>
            <a:endParaRPr lang="id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D8993-C164-4614-89CB-1297399629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b-NO" b="1" dirty="0"/>
              <a:t>Prinsip: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Konsisten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Sesuai konsep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nb-NO" dirty="0"/>
              <a:t>Kontras cukup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7564320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70E71-5391-418D-98CC-98707EDE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TIPOGRAFI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803426-0044-41E1-9EE0-F55EFA6748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b="1" dirty="0" err="1"/>
              <a:t>Gunakan</a:t>
            </a:r>
            <a:r>
              <a:rPr lang="fr-FR" b="1" dirty="0"/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Sans </a:t>
            </a:r>
            <a:r>
              <a:rPr lang="fr-FR" dirty="0" err="1"/>
              <a:t>serif</a:t>
            </a:r>
            <a:r>
              <a:rPr lang="fr-FR" dirty="0"/>
              <a:t> (modern)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Maksimal</a:t>
            </a:r>
            <a:r>
              <a:rPr lang="fr-FR" dirty="0"/>
              <a:t> 2 font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1571340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67C9A9-B3EF-4EAB-BC38-B14F8AD5A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VISUAL &amp; ILUSTRASI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C620AE6D-1A20-47CD-9C63-860A1A96F5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9067" y="2119236"/>
            <a:ext cx="10193866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Gunakan ikon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Gunakan ilustrasi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Hindari visual </a:t>
            </a:r>
            <a:r>
              <a:rPr kumimoji="0" lang="id-ID" altLang="id-ID" sz="3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random</a:t>
            </a:r>
            <a:r>
              <a:rPr kumimoji="0" lang="id-ID" altLang="id-ID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7696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B394-810F-4852-9C84-4EC32A4A2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CONTOH KASUS</a:t>
            </a:r>
            <a:r>
              <a:rPr lang="id-ID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235DD1-0A49-40B1-BFBB-F98D47D1B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b="1" dirty="0"/>
              <a:t>Kampung Vietnam</a:t>
            </a:r>
          </a:p>
          <a:p>
            <a:r>
              <a:rPr lang="id-ID" dirty="0"/>
              <a:t>Dari konsep:</a:t>
            </a:r>
            <a:br>
              <a:rPr lang="id-ID" dirty="0"/>
            </a:br>
            <a:r>
              <a:rPr lang="id-ID" dirty="0"/>
              <a:t>👉 “</a:t>
            </a:r>
            <a:r>
              <a:rPr lang="id-ID" dirty="0" err="1"/>
              <a:t>Explore</a:t>
            </a:r>
            <a:r>
              <a:rPr lang="id-ID" dirty="0"/>
              <a:t> </a:t>
            </a:r>
            <a:r>
              <a:rPr lang="id-ID" dirty="0" err="1"/>
              <a:t>Hidden</a:t>
            </a:r>
            <a:r>
              <a:rPr lang="id-ID" dirty="0"/>
              <a:t> </a:t>
            </a:r>
            <a:r>
              <a:rPr lang="id-ID" dirty="0" err="1"/>
              <a:t>Gem</a:t>
            </a:r>
            <a:r>
              <a:rPr lang="id-ID" dirty="0"/>
              <a:t>”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4922044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450</Words>
  <Application>Microsoft Office PowerPoint</Application>
  <PresentationFormat>Widescreen</PresentationFormat>
  <Paragraphs>121</Paragraphs>
  <Slides>16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Pertemuan 9 </vt:lpstr>
      <vt:lpstr>CAPAIAN PEMBELAJARAN </vt:lpstr>
      <vt:lpstr>APA ITU FINALISASI DESAIN?</vt:lpstr>
      <vt:lpstr>PROSES FINALISASI</vt:lpstr>
      <vt:lpstr>PRINSIP LAYOUT (SANGAT PENTING)</vt:lpstr>
      <vt:lpstr>WARNA DALAM DESAIN</vt:lpstr>
      <vt:lpstr>TIPOGRAFI</vt:lpstr>
      <vt:lpstr>VISUAL &amp; ILUSTRASI</vt:lpstr>
      <vt:lpstr>CONTOH KASUS </vt:lpstr>
      <vt:lpstr>CONTOH TRANSFORMAS</vt:lpstr>
      <vt:lpstr>REFINEMENT (PENYEMPURNAAN)</vt:lpstr>
      <vt:lpstr>OUTPUT FORMAT</vt:lpstr>
      <vt:lpstr>FORMAT MEDIA</vt:lpstr>
      <vt:lpstr>STANDAR DESAIN DKV</vt:lpstr>
      <vt:lpstr>PowerPoint Presentation</vt:lpstr>
      <vt:lpstr>BIG IDEA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Pertemuan 8 </dc:title>
  <dc:creator>Abdi Darmawan</dc:creator>
  <cp:lastModifiedBy>Abdi Darmawan</cp:lastModifiedBy>
  <cp:revision>2</cp:revision>
  <dcterms:created xsi:type="dcterms:W3CDTF">2026-05-04T23:41:45Z</dcterms:created>
  <dcterms:modified xsi:type="dcterms:W3CDTF">2026-05-05T00:45:29Z</dcterms:modified>
</cp:coreProperties>
</file>