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📘 Teknik Storytelling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Presentasi</a:t>
            </a:r>
            <a:r>
              <a:rPr dirty="0"/>
              <a:t>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Storytelling = menyampaikan informasi dalam bentuk cerita.</a:t>
            </a:r>
          </a:p>
          <a:p>
            <a:r>
              <a:t>Desain bukan hanya visual, tapi juga narasi di baliknya.</a:t>
            </a:r>
          </a:p>
          <a:p>
            <a:r>
              <a:t>Tujuan: membuat audiens terhubung secara emosional dan memahami konteks.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🎯 Latihan Storytelling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Pilih salah satu proyek desainmu.</a:t>
            </a:r>
          </a:p>
          <a:p>
            <a:r>
              <a:t>Susun narasi dari awal hingga hasil akhir.</a:t>
            </a:r>
          </a:p>
          <a:p>
            <a:r>
              <a:t>Buat slide presentasi berdasarkan struktur cerita.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04E6B-6B7A-456B-8AFB-FC9A023AA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C07BF-5A48-4E6C-A0C2-1FC60FDDB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 err="1">
                <a:solidFill>
                  <a:schemeClr val="tx2"/>
                </a:solidFill>
              </a:rPr>
              <a:t>Terima</a:t>
            </a:r>
            <a:r>
              <a:rPr lang="en-US" sz="9600" dirty="0">
                <a:solidFill>
                  <a:schemeClr val="tx2"/>
                </a:solidFill>
              </a:rPr>
              <a:t> Kasih</a:t>
            </a:r>
            <a:endParaRPr lang="id-ID" sz="9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370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📖 </a:t>
            </a:r>
            <a:r>
              <a:rPr dirty="0" err="1"/>
              <a:t>Mengapa</a:t>
            </a:r>
            <a:r>
              <a:rPr dirty="0"/>
              <a:t> Storytelling </a:t>
            </a:r>
            <a:r>
              <a:rPr dirty="0" err="1"/>
              <a:t>Penting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Cerita lebih mudah diingat daripada data mentah.</a:t>
            </a:r>
          </a:p>
          <a:p>
            <a:r>
              <a:t>Storytelling membangun hubungan dengan audiens.</a:t>
            </a:r>
          </a:p>
          <a:p>
            <a:r>
              <a:t>Membantu menjelaskan proses dan alasan di balik keputusan desain.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🧩 </a:t>
            </a:r>
            <a:r>
              <a:rPr dirty="0" err="1"/>
              <a:t>Struktur</a:t>
            </a:r>
            <a:r>
              <a:rPr dirty="0"/>
              <a:t> </a:t>
            </a:r>
            <a:r>
              <a:rPr dirty="0" err="1"/>
              <a:t>Cerita</a:t>
            </a:r>
            <a:r>
              <a:rPr dirty="0"/>
              <a:t> </a:t>
            </a:r>
            <a:r>
              <a:rPr dirty="0" err="1"/>
              <a:t>Umum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Awal (pengenalan): latar belakang dan masalah.</a:t>
            </a:r>
          </a:p>
          <a:p>
            <a:r>
              <a:t>Tengah (konflik/proses): tantangan dan solusi.</a:t>
            </a:r>
          </a:p>
          <a:p>
            <a:r>
              <a:t>Akhir (resolusi): hasil dan dampak desain.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🎯 </a:t>
            </a:r>
            <a:r>
              <a:rPr dirty="0" err="1"/>
              <a:t>Elemen</a:t>
            </a:r>
            <a:r>
              <a:rPr dirty="0"/>
              <a:t> </a:t>
            </a:r>
            <a:r>
              <a:rPr dirty="0" err="1"/>
              <a:t>Penting</a:t>
            </a:r>
            <a:r>
              <a:rPr dirty="0"/>
              <a:t> Storytelling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Karakter: pengguna, klien, atau tim desain.</a:t>
            </a:r>
          </a:p>
          <a:p>
            <a:r>
              <a:t>Masalah: kebutuhan atau tantangan yang dihadapi.</a:t>
            </a:r>
          </a:p>
          <a:p>
            <a:r>
              <a:t>Solusi: ide desain sebagai jawaban.</a:t>
            </a:r>
          </a:p>
          <a:p>
            <a:r>
              <a:t>Evolusi: proses perubahan dari awal ke hasil akhir.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🔄 Integrasi Visual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Cerita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gambar, ilustrasi, dan video untuk mendukung narasi.</a:t>
            </a:r>
          </a:p>
          <a:p>
            <a:r>
              <a:t>Jangan hanya menampilkan hasil akhir – tampilkan juga prosesnya.</a:t>
            </a:r>
          </a:p>
          <a:p>
            <a:r>
              <a:t>Visual = bukti dari cerita yang kamu sampaikan.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🧠 Storytelling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Mempengaruhi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Cerita yang kuat bisa mengubah opini atau meyakinkan klien.</a:t>
            </a:r>
          </a:p>
          <a:p>
            <a:r>
              <a:t>Gunakan emosi, data, dan insight secara seimbang.</a:t>
            </a:r>
          </a:p>
          <a:p>
            <a:r>
              <a:t>Berikan alasan mengapa desainmu penting dan relevan.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💬 Bahasa dan Nada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Cerita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bahasa yang personal dan alami.</a:t>
            </a:r>
          </a:p>
          <a:p>
            <a:r>
              <a:t>Sesuaikan nada dengan audiens (formal/informal).</a:t>
            </a:r>
          </a:p>
          <a:p>
            <a:r>
              <a:t>Hindari jargon berlebihan – fokus pada pesan inti.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🧪 </a:t>
            </a:r>
            <a:r>
              <a:rPr dirty="0" err="1"/>
              <a:t>Contoh</a:t>
            </a:r>
            <a:r>
              <a:rPr dirty="0"/>
              <a:t> Storytelling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Presentasi</a:t>
            </a:r>
            <a:r>
              <a:rPr dirty="0"/>
              <a:t>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Studi kasus: cerita dari brief → riset → eksplorasi → desain akhir.</a:t>
            </a:r>
          </a:p>
          <a:p>
            <a:r>
              <a:t>Gunakan timeline visual untuk mendukung narasi.</a:t>
            </a:r>
          </a:p>
          <a:p>
            <a:r>
              <a:t>Tunjukkan peran audiens dalam cerita (empati).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📢 </a:t>
            </a:r>
            <a:r>
              <a:rPr dirty="0" err="1"/>
              <a:t>Kesalahan</a:t>
            </a:r>
            <a:r>
              <a:rPr dirty="0"/>
              <a:t> </a:t>
            </a:r>
            <a:r>
              <a:rPr dirty="0" err="1"/>
              <a:t>Umum</a:t>
            </a:r>
            <a:r>
              <a:rPr dirty="0"/>
              <a:t> Storytelling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Cerita terlalu panjang tanpa fokus.</a:t>
            </a:r>
          </a:p>
          <a:p>
            <a:r>
              <a:t>Tidak ada alur atau klimaks.</a:t>
            </a:r>
          </a:p>
          <a:p>
            <a:r>
              <a:t>Visual tidak mendukung cerita yang disampaikan.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319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📘 Teknik Storytelling dalam Presentasi Desain</vt:lpstr>
      <vt:lpstr>📖 Mengapa Storytelling Penting?</vt:lpstr>
      <vt:lpstr>🧩 Struktur Cerita Umum</vt:lpstr>
      <vt:lpstr>🎯 Elemen Penting Storytelling Desain</vt:lpstr>
      <vt:lpstr>🔄 Integrasi Visual dengan Cerita</vt:lpstr>
      <vt:lpstr>🧠 Storytelling untuk Mempengaruhi</vt:lpstr>
      <vt:lpstr>💬 Bahasa dan Nada dalam Cerita</vt:lpstr>
      <vt:lpstr>🧪 Contoh Storytelling dalam Presentasi Desain</vt:lpstr>
      <vt:lpstr>📢 Kesalahan Umum Storytelling</vt:lpstr>
      <vt:lpstr>🎯 Latihan Storytelling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📘 Teknik Storytelling dalam Presentasi Desain</dc:title>
  <dc:subject/>
  <dc:creator/>
  <cp:keywords/>
  <dc:description>generated using python-pptx</dc:description>
  <cp:lastModifiedBy>Abdi Darmawan</cp:lastModifiedBy>
  <cp:revision>2</cp:revision>
  <dcterms:created xsi:type="dcterms:W3CDTF">2013-01-27T09:14:16Z</dcterms:created>
  <dcterms:modified xsi:type="dcterms:W3CDTF">2026-05-11T01:50:45Z</dcterms:modified>
  <cp:category/>
</cp:coreProperties>
</file>