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682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552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405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20228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117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2857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6114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7475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161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561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259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890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533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959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811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292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417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FB21D9-8DF2-4593-AF2F-E45383AA8CBB}" type="datetimeFigureOut">
              <a:rPr lang="en-ID" smtClean="0"/>
              <a:t>05/05/2026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1365E57-183E-4E55-B7C5-5188D791DC3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9804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AF6CC-BD79-95AC-5851-152C5EE3AE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TEORI BELAJAR KONSTRUKTIVISME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E5ED86-ABD4-6D90-1516-0A488478F9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AMNAH, M.T.I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188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1D259-E085-2D4A-26C8-1E4D557FA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4D5B8-7ABB-832F-3F3F-EF31FC202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895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209</TotalTime>
  <Words>10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Corbel</vt:lpstr>
      <vt:lpstr>Parallax</vt:lpstr>
      <vt:lpstr>TEORI BELAJAR KONSTRUKTIVISME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2026-05-05T05:56:49Z</dcterms:created>
  <dcterms:modified xsi:type="dcterms:W3CDTF">2026-05-05T09:26:32Z</dcterms:modified>
</cp:coreProperties>
</file>