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5.xml"/>
  <Override ContentType="application/vnd.ms-office.chartcolorstyle+xml" PartName="/ppt/charts/colors37.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41.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44.xml"/>
  <Override ContentType="application/vnd.ms-office.chartcolorstyle+xml" PartName="/ppt/charts/colors22.xml"/>
  <Override ContentType="application/vnd.ms-office.chartcolorstyle+xml" PartName="/ppt/charts/colors31.xml"/>
  <Override ContentType="application/vnd.ms-office.chartcolorstyle+xml" PartName="/ppt/charts/colors36.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4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48.xml"/>
  <Override ContentType="application/vnd.ms-office.chartcolorstyle+xml" PartName="/ppt/charts/colors47.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43.xml"/>
  <Override ContentType="application/vnd.ms-office.chartcolorstyle+xml" PartName="/ppt/charts/colors39.xml"/>
  <Override ContentType="application/vnd.ms-office.chartcolorstyle+xml" PartName="/ppt/charts/colors13.xml"/>
  <Override ContentType="application/vnd.ms-office.chartcolorstyle+xml" PartName="/ppt/charts/colors38.xml"/>
  <Override ContentType="application/vnd.ms-office.chartcolorstyle+xml" PartName="/ppt/charts/colors4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42.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38.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47.xml"/>
  <Override ContentType="application/vnd.openxmlformats-officedocument.drawingml.chart+xml" PartName="/ppt/charts/chart16.xml"/>
  <Override ContentType="application/vnd.openxmlformats-officedocument.drawingml.chart+xml" PartName="/ppt/charts/chart42.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41.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19.xml"/>
  <Override ContentType="application/vnd.openxmlformats-officedocument.drawingml.chart+xml" PartName="/ppt/charts/chart36.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43.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38.xml"/>
  <Override ContentType="application/vnd.ms-office.chartstyle+xml" PartName="/ppt/charts/style46.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4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5.xml"/>
  <Override ContentType="application/vnd.ms-office.chartstyle+xml" PartName="/ppt/charts/style4.xml"/>
  <Override ContentType="application/vnd.ms-office.chartstyle+xml" PartName="/ppt/charts/style10.xml"/>
  <Override ContentType="application/vnd.ms-office.chartstyle+xml" PartName="/ppt/charts/style37.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41.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44.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40.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39.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43.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04" r:id="rId5"/>
    <p:sldMasterId id="2147483761" r:id="rId6"/>
    <p:sldMasterId id="214748382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Lst>
  <p:sldSz cy="6858000" cx="12192000"/>
  <p:notesSz cx="6858000" cy="9144000"/>
  <p:embeddedFontLst>
    <p:embeddedFont>
      <p:font typeface="Play"/>
      <p:regular r:id="rId46"/>
      <p:bold r:id="rId47"/>
    </p:embeddedFont>
    <p:embeddedFont>
      <p:font typeface="Montserrat"/>
      <p:regular r:id="rId48"/>
      <p:bold r:id="rId49"/>
      <p:italic r:id="rId50"/>
      <p:boldItalic r:id="rId51"/>
    </p:embeddedFont>
    <p:embeddedFont>
      <p:font typeface="Barlow Medium"/>
      <p:regular r:id="rId52"/>
      <p:bold r:id="rId53"/>
      <p:italic r:id="rId54"/>
      <p:boldItalic r:id="rId55"/>
    </p:embeddedFont>
    <p:embeddedFont>
      <p:font typeface="Quattrocento Sans"/>
      <p:regular r:id="rId56"/>
      <p:bold r:id="rId57"/>
      <p:italic r:id="rId58"/>
      <p:boldItalic r:id="rId59"/>
    </p:embeddedFont>
    <p:embeddedFont>
      <p:font typeface="Barlow ExtraBold"/>
      <p:bold r:id="rId60"/>
      <p:boldItalic r:id="rId61"/>
    </p:embeddedFont>
    <p:embeddedFont>
      <p:font typeface="Barlow SemiBold"/>
      <p:regular r:id="rId62"/>
      <p:bold r:id="rId63"/>
      <p:italic r:id="rId64"/>
      <p:boldItalic r:id="rId65"/>
    </p:embeddedFont>
    <p:embeddedFont>
      <p:font typeface="Barlow"/>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4" roundtripDataSignature="AMtx7mhmgRrF8PRtGdkSm+40hgJVzh0x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2841F2-9AB4-4C61-9234-48724162593F}">
  <a:tblStyle styleId="{C42841F2-9AB4-4C61-9234-48724162593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font" Target="fonts/Play-regular.fntdata"/><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Montserrat-regular.fntdata"/><Relationship Id="rId47" Type="http://schemas.openxmlformats.org/officeDocument/2006/relationships/font" Target="fonts/Play-bold.fntdata"/><Relationship Id="rId49"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3.xml"/><Relationship Id="rId30" Type="http://schemas.openxmlformats.org/officeDocument/2006/relationships/slide" Target="slides/slide22.xml"/><Relationship Id="rId74" Type="http://customschemas.google.com/relationships/presentationmetadata" Target="meta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BarlowSemiBold-regular.fntdata"/><Relationship Id="rId61" Type="http://schemas.openxmlformats.org/officeDocument/2006/relationships/font" Target="fonts/BarlowExtraBold-boldItalic.fntdata"/><Relationship Id="rId20" Type="http://schemas.openxmlformats.org/officeDocument/2006/relationships/slide" Target="slides/slide12.xml"/><Relationship Id="rId64" Type="http://schemas.openxmlformats.org/officeDocument/2006/relationships/font" Target="fonts/BarlowSemiBold-italic.fntdata"/><Relationship Id="rId63" Type="http://schemas.openxmlformats.org/officeDocument/2006/relationships/font" Target="fonts/BarlowSemiBold-bold.fntdata"/><Relationship Id="rId22" Type="http://schemas.openxmlformats.org/officeDocument/2006/relationships/slide" Target="slides/slide14.xml"/><Relationship Id="rId66" Type="http://schemas.openxmlformats.org/officeDocument/2006/relationships/font" Target="fonts/Barlow-regular.fntdata"/><Relationship Id="rId21" Type="http://schemas.openxmlformats.org/officeDocument/2006/relationships/slide" Target="slides/slide13.xml"/><Relationship Id="rId65" Type="http://schemas.openxmlformats.org/officeDocument/2006/relationships/font" Target="fonts/BarlowSemiBold-boldItalic.fntdata"/><Relationship Id="rId24" Type="http://schemas.openxmlformats.org/officeDocument/2006/relationships/slide" Target="slides/slide16.xml"/><Relationship Id="rId68" Type="http://schemas.openxmlformats.org/officeDocument/2006/relationships/font" Target="fonts/Barlow-italic.fntdata"/><Relationship Id="rId23" Type="http://schemas.openxmlformats.org/officeDocument/2006/relationships/slide" Target="slides/slide15.xml"/><Relationship Id="rId67" Type="http://schemas.openxmlformats.org/officeDocument/2006/relationships/font" Target="fonts/Barlow-bold.fntdata"/><Relationship Id="rId60" Type="http://schemas.openxmlformats.org/officeDocument/2006/relationships/font" Target="fonts/BarlowExtraBold-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Barlow-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BarlowMedium-bold.fntdata"/><Relationship Id="rId52" Type="http://schemas.openxmlformats.org/officeDocument/2006/relationships/font" Target="fonts/BarlowMedium-regular.fntdata"/><Relationship Id="rId11" Type="http://schemas.openxmlformats.org/officeDocument/2006/relationships/slide" Target="slides/slide3.xml"/><Relationship Id="rId55" Type="http://schemas.openxmlformats.org/officeDocument/2006/relationships/font" Target="fonts/BarlowMedium-boldItalic.fntdata"/><Relationship Id="rId10" Type="http://schemas.openxmlformats.org/officeDocument/2006/relationships/slide" Target="slides/slide2.xml"/><Relationship Id="rId54" Type="http://schemas.openxmlformats.org/officeDocument/2006/relationships/font" Target="fonts/BarlowMedium-italic.fntdata"/><Relationship Id="rId13" Type="http://schemas.openxmlformats.org/officeDocument/2006/relationships/slide" Target="slides/slide5.xml"/><Relationship Id="rId57" Type="http://schemas.openxmlformats.org/officeDocument/2006/relationships/font" Target="fonts/QuattrocentoSans-bold.fntdata"/><Relationship Id="rId12" Type="http://schemas.openxmlformats.org/officeDocument/2006/relationships/slide" Target="slides/slide4.xml"/><Relationship Id="rId56" Type="http://schemas.openxmlformats.org/officeDocument/2006/relationships/font" Target="fonts/QuattrocentoSans-regular.fntdata"/><Relationship Id="rId15" Type="http://schemas.openxmlformats.org/officeDocument/2006/relationships/slide" Target="slides/slide7.xml"/><Relationship Id="rId59" Type="http://schemas.openxmlformats.org/officeDocument/2006/relationships/font" Target="fonts/QuattrocentoSans-boldItalic.fntdata"/><Relationship Id="rId14" Type="http://schemas.openxmlformats.org/officeDocument/2006/relationships/slide" Target="slides/slide6.xml"/><Relationship Id="rId58" Type="http://schemas.openxmlformats.org/officeDocument/2006/relationships/font" Target="fonts/QuattrocentoSans-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1" name="Shape 4251"/>
        <p:cNvGrpSpPr/>
        <p:nvPr/>
      </p:nvGrpSpPr>
      <p:grpSpPr>
        <a:xfrm>
          <a:off x="0" y="0"/>
          <a:ext cx="0" cy="0"/>
          <a:chOff x="0" y="0"/>
          <a:chExt cx="0" cy="0"/>
        </a:xfrm>
      </p:grpSpPr>
      <p:sp>
        <p:nvSpPr>
          <p:cNvPr id="4252" name="Google Shape;425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3" name="Google Shape;42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8" name="Shape 4658"/>
        <p:cNvGrpSpPr/>
        <p:nvPr/>
      </p:nvGrpSpPr>
      <p:grpSpPr>
        <a:xfrm>
          <a:off x="0" y="0"/>
          <a:ext cx="0" cy="0"/>
          <a:chOff x="0" y="0"/>
          <a:chExt cx="0" cy="0"/>
        </a:xfrm>
      </p:grpSpPr>
      <p:sp>
        <p:nvSpPr>
          <p:cNvPr id="4659" name="Google Shape;465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0" name="Google Shape;466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1" name="Shape 4701"/>
        <p:cNvGrpSpPr/>
        <p:nvPr/>
      </p:nvGrpSpPr>
      <p:grpSpPr>
        <a:xfrm>
          <a:off x="0" y="0"/>
          <a:ext cx="0" cy="0"/>
          <a:chOff x="0" y="0"/>
          <a:chExt cx="0" cy="0"/>
        </a:xfrm>
      </p:grpSpPr>
      <p:sp>
        <p:nvSpPr>
          <p:cNvPr id="4702" name="Google Shape;470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3" name="Google Shape;47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6" name="Shape 4706"/>
        <p:cNvGrpSpPr/>
        <p:nvPr/>
      </p:nvGrpSpPr>
      <p:grpSpPr>
        <a:xfrm>
          <a:off x="0" y="0"/>
          <a:ext cx="0" cy="0"/>
          <a:chOff x="0" y="0"/>
          <a:chExt cx="0" cy="0"/>
        </a:xfrm>
      </p:grpSpPr>
      <p:sp>
        <p:nvSpPr>
          <p:cNvPr id="4707" name="Google Shape;470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8" name="Google Shape;47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1" name="Shape 4711"/>
        <p:cNvGrpSpPr/>
        <p:nvPr/>
      </p:nvGrpSpPr>
      <p:grpSpPr>
        <a:xfrm>
          <a:off x="0" y="0"/>
          <a:ext cx="0" cy="0"/>
          <a:chOff x="0" y="0"/>
          <a:chExt cx="0" cy="0"/>
        </a:xfrm>
      </p:grpSpPr>
      <p:sp>
        <p:nvSpPr>
          <p:cNvPr id="4712" name="Google Shape;471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3" name="Google Shape;471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1" name="Shape 4721"/>
        <p:cNvGrpSpPr/>
        <p:nvPr/>
      </p:nvGrpSpPr>
      <p:grpSpPr>
        <a:xfrm>
          <a:off x="0" y="0"/>
          <a:ext cx="0" cy="0"/>
          <a:chOff x="0" y="0"/>
          <a:chExt cx="0" cy="0"/>
        </a:xfrm>
      </p:grpSpPr>
      <p:sp>
        <p:nvSpPr>
          <p:cNvPr id="4722" name="Google Shape;472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3" name="Google Shape;472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4" name="Shape 4734"/>
        <p:cNvGrpSpPr/>
        <p:nvPr/>
      </p:nvGrpSpPr>
      <p:grpSpPr>
        <a:xfrm>
          <a:off x="0" y="0"/>
          <a:ext cx="0" cy="0"/>
          <a:chOff x="0" y="0"/>
          <a:chExt cx="0" cy="0"/>
        </a:xfrm>
      </p:grpSpPr>
      <p:sp>
        <p:nvSpPr>
          <p:cNvPr id="4735" name="Google Shape;473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6" name="Google Shape;47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3" name="Shape 4743"/>
        <p:cNvGrpSpPr/>
        <p:nvPr/>
      </p:nvGrpSpPr>
      <p:grpSpPr>
        <a:xfrm>
          <a:off x="0" y="0"/>
          <a:ext cx="0" cy="0"/>
          <a:chOff x="0" y="0"/>
          <a:chExt cx="0" cy="0"/>
        </a:xfrm>
      </p:grpSpPr>
      <p:sp>
        <p:nvSpPr>
          <p:cNvPr id="4744" name="Google Shape;474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5" name="Google Shape;474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6" name="Google Shape;474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0" name="Shape 4750"/>
        <p:cNvGrpSpPr/>
        <p:nvPr/>
      </p:nvGrpSpPr>
      <p:grpSpPr>
        <a:xfrm>
          <a:off x="0" y="0"/>
          <a:ext cx="0" cy="0"/>
          <a:chOff x="0" y="0"/>
          <a:chExt cx="0" cy="0"/>
        </a:xfrm>
      </p:grpSpPr>
      <p:sp>
        <p:nvSpPr>
          <p:cNvPr id="4751" name="Google Shape;475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2" name="Google Shape;47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7" name="Shape 4757"/>
        <p:cNvGrpSpPr/>
        <p:nvPr/>
      </p:nvGrpSpPr>
      <p:grpSpPr>
        <a:xfrm>
          <a:off x="0" y="0"/>
          <a:ext cx="0" cy="0"/>
          <a:chOff x="0" y="0"/>
          <a:chExt cx="0" cy="0"/>
        </a:xfrm>
      </p:grpSpPr>
      <p:sp>
        <p:nvSpPr>
          <p:cNvPr id="4758" name="Google Shape;475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9" name="Google Shape;475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0" name="Shape 4770"/>
        <p:cNvGrpSpPr/>
        <p:nvPr/>
      </p:nvGrpSpPr>
      <p:grpSpPr>
        <a:xfrm>
          <a:off x="0" y="0"/>
          <a:ext cx="0" cy="0"/>
          <a:chOff x="0" y="0"/>
          <a:chExt cx="0" cy="0"/>
        </a:xfrm>
      </p:grpSpPr>
      <p:sp>
        <p:nvSpPr>
          <p:cNvPr id="4771" name="Google Shape;477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2" name="Google Shape;47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0" name="Shape 4260"/>
        <p:cNvGrpSpPr/>
        <p:nvPr/>
      </p:nvGrpSpPr>
      <p:grpSpPr>
        <a:xfrm>
          <a:off x="0" y="0"/>
          <a:ext cx="0" cy="0"/>
          <a:chOff x="0" y="0"/>
          <a:chExt cx="0" cy="0"/>
        </a:xfrm>
      </p:grpSpPr>
      <p:sp>
        <p:nvSpPr>
          <p:cNvPr id="4261" name="Google Shape;42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2" name="Google Shape;426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Option 2</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263" name="Google Shape;426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5" name="Shape 4785"/>
        <p:cNvGrpSpPr/>
        <p:nvPr/>
      </p:nvGrpSpPr>
      <p:grpSpPr>
        <a:xfrm>
          <a:off x="0" y="0"/>
          <a:ext cx="0" cy="0"/>
          <a:chOff x="0" y="0"/>
          <a:chExt cx="0" cy="0"/>
        </a:xfrm>
      </p:grpSpPr>
      <p:sp>
        <p:nvSpPr>
          <p:cNvPr id="4786" name="Google Shape;478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7" name="Google Shape;47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6" name="Shape 4806"/>
        <p:cNvGrpSpPr/>
        <p:nvPr/>
      </p:nvGrpSpPr>
      <p:grpSpPr>
        <a:xfrm>
          <a:off x="0" y="0"/>
          <a:ext cx="0" cy="0"/>
          <a:chOff x="0" y="0"/>
          <a:chExt cx="0" cy="0"/>
        </a:xfrm>
      </p:grpSpPr>
      <p:sp>
        <p:nvSpPr>
          <p:cNvPr id="4807" name="Google Shape;480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8" name="Google Shape;48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3" name="Shape 4813"/>
        <p:cNvGrpSpPr/>
        <p:nvPr/>
      </p:nvGrpSpPr>
      <p:grpSpPr>
        <a:xfrm>
          <a:off x="0" y="0"/>
          <a:ext cx="0" cy="0"/>
          <a:chOff x="0" y="0"/>
          <a:chExt cx="0" cy="0"/>
        </a:xfrm>
      </p:grpSpPr>
      <p:sp>
        <p:nvSpPr>
          <p:cNvPr id="4814" name="Google Shape;481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5" name="Google Shape;481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6" name="Google Shape;481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2" name="Shape 4822"/>
        <p:cNvGrpSpPr/>
        <p:nvPr/>
      </p:nvGrpSpPr>
      <p:grpSpPr>
        <a:xfrm>
          <a:off x="0" y="0"/>
          <a:ext cx="0" cy="0"/>
          <a:chOff x="0" y="0"/>
          <a:chExt cx="0" cy="0"/>
        </a:xfrm>
      </p:grpSpPr>
      <p:sp>
        <p:nvSpPr>
          <p:cNvPr id="4823" name="Google Shape;482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4" name="Google Shape;48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7" name="Shape 4827"/>
        <p:cNvGrpSpPr/>
        <p:nvPr/>
      </p:nvGrpSpPr>
      <p:grpSpPr>
        <a:xfrm>
          <a:off x="0" y="0"/>
          <a:ext cx="0" cy="0"/>
          <a:chOff x="0" y="0"/>
          <a:chExt cx="0" cy="0"/>
        </a:xfrm>
      </p:grpSpPr>
      <p:sp>
        <p:nvSpPr>
          <p:cNvPr id="4828" name="Google Shape;482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9" name="Google Shape;482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8" name="Shape 4838"/>
        <p:cNvGrpSpPr/>
        <p:nvPr/>
      </p:nvGrpSpPr>
      <p:grpSpPr>
        <a:xfrm>
          <a:off x="0" y="0"/>
          <a:ext cx="0" cy="0"/>
          <a:chOff x="0" y="0"/>
          <a:chExt cx="0" cy="0"/>
        </a:xfrm>
      </p:grpSpPr>
      <p:sp>
        <p:nvSpPr>
          <p:cNvPr id="4839" name="Google Shape;483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0" name="Google Shape;484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1" name="Shape 4851"/>
        <p:cNvGrpSpPr/>
        <p:nvPr/>
      </p:nvGrpSpPr>
      <p:grpSpPr>
        <a:xfrm>
          <a:off x="0" y="0"/>
          <a:ext cx="0" cy="0"/>
          <a:chOff x="0" y="0"/>
          <a:chExt cx="0" cy="0"/>
        </a:xfrm>
      </p:grpSpPr>
      <p:sp>
        <p:nvSpPr>
          <p:cNvPr id="4852" name="Google Shape;485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3" name="Google Shape;485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4" name="Google Shape;485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0" name="Shape 4860"/>
        <p:cNvGrpSpPr/>
        <p:nvPr/>
      </p:nvGrpSpPr>
      <p:grpSpPr>
        <a:xfrm>
          <a:off x="0" y="0"/>
          <a:ext cx="0" cy="0"/>
          <a:chOff x="0" y="0"/>
          <a:chExt cx="0" cy="0"/>
        </a:xfrm>
      </p:grpSpPr>
      <p:sp>
        <p:nvSpPr>
          <p:cNvPr id="4861" name="Google Shape;486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2" name="Google Shape;486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4" name="Shape 4874"/>
        <p:cNvGrpSpPr/>
        <p:nvPr/>
      </p:nvGrpSpPr>
      <p:grpSpPr>
        <a:xfrm>
          <a:off x="0" y="0"/>
          <a:ext cx="0" cy="0"/>
          <a:chOff x="0" y="0"/>
          <a:chExt cx="0" cy="0"/>
        </a:xfrm>
      </p:grpSpPr>
      <p:sp>
        <p:nvSpPr>
          <p:cNvPr id="4875" name="Google Shape;487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6" name="Google Shape;487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1" name="Shape 4881"/>
        <p:cNvGrpSpPr/>
        <p:nvPr/>
      </p:nvGrpSpPr>
      <p:grpSpPr>
        <a:xfrm>
          <a:off x="0" y="0"/>
          <a:ext cx="0" cy="0"/>
          <a:chOff x="0" y="0"/>
          <a:chExt cx="0" cy="0"/>
        </a:xfrm>
      </p:grpSpPr>
      <p:sp>
        <p:nvSpPr>
          <p:cNvPr id="4882" name="Google Shape;488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3" name="Google Shape;488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9" name="Shape 4279"/>
        <p:cNvGrpSpPr/>
        <p:nvPr/>
      </p:nvGrpSpPr>
      <p:grpSpPr>
        <a:xfrm>
          <a:off x="0" y="0"/>
          <a:ext cx="0" cy="0"/>
          <a:chOff x="0" y="0"/>
          <a:chExt cx="0" cy="0"/>
        </a:xfrm>
      </p:grpSpPr>
      <p:sp>
        <p:nvSpPr>
          <p:cNvPr id="4280" name="Google Shape;42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1" name="Google Shape;428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sz="1800">
                <a:solidFill>
                  <a:schemeClr val="dk1"/>
                </a:solidFill>
                <a:latin typeface="Barlow"/>
                <a:ea typeface="Barlow"/>
                <a:cs typeface="Barlow"/>
                <a:sym typeface="Barlow"/>
              </a:rPr>
              <a:t>3</a:t>
            </a:r>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282" name="Google Shape;428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7" name="Shape 4887"/>
        <p:cNvGrpSpPr/>
        <p:nvPr/>
      </p:nvGrpSpPr>
      <p:grpSpPr>
        <a:xfrm>
          <a:off x="0" y="0"/>
          <a:ext cx="0" cy="0"/>
          <a:chOff x="0" y="0"/>
          <a:chExt cx="0" cy="0"/>
        </a:xfrm>
      </p:grpSpPr>
      <p:sp>
        <p:nvSpPr>
          <p:cNvPr id="4888" name="Google Shape;488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9" name="Google Shape;488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0" name="Google Shape;489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6" name="Shape 4906"/>
        <p:cNvGrpSpPr/>
        <p:nvPr/>
      </p:nvGrpSpPr>
      <p:grpSpPr>
        <a:xfrm>
          <a:off x="0" y="0"/>
          <a:ext cx="0" cy="0"/>
          <a:chOff x="0" y="0"/>
          <a:chExt cx="0" cy="0"/>
        </a:xfrm>
      </p:grpSpPr>
      <p:sp>
        <p:nvSpPr>
          <p:cNvPr id="4907" name="Google Shape;490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8" name="Google Shape;490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7" name="Shape 4927"/>
        <p:cNvGrpSpPr/>
        <p:nvPr/>
      </p:nvGrpSpPr>
      <p:grpSpPr>
        <a:xfrm>
          <a:off x="0" y="0"/>
          <a:ext cx="0" cy="0"/>
          <a:chOff x="0" y="0"/>
          <a:chExt cx="0" cy="0"/>
        </a:xfrm>
      </p:grpSpPr>
      <p:sp>
        <p:nvSpPr>
          <p:cNvPr id="4928" name="Google Shape;492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9" name="Google Shape;492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2" name="Shape 4932"/>
        <p:cNvGrpSpPr/>
        <p:nvPr/>
      </p:nvGrpSpPr>
      <p:grpSpPr>
        <a:xfrm>
          <a:off x="0" y="0"/>
          <a:ext cx="0" cy="0"/>
          <a:chOff x="0" y="0"/>
          <a:chExt cx="0" cy="0"/>
        </a:xfrm>
      </p:grpSpPr>
      <p:sp>
        <p:nvSpPr>
          <p:cNvPr id="4933" name="Google Shape;493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4" name="Google Shape;493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3" name="Shape 4963"/>
        <p:cNvGrpSpPr/>
        <p:nvPr/>
      </p:nvGrpSpPr>
      <p:grpSpPr>
        <a:xfrm>
          <a:off x="0" y="0"/>
          <a:ext cx="0" cy="0"/>
          <a:chOff x="0" y="0"/>
          <a:chExt cx="0" cy="0"/>
        </a:xfrm>
      </p:grpSpPr>
      <p:sp>
        <p:nvSpPr>
          <p:cNvPr id="4964" name="Google Shape;496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5" name="Google Shape;496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6" name="Google Shape;496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8" name="Shape 4978"/>
        <p:cNvGrpSpPr/>
        <p:nvPr/>
      </p:nvGrpSpPr>
      <p:grpSpPr>
        <a:xfrm>
          <a:off x="0" y="0"/>
          <a:ext cx="0" cy="0"/>
          <a:chOff x="0" y="0"/>
          <a:chExt cx="0" cy="0"/>
        </a:xfrm>
      </p:grpSpPr>
      <p:sp>
        <p:nvSpPr>
          <p:cNvPr id="4979" name="Google Shape;497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0" name="Google Shape;498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8" name="Shape 4998"/>
        <p:cNvGrpSpPr/>
        <p:nvPr/>
      </p:nvGrpSpPr>
      <p:grpSpPr>
        <a:xfrm>
          <a:off x="0" y="0"/>
          <a:ext cx="0" cy="0"/>
          <a:chOff x="0" y="0"/>
          <a:chExt cx="0" cy="0"/>
        </a:xfrm>
      </p:grpSpPr>
      <p:sp>
        <p:nvSpPr>
          <p:cNvPr id="4999" name="Google Shape;499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0" name="Google Shape;500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4" name="Shape 5014"/>
        <p:cNvGrpSpPr/>
        <p:nvPr/>
      </p:nvGrpSpPr>
      <p:grpSpPr>
        <a:xfrm>
          <a:off x="0" y="0"/>
          <a:ext cx="0" cy="0"/>
          <a:chOff x="0" y="0"/>
          <a:chExt cx="0" cy="0"/>
        </a:xfrm>
      </p:grpSpPr>
      <p:sp>
        <p:nvSpPr>
          <p:cNvPr id="5015" name="Google Shape;501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6" name="Google Shape;501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8" name="Shape 4298"/>
        <p:cNvGrpSpPr/>
        <p:nvPr/>
      </p:nvGrpSpPr>
      <p:grpSpPr>
        <a:xfrm>
          <a:off x="0" y="0"/>
          <a:ext cx="0" cy="0"/>
          <a:chOff x="0" y="0"/>
          <a:chExt cx="0" cy="0"/>
        </a:xfrm>
      </p:grpSpPr>
      <p:sp>
        <p:nvSpPr>
          <p:cNvPr id="4299" name="Google Shape;429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0" name="Google Shape;430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sz="1200">
                <a:solidFill>
                  <a:schemeClr val="dk1"/>
                </a:solidFill>
                <a:latin typeface="Barlow"/>
                <a:ea typeface="Barlow"/>
                <a:cs typeface="Barlow"/>
                <a:sym typeface="Barlow"/>
              </a:rPr>
              <a:t>Comparing the gain or loss relative to the cost of the investment</a:t>
            </a:r>
            <a:endParaRPr/>
          </a:p>
          <a:p>
            <a:pPr indent="0" lvl="0" marL="0" marR="0" rtl="0" algn="l">
              <a:lnSpc>
                <a:spcPct val="100000"/>
              </a:lnSpc>
              <a:spcBef>
                <a:spcPts val="0"/>
              </a:spcBef>
              <a:spcAft>
                <a:spcPts val="0"/>
              </a:spcAft>
              <a:buClr>
                <a:schemeClr val="dk1"/>
              </a:buClr>
              <a:buSzPts val="1100"/>
              <a:buFont typeface="Arial"/>
              <a:buNone/>
            </a:pPr>
            <a:r>
              <a:t/>
            </a:r>
            <a:endParaRPr sz="1100">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301" name="Google Shape;430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5" name="Shape 4315"/>
        <p:cNvGrpSpPr/>
        <p:nvPr/>
      </p:nvGrpSpPr>
      <p:grpSpPr>
        <a:xfrm>
          <a:off x="0" y="0"/>
          <a:ext cx="0" cy="0"/>
          <a:chOff x="0" y="0"/>
          <a:chExt cx="0" cy="0"/>
        </a:xfrm>
      </p:grpSpPr>
      <p:sp>
        <p:nvSpPr>
          <p:cNvPr id="4316" name="Google Shape;431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7" name="Google Shape;431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Ans – </a:t>
            </a:r>
            <a:r>
              <a:rPr lang="en-US">
                <a:latin typeface="Barlow"/>
                <a:ea typeface="Barlow"/>
                <a:cs typeface="Barlow"/>
                <a:sym typeface="Barlow"/>
              </a:rPr>
              <a:t>The rate at which it consumes its available cash resources</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318" name="Google Shape;431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4" name="Shape 4334"/>
        <p:cNvGrpSpPr/>
        <p:nvPr/>
      </p:nvGrpSpPr>
      <p:grpSpPr>
        <a:xfrm>
          <a:off x="0" y="0"/>
          <a:ext cx="0" cy="0"/>
          <a:chOff x="0" y="0"/>
          <a:chExt cx="0" cy="0"/>
        </a:xfrm>
      </p:grpSpPr>
      <p:sp>
        <p:nvSpPr>
          <p:cNvPr id="4335" name="Google Shape;433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6" name="Google Shape;433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7" name="Google Shape;433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3" name="Shape 4363"/>
        <p:cNvGrpSpPr/>
        <p:nvPr/>
      </p:nvGrpSpPr>
      <p:grpSpPr>
        <a:xfrm>
          <a:off x="0" y="0"/>
          <a:ext cx="0" cy="0"/>
          <a:chOff x="0" y="0"/>
          <a:chExt cx="0" cy="0"/>
        </a:xfrm>
      </p:grpSpPr>
      <p:sp>
        <p:nvSpPr>
          <p:cNvPr id="4364" name="Google Shape;43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5" name="Google Shape;436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6" name="Google Shape;436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6" name="Shape 4586"/>
        <p:cNvGrpSpPr/>
        <p:nvPr/>
      </p:nvGrpSpPr>
      <p:grpSpPr>
        <a:xfrm>
          <a:off x="0" y="0"/>
          <a:ext cx="0" cy="0"/>
          <a:chOff x="0" y="0"/>
          <a:chExt cx="0" cy="0"/>
        </a:xfrm>
      </p:grpSpPr>
      <p:sp>
        <p:nvSpPr>
          <p:cNvPr id="4587" name="Google Shape;458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8" name="Google Shape;458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2" name="Shape 4642"/>
        <p:cNvGrpSpPr/>
        <p:nvPr/>
      </p:nvGrpSpPr>
      <p:grpSpPr>
        <a:xfrm>
          <a:off x="0" y="0"/>
          <a:ext cx="0" cy="0"/>
          <a:chOff x="0" y="0"/>
          <a:chExt cx="0" cy="0"/>
        </a:xfrm>
      </p:grpSpPr>
      <p:sp>
        <p:nvSpPr>
          <p:cNvPr id="4643" name="Google Shape;464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4" name="Google Shape;46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169.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37.xml"/><Relationship Id="rId3" Type="http://schemas.openxmlformats.org/officeDocument/2006/relationships/chart" Target="../charts/chart38.xml"/><Relationship Id="rId4" Type="http://schemas.openxmlformats.org/officeDocument/2006/relationships/chart" Target="../charts/chart39.xml"/><Relationship Id="rId5" Type="http://schemas.openxmlformats.org/officeDocument/2006/relationships/chart" Target="../charts/chart40.xml"/><Relationship Id="rId6" Type="http://schemas.openxmlformats.org/officeDocument/2006/relationships/chart" Target="../charts/chart41.xml"/><Relationship Id="rId7" Type="http://schemas.openxmlformats.org/officeDocument/2006/relationships/chart" Target="../charts/chart42.xml"/><Relationship Id="rId8" Type="http://schemas.openxmlformats.org/officeDocument/2006/relationships/chart" Target="../charts/chart4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chart" Target="../charts/chart44.xml"/><Relationship Id="rId3" Type="http://schemas.openxmlformats.org/officeDocument/2006/relationships/chart" Target="../charts/chart45.xml"/><Relationship Id="rId4" Type="http://schemas.openxmlformats.org/officeDocument/2006/relationships/chart" Target="../charts/chart46.xml"/><Relationship Id="rId5" Type="http://schemas.openxmlformats.org/officeDocument/2006/relationships/chart" Target="../charts/chart47.xml"/><Relationship Id="rId6" Type="http://schemas.openxmlformats.org/officeDocument/2006/relationships/chart" Target="../charts/chart4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228.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4.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5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twitter.com/WadhwaniF" TargetMode="External"/><Relationship Id="rId13" Type="http://schemas.openxmlformats.org/officeDocument/2006/relationships/image" Target="../media/image12.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9.png"/><Relationship Id="rId4" Type="http://schemas.openxmlformats.org/officeDocument/2006/relationships/hyperlink" Target="https://www.youtube.com/user/wadhwanif" TargetMode="External"/><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hyperlink" Target="https://www.instagram.com/wadhwanifoundation/" TargetMode="External"/><Relationship Id="rId7" Type="http://schemas.openxmlformats.org/officeDocument/2006/relationships/image" Target="../media/image19.png"/><Relationship Id="rId8" Type="http://schemas.openxmlformats.org/officeDocument/2006/relationships/hyperlink" Target="https://www.linkedin.com/company/wadhwanifoundation/"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39"/>
          <p:cNvGrpSpPr/>
          <p:nvPr/>
        </p:nvGrpSpPr>
        <p:grpSpPr>
          <a:xfrm>
            <a:off x="10668000" y="304798"/>
            <a:ext cx="1179720" cy="581555"/>
            <a:chOff x="969962" y="2846965"/>
            <a:chExt cx="1740598" cy="872299"/>
          </a:xfrm>
        </p:grpSpPr>
        <p:sp>
          <p:nvSpPr>
            <p:cNvPr id="14" name="Google Shape;14;p3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3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3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3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3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3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3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3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3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3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3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3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3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3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3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3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3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3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3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3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3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3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3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39"/>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9"/>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9"/>
          <p:cNvSpPr/>
          <p:nvPr>
            <p:ph idx="3" type="pic"/>
          </p:nvPr>
        </p:nvSpPr>
        <p:spPr>
          <a:xfrm>
            <a:off x="3646488" y="0"/>
            <a:ext cx="8545512" cy="6858000"/>
          </a:xfrm>
          <a:prstGeom prst="rect">
            <a:avLst/>
          </a:prstGeom>
          <a:noFill/>
          <a:ln>
            <a:noFill/>
          </a:ln>
        </p:spPr>
      </p:sp>
      <p:sp>
        <p:nvSpPr>
          <p:cNvPr id="40" name="Google Shape;40;p39"/>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03" name="Shape 103"/>
        <p:cNvGrpSpPr/>
        <p:nvPr/>
      </p:nvGrpSpPr>
      <p:grpSpPr>
        <a:xfrm>
          <a:off x="0" y="0"/>
          <a:ext cx="0" cy="0"/>
          <a:chOff x="0" y="0"/>
          <a:chExt cx="0" cy="0"/>
        </a:xfrm>
      </p:grpSpPr>
      <p:pic>
        <p:nvPicPr>
          <p:cNvPr id="104" name="Google Shape;104;p11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5" name="Google Shape;105;p11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1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 name="Google Shape;107;p11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729" name="Shape 1729"/>
        <p:cNvGrpSpPr/>
        <p:nvPr/>
      </p:nvGrpSpPr>
      <p:grpSpPr>
        <a:xfrm>
          <a:off x="0" y="0"/>
          <a:ext cx="0" cy="0"/>
          <a:chOff x="0" y="0"/>
          <a:chExt cx="0" cy="0"/>
        </a:xfrm>
      </p:grpSpPr>
      <p:sp>
        <p:nvSpPr>
          <p:cNvPr id="1730" name="Google Shape;1730;p91"/>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1" name="Google Shape;1731;p91"/>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2" name="Google Shape;1732;p91"/>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3" name="Google Shape;1733;p91"/>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4" name="Google Shape;1734;p9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5" name="Google Shape;1735;p9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6" name="Google Shape;1736;p91"/>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7" name="Google Shape;1737;p91"/>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8" name="Google Shape;1738;p91"/>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9" name="Google Shape;1739;p91"/>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0" name="Google Shape;1740;p91"/>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1" name="Google Shape;1741;p91"/>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2" name="Google Shape;1742;p91"/>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91"/>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4" name="Google Shape;1744;p91"/>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5" name="Google Shape;1745;p91"/>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6" name="Google Shape;1746;p91"/>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7" name="Google Shape;1747;p91"/>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8" name="Google Shape;1748;p91"/>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9" name="Google Shape;1749;p91"/>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0" name="Google Shape;1750;p91"/>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1" name="Google Shape;1751;p91"/>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1752" name="Shape 1752"/>
        <p:cNvGrpSpPr/>
        <p:nvPr/>
      </p:nvGrpSpPr>
      <p:grpSpPr>
        <a:xfrm>
          <a:off x="0" y="0"/>
          <a:ext cx="0" cy="0"/>
          <a:chOff x="0" y="0"/>
          <a:chExt cx="0" cy="0"/>
        </a:xfrm>
      </p:grpSpPr>
      <p:sp>
        <p:nvSpPr>
          <p:cNvPr id="1753" name="Google Shape;1753;p9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4" name="Google Shape;1754;p9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5" name="Google Shape;1755;p92"/>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6" name="Google Shape;1756;p92"/>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7" name="Google Shape;1757;p92"/>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8" name="Google Shape;1758;p92"/>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9" name="Google Shape;1759;p92"/>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0" name="Google Shape;1760;p92"/>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1" name="Google Shape;1761;p92"/>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2" name="Google Shape;1762;p92"/>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3" name="Google Shape;1763;p92"/>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4" name="Google Shape;1764;p92"/>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765" name="Shape 1765"/>
        <p:cNvGrpSpPr/>
        <p:nvPr/>
      </p:nvGrpSpPr>
      <p:grpSpPr>
        <a:xfrm>
          <a:off x="0" y="0"/>
          <a:ext cx="0" cy="0"/>
          <a:chOff x="0" y="0"/>
          <a:chExt cx="0" cy="0"/>
        </a:xfrm>
      </p:grpSpPr>
      <p:sp>
        <p:nvSpPr>
          <p:cNvPr id="1766" name="Google Shape;1766;p93"/>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7" name="Google Shape;1767;p93"/>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8" name="Google Shape;1768;p93"/>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69" name="Google Shape;1769;p93"/>
          <p:cNvGrpSpPr/>
          <p:nvPr/>
        </p:nvGrpSpPr>
        <p:grpSpPr>
          <a:xfrm>
            <a:off x="940561" y="2162360"/>
            <a:ext cx="4049937" cy="2542738"/>
            <a:chOff x="940561" y="1812131"/>
            <a:chExt cx="4049937" cy="2542738"/>
          </a:xfrm>
        </p:grpSpPr>
        <p:sp>
          <p:nvSpPr>
            <p:cNvPr id="1770" name="Google Shape;1770;p93"/>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71" name="Google Shape;1771;p93"/>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72" name="Google Shape;1772;p93"/>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773" name="Google Shape;1773;p93"/>
          <p:cNvGrpSpPr/>
          <p:nvPr/>
        </p:nvGrpSpPr>
        <p:grpSpPr>
          <a:xfrm>
            <a:off x="7204565" y="2162360"/>
            <a:ext cx="4049937" cy="2542738"/>
            <a:chOff x="7204565" y="2322318"/>
            <a:chExt cx="4049937" cy="2542738"/>
          </a:xfrm>
        </p:grpSpPr>
        <p:sp>
          <p:nvSpPr>
            <p:cNvPr id="1774" name="Google Shape;1774;p93"/>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75" name="Google Shape;1775;p93"/>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76" name="Google Shape;1776;p93"/>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777" name="Google Shape;1777;p93"/>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1778" name="Google Shape;1778;p93"/>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779" name="Google Shape;1779;p93"/>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0" name="Google Shape;1780;p93"/>
          <p:cNvGrpSpPr/>
          <p:nvPr/>
        </p:nvGrpSpPr>
        <p:grpSpPr>
          <a:xfrm>
            <a:off x="517952" y="2079340"/>
            <a:ext cx="839091" cy="839091"/>
            <a:chOff x="9277350" y="-850900"/>
            <a:chExt cx="1243118" cy="1243118"/>
          </a:xfrm>
        </p:grpSpPr>
        <p:sp>
          <p:nvSpPr>
            <p:cNvPr id="1781" name="Google Shape;1781;p9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2" name="Google Shape;1782;p93"/>
            <p:cNvGrpSpPr/>
            <p:nvPr/>
          </p:nvGrpSpPr>
          <p:grpSpPr>
            <a:xfrm>
              <a:off x="9499624" y="-628626"/>
              <a:ext cx="798571" cy="798571"/>
              <a:chOff x="8559800" y="-698500"/>
              <a:chExt cx="558800" cy="558800"/>
            </a:xfrm>
          </p:grpSpPr>
          <p:sp>
            <p:nvSpPr>
              <p:cNvPr id="1783" name="Google Shape;1783;p9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4" name="Google Shape;1784;p9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85" name="Google Shape;1785;p93"/>
          <p:cNvGrpSpPr/>
          <p:nvPr/>
        </p:nvGrpSpPr>
        <p:grpSpPr>
          <a:xfrm>
            <a:off x="517952" y="3001484"/>
            <a:ext cx="839091" cy="839091"/>
            <a:chOff x="9277350" y="-850900"/>
            <a:chExt cx="1243118" cy="1243118"/>
          </a:xfrm>
        </p:grpSpPr>
        <p:sp>
          <p:nvSpPr>
            <p:cNvPr id="1786" name="Google Shape;1786;p9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7" name="Google Shape;1787;p93"/>
            <p:cNvGrpSpPr/>
            <p:nvPr/>
          </p:nvGrpSpPr>
          <p:grpSpPr>
            <a:xfrm>
              <a:off x="9499624" y="-628626"/>
              <a:ext cx="798571" cy="798571"/>
              <a:chOff x="8559800" y="-698500"/>
              <a:chExt cx="558800" cy="558800"/>
            </a:xfrm>
          </p:grpSpPr>
          <p:sp>
            <p:nvSpPr>
              <p:cNvPr id="1788" name="Google Shape;1788;p9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9" name="Google Shape;1789;p9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90" name="Google Shape;1790;p93"/>
          <p:cNvGrpSpPr/>
          <p:nvPr/>
        </p:nvGrpSpPr>
        <p:grpSpPr>
          <a:xfrm>
            <a:off x="517952" y="3923628"/>
            <a:ext cx="839091" cy="839091"/>
            <a:chOff x="9277350" y="-850900"/>
            <a:chExt cx="1243118" cy="1243118"/>
          </a:xfrm>
        </p:grpSpPr>
        <p:sp>
          <p:nvSpPr>
            <p:cNvPr id="1791" name="Google Shape;1791;p9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92" name="Google Shape;1792;p93"/>
            <p:cNvGrpSpPr/>
            <p:nvPr/>
          </p:nvGrpSpPr>
          <p:grpSpPr>
            <a:xfrm>
              <a:off x="9499624" y="-628626"/>
              <a:ext cx="798571" cy="798571"/>
              <a:chOff x="8559800" y="-698500"/>
              <a:chExt cx="558800" cy="558800"/>
            </a:xfrm>
          </p:grpSpPr>
          <p:sp>
            <p:nvSpPr>
              <p:cNvPr id="1793" name="Google Shape;1793;p93"/>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4" name="Google Shape;1794;p93"/>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95" name="Google Shape;1795;p93"/>
          <p:cNvGrpSpPr/>
          <p:nvPr/>
        </p:nvGrpSpPr>
        <p:grpSpPr>
          <a:xfrm>
            <a:off x="4985717" y="764067"/>
            <a:ext cx="739740" cy="739740"/>
            <a:chOff x="4276786" y="1375502"/>
            <a:chExt cx="474283" cy="474283"/>
          </a:xfrm>
        </p:grpSpPr>
        <p:sp>
          <p:nvSpPr>
            <p:cNvPr id="1796" name="Google Shape;1796;p93"/>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97" name="Google Shape;1797;p93"/>
            <p:cNvGrpSpPr/>
            <p:nvPr/>
          </p:nvGrpSpPr>
          <p:grpSpPr>
            <a:xfrm>
              <a:off x="4370921" y="1480133"/>
              <a:ext cx="286013" cy="265021"/>
              <a:chOff x="2982913" y="6350"/>
              <a:chExt cx="346075" cy="320675"/>
            </a:xfrm>
          </p:grpSpPr>
          <p:sp>
            <p:nvSpPr>
              <p:cNvPr id="1798" name="Google Shape;1798;p9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99" name="Google Shape;1799;p93"/>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0" name="Google Shape;1800;p93"/>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01" name="Google Shape;1801;p93"/>
          <p:cNvGrpSpPr/>
          <p:nvPr/>
        </p:nvGrpSpPr>
        <p:grpSpPr>
          <a:xfrm>
            <a:off x="6291402" y="970744"/>
            <a:ext cx="739740" cy="739740"/>
            <a:chOff x="7393577" y="1019186"/>
            <a:chExt cx="474283" cy="474283"/>
          </a:xfrm>
        </p:grpSpPr>
        <p:sp>
          <p:nvSpPr>
            <p:cNvPr id="1802" name="Google Shape;1802;p93"/>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03" name="Google Shape;1803;p93"/>
            <p:cNvGrpSpPr/>
            <p:nvPr/>
          </p:nvGrpSpPr>
          <p:grpSpPr>
            <a:xfrm flipH="1" rot="10800000">
              <a:off x="7487712" y="1123817"/>
              <a:ext cx="286013" cy="265021"/>
              <a:chOff x="2982913" y="6350"/>
              <a:chExt cx="346075" cy="320675"/>
            </a:xfrm>
          </p:grpSpPr>
          <p:sp>
            <p:nvSpPr>
              <p:cNvPr id="1804" name="Google Shape;1804;p93"/>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5" name="Google Shape;1805;p93"/>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6" name="Google Shape;1806;p93"/>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07" name="Google Shape;1807;p93"/>
          <p:cNvGrpSpPr/>
          <p:nvPr/>
        </p:nvGrpSpPr>
        <p:grpSpPr>
          <a:xfrm>
            <a:off x="10859614" y="2079340"/>
            <a:ext cx="839091" cy="839091"/>
            <a:chOff x="10859614" y="2160620"/>
            <a:chExt cx="839091" cy="839091"/>
          </a:xfrm>
        </p:grpSpPr>
        <p:grpSp>
          <p:nvGrpSpPr>
            <p:cNvPr id="1808" name="Google Shape;1808;p93"/>
            <p:cNvGrpSpPr/>
            <p:nvPr/>
          </p:nvGrpSpPr>
          <p:grpSpPr>
            <a:xfrm>
              <a:off x="10859614" y="2160620"/>
              <a:ext cx="839091" cy="839091"/>
              <a:chOff x="9277350" y="-850900"/>
              <a:chExt cx="1243118" cy="1243118"/>
            </a:xfrm>
          </p:grpSpPr>
          <p:sp>
            <p:nvSpPr>
              <p:cNvPr id="1809" name="Google Shape;1809;p9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0" name="Google Shape;1810;p9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11" name="Google Shape;1811;p93"/>
            <p:cNvGrpSpPr/>
            <p:nvPr/>
          </p:nvGrpSpPr>
          <p:grpSpPr>
            <a:xfrm>
              <a:off x="11160063" y="2459977"/>
              <a:ext cx="238192" cy="240377"/>
              <a:chOff x="6300788" y="2890838"/>
              <a:chExt cx="346075" cy="349250"/>
            </a:xfrm>
          </p:grpSpPr>
          <p:cxnSp>
            <p:nvCxnSpPr>
              <p:cNvPr id="1812" name="Google Shape;1812;p9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13" name="Google Shape;1813;p9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814" name="Google Shape;1814;p93"/>
          <p:cNvGrpSpPr/>
          <p:nvPr/>
        </p:nvGrpSpPr>
        <p:grpSpPr>
          <a:xfrm>
            <a:off x="10859614" y="3001484"/>
            <a:ext cx="839091" cy="839091"/>
            <a:chOff x="10859614" y="3082764"/>
            <a:chExt cx="839091" cy="839091"/>
          </a:xfrm>
        </p:grpSpPr>
        <p:grpSp>
          <p:nvGrpSpPr>
            <p:cNvPr id="1815" name="Google Shape;1815;p93"/>
            <p:cNvGrpSpPr/>
            <p:nvPr/>
          </p:nvGrpSpPr>
          <p:grpSpPr>
            <a:xfrm>
              <a:off x="10859614" y="3082764"/>
              <a:ext cx="839091" cy="839091"/>
              <a:chOff x="9277350" y="-850900"/>
              <a:chExt cx="1243118" cy="1243118"/>
            </a:xfrm>
          </p:grpSpPr>
          <p:sp>
            <p:nvSpPr>
              <p:cNvPr id="1816" name="Google Shape;1816;p9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7" name="Google Shape;1817;p9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18" name="Google Shape;1818;p93"/>
            <p:cNvGrpSpPr/>
            <p:nvPr/>
          </p:nvGrpSpPr>
          <p:grpSpPr>
            <a:xfrm>
              <a:off x="11160063" y="3382121"/>
              <a:ext cx="238192" cy="240377"/>
              <a:chOff x="6300788" y="2890838"/>
              <a:chExt cx="346075" cy="349250"/>
            </a:xfrm>
          </p:grpSpPr>
          <p:cxnSp>
            <p:nvCxnSpPr>
              <p:cNvPr id="1819" name="Google Shape;1819;p9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20" name="Google Shape;1820;p9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821" name="Google Shape;1821;p93"/>
          <p:cNvGrpSpPr/>
          <p:nvPr/>
        </p:nvGrpSpPr>
        <p:grpSpPr>
          <a:xfrm>
            <a:off x="10859614" y="3923628"/>
            <a:ext cx="839091" cy="839091"/>
            <a:chOff x="10859614" y="4004908"/>
            <a:chExt cx="839091" cy="839091"/>
          </a:xfrm>
        </p:grpSpPr>
        <p:grpSp>
          <p:nvGrpSpPr>
            <p:cNvPr id="1822" name="Google Shape;1822;p93"/>
            <p:cNvGrpSpPr/>
            <p:nvPr/>
          </p:nvGrpSpPr>
          <p:grpSpPr>
            <a:xfrm>
              <a:off x="10859614" y="4004908"/>
              <a:ext cx="839091" cy="839091"/>
              <a:chOff x="9277350" y="-850900"/>
              <a:chExt cx="1243118" cy="1243118"/>
            </a:xfrm>
          </p:grpSpPr>
          <p:sp>
            <p:nvSpPr>
              <p:cNvPr id="1823" name="Google Shape;1823;p93"/>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4" name="Google Shape;1824;p93"/>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25" name="Google Shape;1825;p93"/>
            <p:cNvGrpSpPr/>
            <p:nvPr/>
          </p:nvGrpSpPr>
          <p:grpSpPr>
            <a:xfrm>
              <a:off x="11160063" y="4304265"/>
              <a:ext cx="238192" cy="240377"/>
              <a:chOff x="6300788" y="2890838"/>
              <a:chExt cx="346075" cy="349250"/>
            </a:xfrm>
          </p:grpSpPr>
          <p:cxnSp>
            <p:nvCxnSpPr>
              <p:cNvPr id="1826" name="Google Shape;1826;p93"/>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27" name="Google Shape;1827;p93"/>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828" name="Google Shape;1828;p93"/>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9" name="Google Shape;1829;p93"/>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0" name="Google Shape;1830;p93"/>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1" name="Google Shape;1831;p93"/>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2" name="Google Shape;1832;p93"/>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3" name="Google Shape;1833;p93"/>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4" name="Google Shape;1834;p93"/>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5" name="Google Shape;1835;p93"/>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93"/>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837" name="Shape 1837"/>
        <p:cNvGrpSpPr/>
        <p:nvPr/>
      </p:nvGrpSpPr>
      <p:grpSpPr>
        <a:xfrm>
          <a:off x="0" y="0"/>
          <a:ext cx="0" cy="0"/>
          <a:chOff x="0" y="0"/>
          <a:chExt cx="0" cy="0"/>
        </a:xfrm>
      </p:grpSpPr>
      <p:pic>
        <p:nvPicPr>
          <p:cNvPr id="1838" name="Google Shape;1838;p94"/>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839" name="Google Shape;1839;p9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0" name="Google Shape;1840;p94"/>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1" name="Google Shape;1841;p94"/>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2" name="Google Shape;1842;p94"/>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3" name="Google Shape;1843;p94"/>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4" name="Google Shape;1844;p94"/>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5" name="Google Shape;1845;p94"/>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6" name="Google Shape;1846;p94"/>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7" name="Google Shape;1847;p94"/>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8" name="Google Shape;1848;p94"/>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94"/>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94"/>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1" name="Google Shape;1851;p94"/>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2" name="Google Shape;1852;p94"/>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3" name="Google Shape;1853;p94"/>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4" name="Google Shape;1854;p94"/>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5" name="Google Shape;1855;p94"/>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6" name="Google Shape;1856;p94"/>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7" name="Google Shape;1857;p94"/>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8" name="Google Shape;1858;p94"/>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9" name="Google Shape;1859;p94"/>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0" name="Google Shape;1860;p94"/>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61" name="Google Shape;1861;p94"/>
          <p:cNvSpPr/>
          <p:nvPr>
            <p:ph idx="17" type="pic"/>
          </p:nvPr>
        </p:nvSpPr>
        <p:spPr>
          <a:xfrm>
            <a:off x="4918662" y="2520431"/>
            <a:ext cx="2382838" cy="2382838"/>
          </a:xfrm>
          <a:prstGeom prst="ellipse">
            <a:avLst/>
          </a:prstGeom>
          <a:noFill/>
          <a:ln>
            <a:noFill/>
          </a:ln>
        </p:spPr>
      </p:sp>
      <p:sp>
        <p:nvSpPr>
          <p:cNvPr id="1862" name="Google Shape;1862;p94"/>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3" name="Google Shape;1863;p94"/>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4" name="Google Shape;1864;p94"/>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865" name="Shape 1865"/>
        <p:cNvGrpSpPr/>
        <p:nvPr/>
      </p:nvGrpSpPr>
      <p:grpSpPr>
        <a:xfrm>
          <a:off x="0" y="0"/>
          <a:ext cx="0" cy="0"/>
          <a:chOff x="0" y="0"/>
          <a:chExt cx="0" cy="0"/>
        </a:xfrm>
      </p:grpSpPr>
      <p:sp>
        <p:nvSpPr>
          <p:cNvPr id="1866" name="Google Shape;1866;p95"/>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7" name="Google Shape;1867;p95"/>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8" name="Google Shape;1868;p95"/>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69" name="Google Shape;1869;p95"/>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0" name="Google Shape;1870;p95"/>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1" name="Google Shape;1871;p95"/>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2" name="Google Shape;1872;p95"/>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3" name="Google Shape;1873;p95"/>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4" name="Google Shape;1874;p95"/>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5" name="Google Shape;1875;p95"/>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6" name="Google Shape;1876;p95"/>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77" name="Google Shape;1877;p95"/>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8" name="Google Shape;1878;p95"/>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9" name="Google Shape;1879;p95"/>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0" name="Google Shape;1880;p95"/>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1" name="Google Shape;1881;p9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2" name="Google Shape;1882;p95"/>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1883" name="Shape 1883"/>
        <p:cNvGrpSpPr/>
        <p:nvPr/>
      </p:nvGrpSpPr>
      <p:grpSpPr>
        <a:xfrm>
          <a:off x="0" y="0"/>
          <a:ext cx="0" cy="0"/>
          <a:chOff x="0" y="0"/>
          <a:chExt cx="0" cy="0"/>
        </a:xfrm>
      </p:grpSpPr>
      <p:sp>
        <p:nvSpPr>
          <p:cNvPr id="1884" name="Google Shape;1884;p96"/>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5" name="Google Shape;1885;p96"/>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6" name="Google Shape;1886;p96"/>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7" name="Google Shape;1887;p96"/>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8" name="Google Shape;1888;p96"/>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89" name="Google Shape;1889;p96"/>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0" name="Google Shape;1890;p96"/>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1" name="Google Shape;1891;p96"/>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2" name="Google Shape;1892;p96"/>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3" name="Google Shape;1893;p96"/>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4" name="Google Shape;1894;p96"/>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5" name="Google Shape;1895;p96"/>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6" name="Google Shape;1896;p96"/>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7" name="Google Shape;1897;p96"/>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8" name="Google Shape;1898;p96"/>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99" name="Google Shape;1899;p96"/>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0" name="Google Shape;1900;p96"/>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1" name="Google Shape;1901;p96"/>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2" name="Google Shape;1902;p96"/>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3" name="Google Shape;1903;p96"/>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4" name="Google Shape;1904;p9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5" name="Google Shape;1905;p96"/>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906" name="Shape 1906"/>
        <p:cNvGrpSpPr/>
        <p:nvPr/>
      </p:nvGrpSpPr>
      <p:grpSpPr>
        <a:xfrm>
          <a:off x="0" y="0"/>
          <a:ext cx="0" cy="0"/>
          <a:chOff x="0" y="0"/>
          <a:chExt cx="0" cy="0"/>
        </a:xfrm>
      </p:grpSpPr>
      <p:sp>
        <p:nvSpPr>
          <p:cNvPr id="1907" name="Google Shape;1907;p97"/>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8" name="Google Shape;1908;p9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9" name="Google Shape;1909;p9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0" name="Google Shape;1910;p97"/>
          <p:cNvSpPr/>
          <p:nvPr>
            <p:ph idx="2" type="pic"/>
          </p:nvPr>
        </p:nvSpPr>
        <p:spPr>
          <a:xfrm>
            <a:off x="0" y="1442806"/>
            <a:ext cx="12192000" cy="1438508"/>
          </a:xfrm>
          <a:prstGeom prst="rect">
            <a:avLst/>
          </a:prstGeom>
          <a:solidFill>
            <a:srgbClr val="202021">
              <a:alpha val="49803"/>
            </a:srgbClr>
          </a:solidFill>
          <a:ln>
            <a:noFill/>
          </a:ln>
        </p:spPr>
      </p:sp>
      <p:sp>
        <p:nvSpPr>
          <p:cNvPr id="1911" name="Google Shape;1911;p97"/>
          <p:cNvSpPr/>
          <p:nvPr>
            <p:ph idx="3" type="pic"/>
          </p:nvPr>
        </p:nvSpPr>
        <p:spPr>
          <a:xfrm>
            <a:off x="0" y="3065994"/>
            <a:ext cx="12192000" cy="1438508"/>
          </a:xfrm>
          <a:prstGeom prst="rect">
            <a:avLst/>
          </a:prstGeom>
          <a:solidFill>
            <a:srgbClr val="202021">
              <a:alpha val="49803"/>
            </a:srgbClr>
          </a:solidFill>
          <a:ln>
            <a:noFill/>
          </a:ln>
        </p:spPr>
      </p:sp>
      <p:sp>
        <p:nvSpPr>
          <p:cNvPr id="1912" name="Google Shape;1912;p97"/>
          <p:cNvSpPr/>
          <p:nvPr>
            <p:ph idx="4" type="pic"/>
          </p:nvPr>
        </p:nvSpPr>
        <p:spPr>
          <a:xfrm>
            <a:off x="0" y="4688736"/>
            <a:ext cx="12192000" cy="1438508"/>
          </a:xfrm>
          <a:prstGeom prst="rect">
            <a:avLst/>
          </a:prstGeom>
          <a:solidFill>
            <a:srgbClr val="202021">
              <a:alpha val="49803"/>
            </a:srgbClr>
          </a:solidFill>
          <a:ln>
            <a:noFill/>
          </a:ln>
        </p:spPr>
      </p:sp>
      <p:cxnSp>
        <p:nvCxnSpPr>
          <p:cNvPr id="1913" name="Google Shape;1913;p97"/>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4" name="Google Shape;1914;p97"/>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5" name="Google Shape;1915;p97"/>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6" name="Google Shape;1916;p97"/>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7" name="Google Shape;1917;p97"/>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18" name="Google Shape;1918;p97"/>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919" name="Google Shape;1919;p97"/>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0" name="Google Shape;1920;p97"/>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1" name="Google Shape;1921;p97"/>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2" name="Google Shape;1922;p97"/>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3" name="Google Shape;1923;p97"/>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4" name="Google Shape;1924;p97"/>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5" name="Google Shape;1925;p97"/>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6" name="Google Shape;1926;p97"/>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7" name="Google Shape;1927;p97"/>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8" name="Google Shape;1928;p97"/>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9" name="Google Shape;1929;p97"/>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0" name="Google Shape;1930;p97"/>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1" name="Google Shape;1931;p97"/>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2" name="Google Shape;1932;p97"/>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3" name="Google Shape;1933;p97"/>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4" name="Google Shape;1934;p97"/>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5" name="Google Shape;1935;p97"/>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6" name="Google Shape;1936;p97"/>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937" name="Shape 1937"/>
        <p:cNvGrpSpPr/>
        <p:nvPr/>
      </p:nvGrpSpPr>
      <p:grpSpPr>
        <a:xfrm>
          <a:off x="0" y="0"/>
          <a:ext cx="0" cy="0"/>
          <a:chOff x="0" y="0"/>
          <a:chExt cx="0" cy="0"/>
        </a:xfrm>
      </p:grpSpPr>
      <p:sp>
        <p:nvSpPr>
          <p:cNvPr id="1938" name="Google Shape;1938;p98"/>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9" name="Google Shape;1939;p9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0" name="Google Shape;1940;p9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1" name="Google Shape;1941;p98"/>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2" name="Google Shape;1942;p98"/>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3" name="Google Shape;1943;p98"/>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4" name="Google Shape;1944;p98"/>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5" name="Google Shape;1945;p98"/>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6" name="Google Shape;1946;p98"/>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7" name="Google Shape;1947;p98"/>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48" name="Google Shape;1948;p98"/>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1949" name="Google Shape;1949;p98"/>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0" name="Google Shape;1950;p98"/>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1" name="Google Shape;1951;p98"/>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2" name="Google Shape;1952;p98"/>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3" name="Google Shape;1953;p98"/>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4" name="Google Shape;1954;p98"/>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5" name="Google Shape;1955;p98"/>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6" name="Google Shape;1956;p98"/>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7" name="Google Shape;1957;p98"/>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8" name="Google Shape;1958;p98"/>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9" name="Google Shape;1959;p98"/>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0" name="Google Shape;1960;p98"/>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1" name="Google Shape;1961;p98"/>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2" name="Google Shape;1962;p98"/>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3" name="Google Shape;1963;p98"/>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964" name="Shape 1964"/>
        <p:cNvGrpSpPr/>
        <p:nvPr/>
      </p:nvGrpSpPr>
      <p:grpSpPr>
        <a:xfrm>
          <a:off x="0" y="0"/>
          <a:ext cx="0" cy="0"/>
          <a:chOff x="0" y="0"/>
          <a:chExt cx="0" cy="0"/>
        </a:xfrm>
      </p:grpSpPr>
      <p:sp>
        <p:nvSpPr>
          <p:cNvPr id="1965" name="Google Shape;1965;p99"/>
          <p:cNvSpPr/>
          <p:nvPr>
            <p:ph idx="2" type="pic"/>
          </p:nvPr>
        </p:nvSpPr>
        <p:spPr>
          <a:xfrm>
            <a:off x="0" y="0"/>
            <a:ext cx="4986609" cy="6858000"/>
          </a:xfrm>
          <a:prstGeom prst="rect">
            <a:avLst/>
          </a:prstGeom>
          <a:solidFill>
            <a:schemeClr val="dk2">
              <a:alpha val="74901"/>
            </a:schemeClr>
          </a:solidFill>
          <a:ln>
            <a:noFill/>
          </a:ln>
        </p:spPr>
      </p:sp>
      <p:sp>
        <p:nvSpPr>
          <p:cNvPr id="1966" name="Google Shape;1966;p99"/>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7" name="Google Shape;1967;p99"/>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8" name="Google Shape;1968;p99"/>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69" name="Google Shape;1969;p99"/>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70" name="Google Shape;1970;p99"/>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71" name="Google Shape;1971;p99"/>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72" name="Google Shape;1972;p99"/>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3" name="Google Shape;1973;p99"/>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4" name="Google Shape;1974;p99"/>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5" name="Google Shape;1975;p99"/>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6" name="Google Shape;1976;p99"/>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7" name="Google Shape;1977;p99"/>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8" name="Google Shape;1978;p99"/>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9" name="Google Shape;1979;p99"/>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0" name="Google Shape;1980;p99"/>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1" name="Google Shape;1981;p99"/>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2" name="Google Shape;1982;p99"/>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3" name="Google Shape;1983;p99"/>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4" name="Google Shape;1984;p99"/>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985" name="Shape 1985"/>
        <p:cNvGrpSpPr/>
        <p:nvPr/>
      </p:nvGrpSpPr>
      <p:grpSpPr>
        <a:xfrm>
          <a:off x="0" y="0"/>
          <a:ext cx="0" cy="0"/>
          <a:chOff x="0" y="0"/>
          <a:chExt cx="0" cy="0"/>
        </a:xfrm>
      </p:grpSpPr>
      <p:sp>
        <p:nvSpPr>
          <p:cNvPr id="1986" name="Google Shape;1986;p100"/>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7" name="Google Shape;1987;p10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8" name="Google Shape;1988;p10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9" name="Google Shape;1989;p10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990" name="Google Shape;1990;p10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91" name="Google Shape;1991;p10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992" name="Google Shape;1992;p10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993" name="Google Shape;1993;p10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4" name="Google Shape;1994;p100"/>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5" name="Google Shape;1995;p100"/>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6" name="Google Shape;1996;p100"/>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7" name="Google Shape;1997;p100"/>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8" name="Google Shape;1998;p100"/>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9" name="Google Shape;1999;p100"/>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0" name="Google Shape;2000;p100"/>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1" name="Google Shape;2001;p100"/>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2" name="Google Shape;2002;p100"/>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3" name="Google Shape;2003;p100"/>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4" name="Google Shape;2004;p100"/>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5" name="Google Shape;2005;p100"/>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006" name="Google Shape;2006;p100"/>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8" name="Shape 108"/>
        <p:cNvGrpSpPr/>
        <p:nvPr/>
      </p:nvGrpSpPr>
      <p:grpSpPr>
        <a:xfrm>
          <a:off x="0" y="0"/>
          <a:ext cx="0" cy="0"/>
          <a:chOff x="0" y="0"/>
          <a:chExt cx="0" cy="0"/>
        </a:xfrm>
      </p:grpSpPr>
      <p:sp>
        <p:nvSpPr>
          <p:cNvPr id="109" name="Google Shape;109;p11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1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 name="Google Shape;111;p112"/>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2007" name="Shape 2007"/>
        <p:cNvGrpSpPr/>
        <p:nvPr/>
      </p:nvGrpSpPr>
      <p:grpSpPr>
        <a:xfrm>
          <a:off x="0" y="0"/>
          <a:ext cx="0" cy="0"/>
          <a:chOff x="0" y="0"/>
          <a:chExt cx="0" cy="0"/>
        </a:xfrm>
      </p:grpSpPr>
      <p:grpSp>
        <p:nvGrpSpPr>
          <p:cNvPr id="2008" name="Google Shape;2008;p101"/>
          <p:cNvGrpSpPr/>
          <p:nvPr/>
        </p:nvGrpSpPr>
        <p:grpSpPr>
          <a:xfrm>
            <a:off x="715600" y="2098526"/>
            <a:ext cx="6096000" cy="1723549"/>
            <a:chOff x="715600" y="2205347"/>
            <a:chExt cx="6096000" cy="1723549"/>
          </a:xfrm>
        </p:grpSpPr>
        <p:sp>
          <p:nvSpPr>
            <p:cNvPr id="2009" name="Google Shape;2009;p10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010" name="Google Shape;2010;p10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11" name="Google Shape;2011;p101"/>
          <p:cNvGrpSpPr/>
          <p:nvPr/>
        </p:nvGrpSpPr>
        <p:grpSpPr>
          <a:xfrm>
            <a:off x="647700" y="5924400"/>
            <a:ext cx="1951864" cy="324000"/>
            <a:chOff x="3753875" y="6160946"/>
            <a:chExt cx="1951864" cy="324000"/>
          </a:xfrm>
        </p:grpSpPr>
        <p:pic>
          <p:nvPicPr>
            <p:cNvPr id="2012" name="Google Shape;2012;p10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13" name="Google Shape;2013;p10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14" name="Google Shape;2014;p10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15" name="Google Shape;2015;p10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16" name="Google Shape;2016;p10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17" name="Google Shape;2017;p10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18" name="Google Shape;2018;p101"/>
          <p:cNvSpPr/>
          <p:nvPr>
            <p:ph idx="2" type="pic"/>
          </p:nvPr>
        </p:nvSpPr>
        <p:spPr>
          <a:xfrm>
            <a:off x="4627563" y="0"/>
            <a:ext cx="7564437" cy="6858000"/>
          </a:xfrm>
          <a:prstGeom prst="rect">
            <a:avLst/>
          </a:prstGeom>
          <a:noFill/>
          <a:ln>
            <a:noFill/>
          </a:ln>
        </p:spPr>
      </p:sp>
      <p:sp>
        <p:nvSpPr>
          <p:cNvPr id="2019" name="Google Shape;2019;p101"/>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2020" name="Shape 2020"/>
        <p:cNvGrpSpPr/>
        <p:nvPr/>
      </p:nvGrpSpPr>
      <p:grpSpPr>
        <a:xfrm>
          <a:off x="0" y="0"/>
          <a:ext cx="0" cy="0"/>
          <a:chOff x="0" y="0"/>
          <a:chExt cx="0" cy="0"/>
        </a:xfrm>
      </p:grpSpPr>
      <p:sp>
        <p:nvSpPr>
          <p:cNvPr id="2021" name="Google Shape;2021;p102"/>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2" name="Google Shape;2022;p102"/>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026" name="Shape 2026"/>
        <p:cNvGrpSpPr/>
        <p:nvPr/>
      </p:nvGrpSpPr>
      <p:grpSpPr>
        <a:xfrm>
          <a:off x="0" y="0"/>
          <a:ext cx="0" cy="0"/>
          <a:chOff x="0" y="0"/>
          <a:chExt cx="0" cy="0"/>
        </a:xfrm>
      </p:grpSpPr>
      <p:sp>
        <p:nvSpPr>
          <p:cNvPr id="2027" name="Google Shape;2027;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28" name="Shape 2028"/>
        <p:cNvGrpSpPr/>
        <p:nvPr/>
      </p:nvGrpSpPr>
      <p:grpSpPr>
        <a:xfrm>
          <a:off x="0" y="0"/>
          <a:ext cx="0" cy="0"/>
          <a:chOff x="0" y="0"/>
          <a:chExt cx="0" cy="0"/>
        </a:xfrm>
      </p:grpSpPr>
      <p:sp>
        <p:nvSpPr>
          <p:cNvPr id="2029" name="Google Shape;2029;p4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30" name="Google Shape;2030;p4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31" name="Google Shape;2031;p4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2032" name="Shape 2032"/>
        <p:cNvGrpSpPr/>
        <p:nvPr/>
      </p:nvGrpSpPr>
      <p:grpSpPr>
        <a:xfrm>
          <a:off x="0" y="0"/>
          <a:ext cx="0" cy="0"/>
          <a:chOff x="0" y="0"/>
          <a:chExt cx="0" cy="0"/>
        </a:xfrm>
      </p:grpSpPr>
      <p:grpSp>
        <p:nvGrpSpPr>
          <p:cNvPr id="2033" name="Google Shape;2033;p157"/>
          <p:cNvGrpSpPr/>
          <p:nvPr/>
        </p:nvGrpSpPr>
        <p:grpSpPr>
          <a:xfrm>
            <a:off x="10668000" y="304798"/>
            <a:ext cx="1179720" cy="581555"/>
            <a:chOff x="969962" y="2846965"/>
            <a:chExt cx="1740598" cy="872299"/>
          </a:xfrm>
        </p:grpSpPr>
        <p:sp>
          <p:nvSpPr>
            <p:cNvPr id="2034" name="Google Shape;2034;p157"/>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5" name="Google Shape;2035;p157"/>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6" name="Google Shape;2036;p157"/>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7" name="Google Shape;2037;p157"/>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8" name="Google Shape;2038;p157"/>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9" name="Google Shape;2039;p157"/>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0" name="Google Shape;2040;p157"/>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1" name="Google Shape;2041;p157"/>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2" name="Google Shape;2042;p157"/>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3" name="Google Shape;2043;p157"/>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4" name="Google Shape;2044;p157"/>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5" name="Google Shape;2045;p157"/>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6" name="Google Shape;2046;p157"/>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7" name="Google Shape;2047;p157"/>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8" name="Google Shape;2048;p157"/>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9" name="Google Shape;2049;p157"/>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0" name="Google Shape;2050;p157"/>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1" name="Google Shape;2051;p157"/>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2" name="Google Shape;2052;p157"/>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3" name="Google Shape;2053;p157"/>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4" name="Google Shape;2054;p157"/>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5" name="Google Shape;2055;p157"/>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6" name="Google Shape;2056;p157"/>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57" name="Google Shape;2057;p157"/>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IGNITEX</a:t>
            </a:r>
            <a:endParaRPr b="1" sz="2400">
              <a:solidFill>
                <a:schemeClr val="lt1"/>
              </a:solidFill>
              <a:latin typeface="Barlow"/>
              <a:ea typeface="Barlow"/>
              <a:cs typeface="Barlow"/>
              <a:sym typeface="Barlow"/>
            </a:endParaRPr>
          </a:p>
        </p:txBody>
      </p:sp>
      <p:sp>
        <p:nvSpPr>
          <p:cNvPr id="2058" name="Google Shape;2058;p15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9" name="Google Shape;2059;p157"/>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0" name="Google Shape;2060;p157"/>
          <p:cNvSpPr/>
          <p:nvPr>
            <p:ph idx="3" type="pic"/>
          </p:nvPr>
        </p:nvSpPr>
        <p:spPr>
          <a:xfrm>
            <a:off x="3646488" y="0"/>
            <a:ext cx="8545512"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61" name="Shape 2061"/>
        <p:cNvGrpSpPr/>
        <p:nvPr/>
      </p:nvGrpSpPr>
      <p:grpSpPr>
        <a:xfrm>
          <a:off x="0" y="0"/>
          <a:ext cx="0" cy="0"/>
          <a:chOff x="0" y="0"/>
          <a:chExt cx="0" cy="0"/>
        </a:xfrm>
      </p:grpSpPr>
      <p:sp>
        <p:nvSpPr>
          <p:cNvPr id="2062" name="Google Shape;2062;p158"/>
          <p:cNvSpPr/>
          <p:nvPr>
            <p:ph idx="2" type="pic"/>
          </p:nvPr>
        </p:nvSpPr>
        <p:spPr>
          <a:xfrm>
            <a:off x="380974" y="374463"/>
            <a:ext cx="8280000" cy="6120000"/>
          </a:xfrm>
          <a:prstGeom prst="rect">
            <a:avLst/>
          </a:prstGeom>
          <a:noFill/>
          <a:ln>
            <a:noFill/>
          </a:ln>
        </p:spPr>
      </p:sp>
      <p:sp>
        <p:nvSpPr>
          <p:cNvPr id="2063" name="Google Shape;2063;p158"/>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64" name="Google Shape;2064;p158"/>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5" name="Google Shape;2065;p158"/>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066" name="Google Shape;2066;p158"/>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067" name="Google Shape;2067;p158"/>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068" name="Shape 2068"/>
        <p:cNvGrpSpPr/>
        <p:nvPr/>
      </p:nvGrpSpPr>
      <p:grpSpPr>
        <a:xfrm>
          <a:off x="0" y="0"/>
          <a:ext cx="0" cy="0"/>
          <a:chOff x="0" y="0"/>
          <a:chExt cx="0" cy="0"/>
        </a:xfrm>
      </p:grpSpPr>
      <p:sp>
        <p:nvSpPr>
          <p:cNvPr id="2069" name="Google Shape;2069;p159"/>
          <p:cNvSpPr/>
          <p:nvPr>
            <p:ph idx="2" type="pic"/>
          </p:nvPr>
        </p:nvSpPr>
        <p:spPr>
          <a:xfrm>
            <a:off x="360000" y="360000"/>
            <a:ext cx="11484000" cy="6120000"/>
          </a:xfrm>
          <a:prstGeom prst="rect">
            <a:avLst/>
          </a:prstGeom>
          <a:noFill/>
          <a:ln>
            <a:noFill/>
          </a:ln>
        </p:spPr>
      </p:sp>
      <p:sp>
        <p:nvSpPr>
          <p:cNvPr id="2070" name="Google Shape;2070;p159"/>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71" name="Google Shape;2071;p159"/>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72" name="Google Shape;2072;p159"/>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2073" name="Shape 2073"/>
        <p:cNvGrpSpPr/>
        <p:nvPr/>
      </p:nvGrpSpPr>
      <p:grpSpPr>
        <a:xfrm>
          <a:off x="0" y="0"/>
          <a:ext cx="0" cy="0"/>
          <a:chOff x="0" y="0"/>
          <a:chExt cx="0" cy="0"/>
        </a:xfrm>
      </p:grpSpPr>
      <p:sp>
        <p:nvSpPr>
          <p:cNvPr id="2074" name="Google Shape;2074;p1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5" name="Google Shape;2075;p1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076" name="Google Shape;2076;p160"/>
          <p:cNvGrpSpPr/>
          <p:nvPr/>
        </p:nvGrpSpPr>
        <p:grpSpPr>
          <a:xfrm>
            <a:off x="10668000" y="304798"/>
            <a:ext cx="1179720" cy="581555"/>
            <a:chOff x="969962" y="2846965"/>
            <a:chExt cx="1740598" cy="872299"/>
          </a:xfrm>
        </p:grpSpPr>
        <p:sp>
          <p:nvSpPr>
            <p:cNvPr id="2077" name="Google Shape;2077;p16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8" name="Google Shape;2078;p16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9" name="Google Shape;2079;p16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0" name="Google Shape;2080;p16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1" name="Google Shape;2081;p16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2" name="Google Shape;2082;p16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3" name="Google Shape;2083;p16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4" name="Google Shape;2084;p16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5" name="Google Shape;2085;p16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6" name="Google Shape;2086;p16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7" name="Google Shape;2087;p16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8" name="Google Shape;2088;p16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9" name="Google Shape;2089;p16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0" name="Google Shape;2090;p16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1" name="Google Shape;2091;p16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2" name="Google Shape;2092;p16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3" name="Google Shape;2093;p16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4" name="Google Shape;2094;p16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5" name="Google Shape;2095;p16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6" name="Google Shape;2096;p16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7" name="Google Shape;2097;p16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8" name="Google Shape;2098;p16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9" name="Google Shape;2099;p16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2100" name="Shape 2100"/>
        <p:cNvGrpSpPr/>
        <p:nvPr/>
      </p:nvGrpSpPr>
      <p:grpSpPr>
        <a:xfrm>
          <a:off x="0" y="0"/>
          <a:ext cx="0" cy="0"/>
          <a:chOff x="0" y="0"/>
          <a:chExt cx="0" cy="0"/>
        </a:xfrm>
      </p:grpSpPr>
      <p:sp>
        <p:nvSpPr>
          <p:cNvPr id="2101" name="Google Shape;2101;p161"/>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02" name="Google Shape;2102;p161"/>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103" name="Google Shape;2103;p161"/>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4" name="Google Shape;2104;p161"/>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105" name="Shape 2105"/>
        <p:cNvGrpSpPr/>
        <p:nvPr/>
      </p:nvGrpSpPr>
      <p:grpSpPr>
        <a:xfrm>
          <a:off x="0" y="0"/>
          <a:ext cx="0" cy="0"/>
          <a:chOff x="0" y="0"/>
          <a:chExt cx="0" cy="0"/>
        </a:xfrm>
      </p:grpSpPr>
      <p:sp>
        <p:nvSpPr>
          <p:cNvPr id="2106" name="Google Shape;2106;p162"/>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7" name="Google Shape;2107;p162"/>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8" name="Google Shape;2108;p162"/>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9" name="Google Shape;2109;p162"/>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2" name="Shape 112"/>
        <p:cNvGrpSpPr/>
        <p:nvPr/>
      </p:nvGrpSpPr>
      <p:grpSpPr>
        <a:xfrm>
          <a:off x="0" y="0"/>
          <a:ext cx="0" cy="0"/>
          <a:chOff x="0" y="0"/>
          <a:chExt cx="0" cy="0"/>
        </a:xfrm>
      </p:grpSpPr>
      <p:sp>
        <p:nvSpPr>
          <p:cNvPr id="113" name="Google Shape;113;p11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4" name="Google Shape;114;p11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1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 name="Google Shape;116;p11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2110" name="Shape 2110"/>
        <p:cNvGrpSpPr/>
        <p:nvPr/>
      </p:nvGrpSpPr>
      <p:grpSpPr>
        <a:xfrm>
          <a:off x="0" y="0"/>
          <a:ext cx="0" cy="0"/>
          <a:chOff x="0" y="0"/>
          <a:chExt cx="0" cy="0"/>
        </a:xfrm>
      </p:grpSpPr>
      <p:sp>
        <p:nvSpPr>
          <p:cNvPr id="2111" name="Google Shape;2111;p16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12" name="Google Shape;2112;p1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3" name="Google Shape;2113;p16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114" name="Shape 2114"/>
        <p:cNvGrpSpPr/>
        <p:nvPr/>
      </p:nvGrpSpPr>
      <p:grpSpPr>
        <a:xfrm>
          <a:off x="0" y="0"/>
          <a:ext cx="0" cy="0"/>
          <a:chOff x="0" y="0"/>
          <a:chExt cx="0" cy="0"/>
        </a:xfrm>
      </p:grpSpPr>
      <p:pic>
        <p:nvPicPr>
          <p:cNvPr id="2115" name="Google Shape;2115;p16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16" name="Google Shape;2116;p16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7" name="Google Shape;2117;p16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8" name="Google Shape;2118;p16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119" name="Shape 2119"/>
        <p:cNvGrpSpPr/>
        <p:nvPr/>
      </p:nvGrpSpPr>
      <p:grpSpPr>
        <a:xfrm>
          <a:off x="0" y="0"/>
          <a:ext cx="0" cy="0"/>
          <a:chOff x="0" y="0"/>
          <a:chExt cx="0" cy="0"/>
        </a:xfrm>
      </p:grpSpPr>
      <p:sp>
        <p:nvSpPr>
          <p:cNvPr id="2120" name="Google Shape;2120;p165"/>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1" name="Google Shape;2121;p16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2" name="Google Shape;2122;p165"/>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123" name="Shape 2123"/>
        <p:cNvGrpSpPr/>
        <p:nvPr/>
      </p:nvGrpSpPr>
      <p:grpSpPr>
        <a:xfrm>
          <a:off x="0" y="0"/>
          <a:ext cx="0" cy="0"/>
          <a:chOff x="0" y="0"/>
          <a:chExt cx="0" cy="0"/>
        </a:xfrm>
      </p:grpSpPr>
      <p:pic>
        <p:nvPicPr>
          <p:cNvPr id="2124" name="Google Shape;2124;p16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125" name="Google Shape;2125;p1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6" name="Google Shape;2126;p16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7" name="Google Shape;2127;p16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128" name="Shape 2128"/>
        <p:cNvGrpSpPr/>
        <p:nvPr/>
      </p:nvGrpSpPr>
      <p:grpSpPr>
        <a:xfrm>
          <a:off x="0" y="0"/>
          <a:ext cx="0" cy="0"/>
          <a:chOff x="0" y="0"/>
          <a:chExt cx="0" cy="0"/>
        </a:xfrm>
      </p:grpSpPr>
      <p:sp>
        <p:nvSpPr>
          <p:cNvPr id="2129" name="Google Shape;2129;p16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0" name="Google Shape;2130;p16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1" name="Google Shape;2131;p16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132" name="Shape 2132"/>
        <p:cNvGrpSpPr/>
        <p:nvPr/>
      </p:nvGrpSpPr>
      <p:grpSpPr>
        <a:xfrm>
          <a:off x="0" y="0"/>
          <a:ext cx="0" cy="0"/>
          <a:chOff x="0" y="0"/>
          <a:chExt cx="0" cy="0"/>
        </a:xfrm>
      </p:grpSpPr>
      <p:sp>
        <p:nvSpPr>
          <p:cNvPr id="2133" name="Google Shape;2133;p16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34" name="Google Shape;2134;p16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5" name="Google Shape;2135;p16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6" name="Google Shape;2136;p16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137" name="Shape 2137"/>
        <p:cNvGrpSpPr/>
        <p:nvPr/>
      </p:nvGrpSpPr>
      <p:grpSpPr>
        <a:xfrm>
          <a:off x="0" y="0"/>
          <a:ext cx="0" cy="0"/>
          <a:chOff x="0" y="0"/>
          <a:chExt cx="0" cy="0"/>
        </a:xfrm>
      </p:grpSpPr>
      <p:sp>
        <p:nvSpPr>
          <p:cNvPr id="2138" name="Google Shape;2138;p16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139" name="Shape 2139"/>
        <p:cNvGrpSpPr/>
        <p:nvPr/>
      </p:nvGrpSpPr>
      <p:grpSpPr>
        <a:xfrm>
          <a:off x="0" y="0"/>
          <a:ext cx="0" cy="0"/>
          <a:chOff x="0" y="0"/>
          <a:chExt cx="0" cy="0"/>
        </a:xfrm>
      </p:grpSpPr>
      <p:sp>
        <p:nvSpPr>
          <p:cNvPr id="2140" name="Google Shape;2140;p17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41" name="Google Shape;2141;p17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2" name="Google Shape;2142;p17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143" name="Shape 2143"/>
        <p:cNvGrpSpPr/>
        <p:nvPr/>
      </p:nvGrpSpPr>
      <p:grpSpPr>
        <a:xfrm>
          <a:off x="0" y="0"/>
          <a:ext cx="0" cy="0"/>
          <a:chOff x="0" y="0"/>
          <a:chExt cx="0" cy="0"/>
        </a:xfrm>
      </p:grpSpPr>
      <p:sp>
        <p:nvSpPr>
          <p:cNvPr id="2144" name="Google Shape;2144;p17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5" name="Google Shape;2145;p17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6" name="Google Shape;2146;p17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147" name="Shape 2147"/>
        <p:cNvGrpSpPr/>
        <p:nvPr/>
      </p:nvGrpSpPr>
      <p:grpSpPr>
        <a:xfrm>
          <a:off x="0" y="0"/>
          <a:ext cx="0" cy="0"/>
          <a:chOff x="0" y="0"/>
          <a:chExt cx="0" cy="0"/>
        </a:xfrm>
      </p:grpSpPr>
      <p:sp>
        <p:nvSpPr>
          <p:cNvPr id="2148" name="Google Shape;2148;p1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49" name="Google Shape;2149;p17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17" name="Shape 117"/>
        <p:cNvGrpSpPr/>
        <p:nvPr/>
      </p:nvGrpSpPr>
      <p:grpSpPr>
        <a:xfrm>
          <a:off x="0" y="0"/>
          <a:ext cx="0" cy="0"/>
          <a:chOff x="0" y="0"/>
          <a:chExt cx="0" cy="0"/>
        </a:xfrm>
      </p:grpSpPr>
      <p:sp>
        <p:nvSpPr>
          <p:cNvPr id="118" name="Google Shape;118;p11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9" name="Google Shape;119;p11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14"/>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150" name="Shape 2150"/>
        <p:cNvGrpSpPr/>
        <p:nvPr/>
      </p:nvGrpSpPr>
      <p:grpSpPr>
        <a:xfrm>
          <a:off x="0" y="0"/>
          <a:ext cx="0" cy="0"/>
          <a:chOff x="0" y="0"/>
          <a:chExt cx="0" cy="0"/>
        </a:xfrm>
      </p:grpSpPr>
      <p:sp>
        <p:nvSpPr>
          <p:cNvPr id="2151" name="Google Shape;2151;p173"/>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2" name="Google Shape;2152;p173"/>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53" name="Google Shape;2153;p173"/>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54" name="Google Shape;2154;p173"/>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5" name="Google Shape;2155;p173"/>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6" name="Google Shape;2156;p173"/>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7" name="Google Shape;2157;p173"/>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8" name="Google Shape;2158;p173"/>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159" name="Shape 2159"/>
        <p:cNvGrpSpPr/>
        <p:nvPr/>
      </p:nvGrpSpPr>
      <p:grpSpPr>
        <a:xfrm>
          <a:off x="0" y="0"/>
          <a:ext cx="0" cy="0"/>
          <a:chOff x="0" y="0"/>
          <a:chExt cx="0" cy="0"/>
        </a:xfrm>
      </p:grpSpPr>
      <p:sp>
        <p:nvSpPr>
          <p:cNvPr id="2160" name="Google Shape;2160;p174"/>
          <p:cNvSpPr/>
          <p:nvPr>
            <p:ph idx="2" type="pic"/>
          </p:nvPr>
        </p:nvSpPr>
        <p:spPr>
          <a:xfrm>
            <a:off x="0" y="-7067"/>
            <a:ext cx="12192000" cy="3743325"/>
          </a:xfrm>
          <a:prstGeom prst="rect">
            <a:avLst/>
          </a:prstGeom>
          <a:noFill/>
          <a:ln>
            <a:noFill/>
          </a:ln>
        </p:spPr>
      </p:sp>
      <p:sp>
        <p:nvSpPr>
          <p:cNvPr id="2161" name="Google Shape;2161;p17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2" name="Google Shape;2162;p174"/>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3" name="Google Shape;2163;p174"/>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4" name="Google Shape;2164;p174"/>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5" name="Google Shape;2165;p174"/>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6" name="Google Shape;2166;p174"/>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7" name="Google Shape;2167;p174"/>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8" name="Google Shape;2168;p174"/>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69" name="Google Shape;2169;p174"/>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70" name="Google Shape;2170;p174"/>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71" name="Google Shape;2171;p174"/>
          <p:cNvGraphicFramePr/>
          <p:nvPr/>
        </p:nvGraphicFramePr>
        <p:xfrm>
          <a:off x="2128110" y="2485373"/>
          <a:ext cx="2283579" cy="1522386"/>
        </p:xfrm>
        <a:graphic>
          <a:graphicData uri="http://schemas.openxmlformats.org/drawingml/2006/chart">
            <c:chart r:id="rId2"/>
          </a:graphicData>
        </a:graphic>
      </p:graphicFrame>
      <p:sp>
        <p:nvSpPr>
          <p:cNvPr id="2172" name="Google Shape;2172;p174"/>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3" name="Google Shape;2173;p174"/>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74" name="Google Shape;2174;p174"/>
          <p:cNvGraphicFramePr/>
          <p:nvPr/>
        </p:nvGraphicFramePr>
        <p:xfrm>
          <a:off x="4956596" y="2485373"/>
          <a:ext cx="2283579" cy="1522386"/>
        </p:xfrm>
        <a:graphic>
          <a:graphicData uri="http://schemas.openxmlformats.org/drawingml/2006/chart">
            <c:chart r:id="rId3"/>
          </a:graphicData>
        </a:graphic>
      </p:graphicFrame>
      <p:sp>
        <p:nvSpPr>
          <p:cNvPr id="2175" name="Google Shape;2175;p174"/>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6" name="Google Shape;2176;p174"/>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77" name="Google Shape;2177;p174"/>
          <p:cNvGraphicFramePr/>
          <p:nvPr/>
        </p:nvGraphicFramePr>
        <p:xfrm>
          <a:off x="7771209" y="2472275"/>
          <a:ext cx="2283579" cy="1522386"/>
        </p:xfrm>
        <a:graphic>
          <a:graphicData uri="http://schemas.openxmlformats.org/drawingml/2006/chart">
            <c:chart r:id="rId4"/>
          </a:graphicData>
        </a:graphic>
      </p:graphicFrame>
      <p:sp>
        <p:nvSpPr>
          <p:cNvPr id="2178" name="Google Shape;2178;p174"/>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9" name="Google Shape;2179;p174"/>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0" name="Google Shape;2180;p174"/>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1" name="Google Shape;2181;p17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2" name="Google Shape;2182;p174"/>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3" name="Google Shape;2183;p174"/>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4" name="Google Shape;2184;p174"/>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5" name="Google Shape;2185;p174"/>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6" name="Google Shape;2186;p174"/>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7" name="Google Shape;2187;p174"/>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8" name="Google Shape;2188;p174"/>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9" name="Google Shape;2189;p174"/>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0" name="Google Shape;2190;p174"/>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1" name="Google Shape;2191;p174"/>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92" name="Google Shape;2192;p174"/>
          <p:cNvGraphicFramePr/>
          <p:nvPr/>
        </p:nvGraphicFramePr>
        <p:xfrm>
          <a:off x="696554" y="3246336"/>
          <a:ext cx="2283579" cy="1522386"/>
        </p:xfrm>
        <a:graphic>
          <a:graphicData uri="http://schemas.openxmlformats.org/drawingml/2006/chart">
            <c:chart r:id="rId5"/>
          </a:graphicData>
        </a:graphic>
      </p:graphicFrame>
      <p:sp>
        <p:nvSpPr>
          <p:cNvPr id="2193" name="Google Shape;2193;p174"/>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4" name="Google Shape;2194;p174"/>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95" name="Google Shape;2195;p174"/>
          <p:cNvGraphicFramePr/>
          <p:nvPr/>
        </p:nvGraphicFramePr>
        <p:xfrm>
          <a:off x="3527104" y="3184215"/>
          <a:ext cx="2283579" cy="1522386"/>
        </p:xfrm>
        <a:graphic>
          <a:graphicData uri="http://schemas.openxmlformats.org/drawingml/2006/chart">
            <c:chart r:id="rId6"/>
          </a:graphicData>
        </a:graphic>
      </p:graphicFrame>
      <p:sp>
        <p:nvSpPr>
          <p:cNvPr id="2196" name="Google Shape;2196;p174"/>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7" name="Google Shape;2197;p174"/>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98" name="Google Shape;2198;p174"/>
          <p:cNvGraphicFramePr/>
          <p:nvPr/>
        </p:nvGraphicFramePr>
        <p:xfrm>
          <a:off x="6373338" y="3195523"/>
          <a:ext cx="2283579" cy="1522386"/>
        </p:xfrm>
        <a:graphic>
          <a:graphicData uri="http://schemas.openxmlformats.org/drawingml/2006/chart">
            <c:chart r:id="rId7"/>
          </a:graphicData>
        </a:graphic>
      </p:graphicFrame>
      <p:sp>
        <p:nvSpPr>
          <p:cNvPr id="2199" name="Google Shape;2199;p174"/>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0" name="Google Shape;2200;p174"/>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01" name="Google Shape;2201;p174"/>
          <p:cNvGraphicFramePr/>
          <p:nvPr/>
        </p:nvGraphicFramePr>
        <p:xfrm>
          <a:off x="9222809" y="3173171"/>
          <a:ext cx="2283579" cy="1522386"/>
        </p:xfrm>
        <a:graphic>
          <a:graphicData uri="http://schemas.openxmlformats.org/drawingml/2006/chart">
            <c:chart r:id="rId8"/>
          </a:graphicData>
        </a:graphic>
      </p:graphicFrame>
      <p:sp>
        <p:nvSpPr>
          <p:cNvPr id="2202" name="Google Shape;2202;p174"/>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3" name="Google Shape;2203;p174"/>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204" name="Shape 2204"/>
        <p:cNvGrpSpPr/>
        <p:nvPr/>
      </p:nvGrpSpPr>
      <p:grpSpPr>
        <a:xfrm>
          <a:off x="0" y="0"/>
          <a:ext cx="0" cy="0"/>
          <a:chOff x="0" y="0"/>
          <a:chExt cx="0" cy="0"/>
        </a:xfrm>
      </p:grpSpPr>
      <p:sp>
        <p:nvSpPr>
          <p:cNvPr id="2205" name="Google Shape;2205;p175"/>
          <p:cNvSpPr/>
          <p:nvPr>
            <p:ph idx="2" type="pic"/>
          </p:nvPr>
        </p:nvSpPr>
        <p:spPr>
          <a:xfrm>
            <a:off x="0" y="-7067"/>
            <a:ext cx="12192000" cy="3743325"/>
          </a:xfrm>
          <a:prstGeom prst="rect">
            <a:avLst/>
          </a:prstGeom>
          <a:noFill/>
          <a:ln>
            <a:noFill/>
          </a:ln>
        </p:spPr>
      </p:sp>
      <p:sp>
        <p:nvSpPr>
          <p:cNvPr id="2206" name="Google Shape;2206;p17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7" name="Google Shape;2207;p175"/>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08" name="Google Shape;2208;p175"/>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9" name="Google Shape;2209;p175"/>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10" name="Google Shape;2210;p175"/>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11" name="Google Shape;2211;p175"/>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12" name="Google Shape;2212;p175"/>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13" name="Google Shape;2213;p175"/>
          <p:cNvGraphicFramePr/>
          <p:nvPr/>
        </p:nvGraphicFramePr>
        <p:xfrm>
          <a:off x="3509441" y="2485373"/>
          <a:ext cx="2283579" cy="1522386"/>
        </p:xfrm>
        <a:graphic>
          <a:graphicData uri="http://schemas.openxmlformats.org/drawingml/2006/chart">
            <c:chart r:id="rId2"/>
          </a:graphicData>
        </a:graphic>
      </p:graphicFrame>
      <p:sp>
        <p:nvSpPr>
          <p:cNvPr id="2214" name="Google Shape;2214;p175"/>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5" name="Google Shape;2215;p175"/>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216" name="Google Shape;2216;p175"/>
          <p:cNvGraphicFramePr/>
          <p:nvPr/>
        </p:nvGraphicFramePr>
        <p:xfrm>
          <a:off x="6337927" y="2485373"/>
          <a:ext cx="2283579" cy="1522386"/>
        </p:xfrm>
        <a:graphic>
          <a:graphicData uri="http://schemas.openxmlformats.org/drawingml/2006/chart">
            <c:chart r:id="rId3"/>
          </a:graphicData>
        </a:graphic>
      </p:graphicFrame>
      <p:sp>
        <p:nvSpPr>
          <p:cNvPr id="2217" name="Google Shape;2217;p175"/>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8" name="Google Shape;2218;p175"/>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9" name="Google Shape;2219;p175"/>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0" name="Google Shape;2220;p17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1" name="Google Shape;2221;p175"/>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2" name="Google Shape;2222;p175"/>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3" name="Google Shape;2223;p175"/>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4" name="Google Shape;2224;p175"/>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5" name="Google Shape;2225;p175"/>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6" name="Google Shape;2226;p175"/>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7" name="Google Shape;2227;p175"/>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28" name="Google Shape;2228;p175"/>
          <p:cNvGraphicFramePr/>
          <p:nvPr/>
        </p:nvGraphicFramePr>
        <p:xfrm>
          <a:off x="2077885" y="3246336"/>
          <a:ext cx="2283579" cy="1522386"/>
        </p:xfrm>
        <a:graphic>
          <a:graphicData uri="http://schemas.openxmlformats.org/drawingml/2006/chart">
            <c:chart r:id="rId4"/>
          </a:graphicData>
        </a:graphic>
      </p:graphicFrame>
      <p:sp>
        <p:nvSpPr>
          <p:cNvPr id="2229" name="Google Shape;2229;p175"/>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0" name="Google Shape;2230;p175"/>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31" name="Google Shape;2231;p175"/>
          <p:cNvGraphicFramePr/>
          <p:nvPr/>
        </p:nvGraphicFramePr>
        <p:xfrm>
          <a:off x="4908435" y="3184215"/>
          <a:ext cx="2283579" cy="1522386"/>
        </p:xfrm>
        <a:graphic>
          <a:graphicData uri="http://schemas.openxmlformats.org/drawingml/2006/chart">
            <c:chart r:id="rId5"/>
          </a:graphicData>
        </a:graphic>
      </p:graphicFrame>
      <p:sp>
        <p:nvSpPr>
          <p:cNvPr id="2232" name="Google Shape;2232;p175"/>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3" name="Google Shape;2233;p175"/>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234" name="Google Shape;2234;p175"/>
          <p:cNvGraphicFramePr/>
          <p:nvPr/>
        </p:nvGraphicFramePr>
        <p:xfrm>
          <a:off x="7754669" y="3195523"/>
          <a:ext cx="2283579" cy="1522386"/>
        </p:xfrm>
        <a:graphic>
          <a:graphicData uri="http://schemas.openxmlformats.org/drawingml/2006/chart">
            <c:chart r:id="rId6"/>
          </a:graphicData>
        </a:graphic>
      </p:graphicFrame>
      <p:sp>
        <p:nvSpPr>
          <p:cNvPr id="2235" name="Google Shape;2235;p175"/>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6" name="Google Shape;2236;p175"/>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37" name="Shape 2237"/>
        <p:cNvGrpSpPr/>
        <p:nvPr/>
      </p:nvGrpSpPr>
      <p:grpSpPr>
        <a:xfrm>
          <a:off x="0" y="0"/>
          <a:ext cx="0" cy="0"/>
          <a:chOff x="0" y="0"/>
          <a:chExt cx="0" cy="0"/>
        </a:xfrm>
      </p:grpSpPr>
      <p:sp>
        <p:nvSpPr>
          <p:cNvPr id="2238" name="Google Shape;2238;p176"/>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39" name="Google Shape;2239;p176"/>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40" name="Google Shape;2240;p176"/>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1" name="Google Shape;2241;p176"/>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2" name="Google Shape;2242;p176"/>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43" name="Google Shape;2243;p176"/>
          <p:cNvCxnSpPr>
            <a:endCxn id="2244"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45" name="Google Shape;2245;p176"/>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6" name="Google Shape;2246;p176"/>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7" name="Google Shape;2247;p176"/>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48" name="Google Shape;2248;p176"/>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44" name="Google Shape;2244;p176"/>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49" name="Google Shape;2249;p176"/>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50" name="Google Shape;2250;p176"/>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251" name="Google Shape;2251;p176"/>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2" name="Google Shape;2252;p176"/>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3" name="Google Shape;2253;p176"/>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4" name="Google Shape;2254;p176"/>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5" name="Google Shape;2255;p176"/>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6" name="Google Shape;2256;p176"/>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7" name="Google Shape;2257;p176"/>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58" name="Google Shape;2258;p176"/>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59" name="Google Shape;2259;p176"/>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60" name="Google Shape;2260;p176"/>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1" name="Google Shape;2261;p176"/>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2" name="Google Shape;2262;p176"/>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3" name="Google Shape;2263;p176"/>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64" name="Google Shape;2264;p176"/>
          <p:cNvCxnSpPr>
            <a:endCxn id="2265"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66" name="Google Shape;2266;p176"/>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67" name="Google Shape;2267;p176"/>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65" name="Google Shape;2265;p176"/>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68" name="Google Shape;2268;p176"/>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9" name="Google Shape;2269;p176"/>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0" name="Google Shape;2270;p176"/>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1" name="Google Shape;2271;p176"/>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72" name="Google Shape;2272;p176"/>
          <p:cNvCxnSpPr>
            <a:endCxn id="2273"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74" name="Google Shape;2274;p176"/>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5" name="Google Shape;2275;p176"/>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3" name="Google Shape;2273;p176"/>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76" name="Google Shape;2276;p176"/>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7" name="Google Shape;2277;p176"/>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8" name="Google Shape;2278;p176"/>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9" name="Google Shape;2279;p176"/>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80" name="Google Shape;2280;p176"/>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281" name="Google Shape;2281;p176"/>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2" name="Google Shape;2282;p176"/>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3" name="Google Shape;2283;p176"/>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4" name="Google Shape;2284;p176"/>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5" name="Google Shape;2285;p176"/>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6" name="Google Shape;2286;p176"/>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7" name="Google Shape;2287;p176"/>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288" name="Shape 2288"/>
        <p:cNvGrpSpPr/>
        <p:nvPr/>
      </p:nvGrpSpPr>
      <p:grpSpPr>
        <a:xfrm>
          <a:off x="0" y="0"/>
          <a:ext cx="0" cy="0"/>
          <a:chOff x="0" y="0"/>
          <a:chExt cx="0" cy="0"/>
        </a:xfrm>
      </p:grpSpPr>
      <p:sp>
        <p:nvSpPr>
          <p:cNvPr id="2289" name="Google Shape;2289;p177"/>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290" name="Google Shape;2290;p177"/>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291" name="Google Shape;2291;p177"/>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2" name="Google Shape;2292;p17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293" name="Google Shape;2293;p177"/>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294" name="Google Shape;2294;p177"/>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5" name="Google Shape;2295;p177"/>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6" name="Google Shape;2296;p177"/>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7" name="Google Shape;2297;p177"/>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8" name="Google Shape;2298;p177"/>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99" name="Google Shape;2299;p177"/>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0" name="Google Shape;2300;p177"/>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01" name="Google Shape;2301;p177"/>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02" name="Google Shape;2302;p177"/>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3" name="Google Shape;2303;p177"/>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04" name="Google Shape;2304;p177"/>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5" name="Google Shape;2305;p177"/>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6" name="Google Shape;2306;p177"/>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7" name="Google Shape;2307;p177"/>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8" name="Google Shape;2308;p177"/>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9" name="Google Shape;2309;p177"/>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0" name="Google Shape;2310;p177"/>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1" name="Google Shape;2311;p177"/>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2" name="Google Shape;2312;p177"/>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3" name="Google Shape;2313;p177"/>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4" name="Google Shape;2314;p177"/>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5" name="Google Shape;2315;p177"/>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2316" name="Shape 2316"/>
        <p:cNvGrpSpPr/>
        <p:nvPr/>
      </p:nvGrpSpPr>
      <p:grpSpPr>
        <a:xfrm>
          <a:off x="0" y="0"/>
          <a:ext cx="0" cy="0"/>
          <a:chOff x="0" y="0"/>
          <a:chExt cx="0" cy="0"/>
        </a:xfrm>
      </p:grpSpPr>
      <p:cxnSp>
        <p:nvCxnSpPr>
          <p:cNvPr id="2317" name="Google Shape;2317;p178"/>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18" name="Google Shape;2318;p17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19" name="Google Shape;2319;p178"/>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20" name="Google Shape;2320;p178"/>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1" name="Google Shape;2321;p178"/>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2" name="Google Shape;2322;p178"/>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3" name="Google Shape;2323;p178"/>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4" name="Google Shape;2324;p178"/>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5" name="Google Shape;2325;p178"/>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6" name="Google Shape;2326;p178"/>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7" name="Google Shape;2327;p178"/>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8" name="Google Shape;2328;p178"/>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9" name="Google Shape;2329;p178"/>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0" name="Google Shape;2330;p178"/>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1" name="Google Shape;2331;p178"/>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2" name="Google Shape;2332;p178"/>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3" name="Google Shape;2333;p178"/>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4" name="Google Shape;2334;p178"/>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5" name="Google Shape;2335;p178"/>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6" name="Google Shape;2336;p178"/>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7" name="Google Shape;2337;p178"/>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8" name="Google Shape;2338;p178"/>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178"/>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340" name="Shape 2340"/>
        <p:cNvGrpSpPr/>
        <p:nvPr/>
      </p:nvGrpSpPr>
      <p:grpSpPr>
        <a:xfrm>
          <a:off x="0" y="0"/>
          <a:ext cx="0" cy="0"/>
          <a:chOff x="0" y="0"/>
          <a:chExt cx="0" cy="0"/>
        </a:xfrm>
      </p:grpSpPr>
      <p:cxnSp>
        <p:nvCxnSpPr>
          <p:cNvPr id="2341" name="Google Shape;2341;p179"/>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342" name="Google Shape;2342;p179"/>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43" name="Google Shape;2343;p179"/>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344" name="Google Shape;2344;p179"/>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45" name="Google Shape;2345;p179"/>
          <p:cNvCxnSpPr>
            <a:stCxn id="2344"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346" name="Google Shape;2346;p179"/>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47" name="Google Shape;2347;p179"/>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348" name="Google Shape;2348;p179"/>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349" name="Google Shape;2349;p179"/>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0" name="Google Shape;2350;p179"/>
          <p:cNvCxnSpPr>
            <a:endCxn id="2349"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351" name="Google Shape;2351;p179"/>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2" name="Google Shape;2352;p179"/>
          <p:cNvCxnSpPr>
            <a:stCxn id="2351"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353" name="Google Shape;2353;p179"/>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54" name="Google Shape;2354;p179"/>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355" name="Google Shape;2355;p179"/>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6" name="Google Shape;2356;p179"/>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7" name="Google Shape;2357;p179"/>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8" name="Google Shape;2358;p179"/>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9" name="Google Shape;2359;p179"/>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0" name="Google Shape;2360;p179"/>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1" name="Google Shape;2361;p179"/>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2" name="Google Shape;2362;p179"/>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3" name="Google Shape;2363;p179"/>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4" name="Google Shape;2364;p179"/>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5" name="Google Shape;2365;p179"/>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6" name="Google Shape;2366;p179"/>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7" name="Google Shape;2367;p179"/>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8" name="Google Shape;2368;p179"/>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9" name="Google Shape;2369;p179"/>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0" name="Google Shape;2370;p179"/>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1" name="Google Shape;2371;p179"/>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2" name="Google Shape;2372;p179"/>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3" name="Google Shape;2373;p179"/>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4" name="Google Shape;2374;p179"/>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5" name="Google Shape;2375;p179"/>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6" name="Google Shape;2376;p179"/>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7" name="Google Shape;2377;p179"/>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8" name="Google Shape;2378;p179"/>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9" name="Google Shape;2379;p179"/>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0" name="Google Shape;2380;p179"/>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1" name="Google Shape;2381;p179"/>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2" name="Google Shape;2382;p179"/>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3" name="Google Shape;2383;p179"/>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384" name="Shape 2384"/>
        <p:cNvGrpSpPr/>
        <p:nvPr/>
      </p:nvGrpSpPr>
      <p:grpSpPr>
        <a:xfrm>
          <a:off x="0" y="0"/>
          <a:ext cx="0" cy="0"/>
          <a:chOff x="0" y="0"/>
          <a:chExt cx="0" cy="0"/>
        </a:xfrm>
      </p:grpSpPr>
      <p:sp>
        <p:nvSpPr>
          <p:cNvPr id="2385" name="Google Shape;2385;p180"/>
          <p:cNvSpPr/>
          <p:nvPr>
            <p:ph idx="2" type="pic"/>
          </p:nvPr>
        </p:nvSpPr>
        <p:spPr>
          <a:xfrm>
            <a:off x="-2223246" y="-12411263"/>
            <a:ext cx="16566776" cy="14544863"/>
          </a:xfrm>
          <a:prstGeom prst="ellipse">
            <a:avLst/>
          </a:prstGeom>
          <a:noFill/>
          <a:ln>
            <a:noFill/>
          </a:ln>
        </p:spPr>
      </p:sp>
      <p:sp>
        <p:nvSpPr>
          <p:cNvPr id="2386" name="Google Shape;2386;p180"/>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180"/>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8" name="Google Shape;2388;p180"/>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389" name="Shape 2389"/>
        <p:cNvGrpSpPr/>
        <p:nvPr/>
      </p:nvGrpSpPr>
      <p:grpSpPr>
        <a:xfrm>
          <a:off x="0" y="0"/>
          <a:ext cx="0" cy="0"/>
          <a:chOff x="0" y="0"/>
          <a:chExt cx="0" cy="0"/>
        </a:xfrm>
      </p:grpSpPr>
      <p:sp>
        <p:nvSpPr>
          <p:cNvPr id="2390" name="Google Shape;2390;p181"/>
          <p:cNvSpPr/>
          <p:nvPr>
            <p:ph idx="2" type="pic"/>
          </p:nvPr>
        </p:nvSpPr>
        <p:spPr>
          <a:xfrm>
            <a:off x="4598435" y="3203575"/>
            <a:ext cx="2462213" cy="2851150"/>
          </a:xfrm>
          <a:prstGeom prst="rect">
            <a:avLst/>
          </a:prstGeom>
          <a:solidFill>
            <a:srgbClr val="F2F2F2"/>
          </a:solidFill>
          <a:ln>
            <a:noFill/>
          </a:ln>
        </p:spPr>
      </p:sp>
      <p:sp>
        <p:nvSpPr>
          <p:cNvPr id="2391" name="Google Shape;2391;p18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2" name="Google Shape;2392;p18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3" name="Google Shape;2393;p18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94" name="Google Shape;2394;p181"/>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181"/>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6" name="Google Shape;2396;p181"/>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7" name="Google Shape;2397;p181"/>
          <p:cNvSpPr/>
          <p:nvPr>
            <p:ph idx="6" type="pic"/>
          </p:nvPr>
        </p:nvSpPr>
        <p:spPr>
          <a:xfrm>
            <a:off x="7162373" y="3203575"/>
            <a:ext cx="2462213" cy="2851150"/>
          </a:xfrm>
          <a:prstGeom prst="rect">
            <a:avLst/>
          </a:prstGeom>
          <a:solidFill>
            <a:srgbClr val="F2F2F2"/>
          </a:solidFill>
          <a:ln>
            <a:noFill/>
          </a:ln>
        </p:spPr>
      </p:sp>
      <p:sp>
        <p:nvSpPr>
          <p:cNvPr id="2398" name="Google Shape;2398;p181"/>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9" name="Google Shape;2399;p181"/>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0" name="Google Shape;2400;p181"/>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1" name="Google Shape;2401;p181"/>
          <p:cNvSpPr/>
          <p:nvPr>
            <p:ph idx="13" type="pic"/>
          </p:nvPr>
        </p:nvSpPr>
        <p:spPr>
          <a:xfrm>
            <a:off x="9729787" y="3203575"/>
            <a:ext cx="2462213" cy="2851150"/>
          </a:xfrm>
          <a:prstGeom prst="rect">
            <a:avLst/>
          </a:prstGeom>
          <a:solidFill>
            <a:srgbClr val="F2F2F2"/>
          </a:solidFill>
          <a:ln>
            <a:noFill/>
          </a:ln>
        </p:spPr>
      </p:sp>
      <p:sp>
        <p:nvSpPr>
          <p:cNvPr id="2402" name="Google Shape;2402;p181"/>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3" name="Google Shape;2403;p181"/>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4" name="Google Shape;2404;p181"/>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5" name="Google Shape;2405;p181"/>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06" name="Google Shape;2406;p181"/>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407" name="Google Shape;2407;p181"/>
          <p:cNvSpPr/>
          <p:nvPr>
            <p:ph idx="17" type="pic"/>
          </p:nvPr>
        </p:nvSpPr>
        <p:spPr>
          <a:xfrm>
            <a:off x="2030510" y="2372361"/>
            <a:ext cx="2462213" cy="3682364"/>
          </a:xfrm>
          <a:prstGeom prst="rect">
            <a:avLst/>
          </a:prstGeom>
          <a:solidFill>
            <a:schemeClr val="dk2"/>
          </a:solidFill>
          <a:ln>
            <a:noFill/>
          </a:ln>
        </p:spPr>
      </p:sp>
      <p:sp>
        <p:nvSpPr>
          <p:cNvPr id="2408" name="Google Shape;2408;p181"/>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9" name="Google Shape;2409;p181"/>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0" name="Google Shape;2410;p181"/>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1" name="Google Shape;2411;p181"/>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412" name="Shape 2412"/>
        <p:cNvGrpSpPr/>
        <p:nvPr/>
      </p:nvGrpSpPr>
      <p:grpSpPr>
        <a:xfrm>
          <a:off x="0" y="0"/>
          <a:ext cx="0" cy="0"/>
          <a:chOff x="0" y="0"/>
          <a:chExt cx="0" cy="0"/>
        </a:xfrm>
      </p:grpSpPr>
      <p:sp>
        <p:nvSpPr>
          <p:cNvPr id="2413" name="Google Shape;2413;p182"/>
          <p:cNvSpPr/>
          <p:nvPr>
            <p:ph idx="2" type="pic"/>
          </p:nvPr>
        </p:nvSpPr>
        <p:spPr>
          <a:xfrm>
            <a:off x="2028825" y="3203575"/>
            <a:ext cx="2462213" cy="2851150"/>
          </a:xfrm>
          <a:prstGeom prst="rect">
            <a:avLst/>
          </a:prstGeom>
          <a:solidFill>
            <a:srgbClr val="F2F2F2"/>
          </a:solidFill>
          <a:ln>
            <a:noFill/>
          </a:ln>
        </p:spPr>
      </p:sp>
      <p:sp>
        <p:nvSpPr>
          <p:cNvPr id="2414" name="Google Shape;2414;p182"/>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15" name="Google Shape;2415;p182"/>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416" name="Google Shape;2416;p18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7" name="Google Shape;2417;p18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8" name="Google Shape;2418;p18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19" name="Google Shape;2419;p18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0" name="Google Shape;2420;p18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1" name="Google Shape;2421;p18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2" name="Google Shape;2422;p182"/>
          <p:cNvSpPr/>
          <p:nvPr>
            <p:ph idx="6" type="pic"/>
          </p:nvPr>
        </p:nvSpPr>
        <p:spPr>
          <a:xfrm>
            <a:off x="4595599" y="2372361"/>
            <a:ext cx="2462213" cy="3682364"/>
          </a:xfrm>
          <a:prstGeom prst="rect">
            <a:avLst/>
          </a:prstGeom>
          <a:solidFill>
            <a:schemeClr val="dk2"/>
          </a:solidFill>
          <a:ln>
            <a:noFill/>
          </a:ln>
        </p:spPr>
      </p:sp>
      <p:sp>
        <p:nvSpPr>
          <p:cNvPr id="2423" name="Google Shape;2423;p182"/>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182"/>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5" name="Google Shape;2425;p182"/>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6" name="Google Shape;2426;p182"/>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7" name="Google Shape;2427;p182"/>
          <p:cNvSpPr/>
          <p:nvPr>
            <p:ph idx="14" type="pic"/>
          </p:nvPr>
        </p:nvSpPr>
        <p:spPr>
          <a:xfrm>
            <a:off x="7162373" y="3203575"/>
            <a:ext cx="2462213" cy="2851150"/>
          </a:xfrm>
          <a:prstGeom prst="rect">
            <a:avLst/>
          </a:prstGeom>
          <a:solidFill>
            <a:srgbClr val="F2F2F2"/>
          </a:solidFill>
          <a:ln>
            <a:noFill/>
          </a:ln>
        </p:spPr>
      </p:sp>
      <p:sp>
        <p:nvSpPr>
          <p:cNvPr id="2428" name="Google Shape;2428;p182"/>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9" name="Google Shape;2429;p182"/>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0" name="Google Shape;2430;p182"/>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1" name="Google Shape;2431;p182"/>
          <p:cNvSpPr/>
          <p:nvPr>
            <p:ph idx="18" type="pic"/>
          </p:nvPr>
        </p:nvSpPr>
        <p:spPr>
          <a:xfrm>
            <a:off x="9729787" y="3203575"/>
            <a:ext cx="2462213" cy="2851150"/>
          </a:xfrm>
          <a:prstGeom prst="rect">
            <a:avLst/>
          </a:prstGeom>
          <a:solidFill>
            <a:srgbClr val="F2F2F2"/>
          </a:solidFill>
          <a:ln>
            <a:noFill/>
          </a:ln>
        </p:spPr>
      </p:sp>
      <p:sp>
        <p:nvSpPr>
          <p:cNvPr id="2432" name="Google Shape;2432;p18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18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4" name="Google Shape;2434;p18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21" name="Shape 121"/>
        <p:cNvGrpSpPr/>
        <p:nvPr/>
      </p:nvGrpSpPr>
      <p:grpSpPr>
        <a:xfrm>
          <a:off x="0" y="0"/>
          <a:ext cx="0" cy="0"/>
          <a:chOff x="0" y="0"/>
          <a:chExt cx="0" cy="0"/>
        </a:xfrm>
      </p:grpSpPr>
      <p:sp>
        <p:nvSpPr>
          <p:cNvPr id="122" name="Google Shape;122;p11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3" name="Google Shape;123;p11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1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435" name="Shape 2435"/>
        <p:cNvGrpSpPr/>
        <p:nvPr/>
      </p:nvGrpSpPr>
      <p:grpSpPr>
        <a:xfrm>
          <a:off x="0" y="0"/>
          <a:ext cx="0" cy="0"/>
          <a:chOff x="0" y="0"/>
          <a:chExt cx="0" cy="0"/>
        </a:xfrm>
      </p:grpSpPr>
      <p:sp>
        <p:nvSpPr>
          <p:cNvPr id="2436" name="Google Shape;2436;p183"/>
          <p:cNvSpPr/>
          <p:nvPr>
            <p:ph idx="2" type="pic"/>
          </p:nvPr>
        </p:nvSpPr>
        <p:spPr>
          <a:xfrm>
            <a:off x="2028825" y="3203575"/>
            <a:ext cx="2462213" cy="2851150"/>
          </a:xfrm>
          <a:prstGeom prst="rect">
            <a:avLst/>
          </a:prstGeom>
          <a:solidFill>
            <a:srgbClr val="F2F2F2"/>
          </a:solidFill>
          <a:ln>
            <a:noFill/>
          </a:ln>
        </p:spPr>
      </p:sp>
      <p:sp>
        <p:nvSpPr>
          <p:cNvPr id="2437" name="Google Shape;2437;p183"/>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38" name="Google Shape;2438;p183"/>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439" name="Google Shape;2439;p18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0" name="Google Shape;2440;p18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1" name="Google Shape;2441;p18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2" name="Google Shape;2442;p18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3" name="Google Shape;2443;p18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4" name="Google Shape;2444;p18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5" name="Google Shape;2445;p183"/>
          <p:cNvSpPr/>
          <p:nvPr>
            <p:ph idx="6" type="pic"/>
          </p:nvPr>
        </p:nvSpPr>
        <p:spPr>
          <a:xfrm>
            <a:off x="7162373" y="2372361"/>
            <a:ext cx="2462213" cy="3682364"/>
          </a:xfrm>
          <a:prstGeom prst="rect">
            <a:avLst/>
          </a:prstGeom>
          <a:solidFill>
            <a:schemeClr val="dk2"/>
          </a:solidFill>
          <a:ln>
            <a:noFill/>
          </a:ln>
        </p:spPr>
      </p:sp>
      <p:sp>
        <p:nvSpPr>
          <p:cNvPr id="2446" name="Google Shape;2446;p183"/>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7" name="Google Shape;2447;p183"/>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8" name="Google Shape;2448;p183"/>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9" name="Google Shape;2449;p183"/>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0" name="Google Shape;2450;p183"/>
          <p:cNvSpPr/>
          <p:nvPr>
            <p:ph idx="14" type="pic"/>
          </p:nvPr>
        </p:nvSpPr>
        <p:spPr>
          <a:xfrm>
            <a:off x="4597124" y="3203575"/>
            <a:ext cx="2462213" cy="2851150"/>
          </a:xfrm>
          <a:prstGeom prst="rect">
            <a:avLst/>
          </a:prstGeom>
          <a:solidFill>
            <a:srgbClr val="F2F2F2"/>
          </a:solidFill>
          <a:ln>
            <a:noFill/>
          </a:ln>
        </p:spPr>
      </p:sp>
      <p:sp>
        <p:nvSpPr>
          <p:cNvPr id="2451" name="Google Shape;2451;p18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2" name="Google Shape;2452;p18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3" name="Google Shape;2453;p18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4" name="Google Shape;2454;p183"/>
          <p:cNvSpPr/>
          <p:nvPr>
            <p:ph idx="18" type="pic"/>
          </p:nvPr>
        </p:nvSpPr>
        <p:spPr>
          <a:xfrm>
            <a:off x="9729787" y="3203575"/>
            <a:ext cx="2462213" cy="2851150"/>
          </a:xfrm>
          <a:prstGeom prst="rect">
            <a:avLst/>
          </a:prstGeom>
          <a:solidFill>
            <a:srgbClr val="F2F2F2"/>
          </a:solidFill>
          <a:ln>
            <a:noFill/>
          </a:ln>
        </p:spPr>
      </p:sp>
      <p:sp>
        <p:nvSpPr>
          <p:cNvPr id="2455" name="Google Shape;2455;p183"/>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6" name="Google Shape;2456;p183"/>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183"/>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458" name="Shape 2458"/>
        <p:cNvGrpSpPr/>
        <p:nvPr/>
      </p:nvGrpSpPr>
      <p:grpSpPr>
        <a:xfrm>
          <a:off x="0" y="0"/>
          <a:ext cx="0" cy="0"/>
          <a:chOff x="0" y="0"/>
          <a:chExt cx="0" cy="0"/>
        </a:xfrm>
      </p:grpSpPr>
      <p:sp>
        <p:nvSpPr>
          <p:cNvPr id="2459" name="Google Shape;2459;p184"/>
          <p:cNvSpPr/>
          <p:nvPr>
            <p:ph idx="2" type="pic"/>
          </p:nvPr>
        </p:nvSpPr>
        <p:spPr>
          <a:xfrm>
            <a:off x="2028825" y="3203575"/>
            <a:ext cx="2462213" cy="2851150"/>
          </a:xfrm>
          <a:prstGeom prst="rect">
            <a:avLst/>
          </a:prstGeom>
          <a:solidFill>
            <a:srgbClr val="F2F2F2"/>
          </a:solidFill>
          <a:ln>
            <a:noFill/>
          </a:ln>
        </p:spPr>
      </p:sp>
      <p:sp>
        <p:nvSpPr>
          <p:cNvPr id="2460" name="Google Shape;2460;p184"/>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461" name="Google Shape;2461;p184"/>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462" name="Google Shape;2462;p18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3" name="Google Shape;2463;p18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64" name="Google Shape;2464;p18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65" name="Google Shape;2465;p18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6" name="Google Shape;2466;p18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7" name="Google Shape;2467;p18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8" name="Google Shape;2468;p184"/>
          <p:cNvSpPr/>
          <p:nvPr>
            <p:ph idx="6" type="pic"/>
          </p:nvPr>
        </p:nvSpPr>
        <p:spPr>
          <a:xfrm>
            <a:off x="9729787" y="2372361"/>
            <a:ext cx="2462213" cy="3682364"/>
          </a:xfrm>
          <a:prstGeom prst="rect">
            <a:avLst/>
          </a:prstGeom>
          <a:solidFill>
            <a:schemeClr val="dk2"/>
          </a:solidFill>
          <a:ln>
            <a:noFill/>
          </a:ln>
        </p:spPr>
      </p:sp>
      <p:sp>
        <p:nvSpPr>
          <p:cNvPr id="2469" name="Google Shape;2469;p184"/>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0" name="Google Shape;2470;p184"/>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1" name="Google Shape;2471;p184"/>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2" name="Google Shape;2472;p184"/>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3" name="Google Shape;2473;p184"/>
          <p:cNvSpPr/>
          <p:nvPr>
            <p:ph idx="14" type="pic"/>
          </p:nvPr>
        </p:nvSpPr>
        <p:spPr>
          <a:xfrm>
            <a:off x="4597124" y="3203575"/>
            <a:ext cx="2462213" cy="2851150"/>
          </a:xfrm>
          <a:prstGeom prst="rect">
            <a:avLst/>
          </a:prstGeom>
          <a:solidFill>
            <a:srgbClr val="F2F2F2"/>
          </a:solidFill>
          <a:ln>
            <a:noFill/>
          </a:ln>
        </p:spPr>
      </p:sp>
      <p:sp>
        <p:nvSpPr>
          <p:cNvPr id="2474" name="Google Shape;2474;p184"/>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5" name="Google Shape;2475;p184"/>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6" name="Google Shape;2476;p184"/>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7" name="Google Shape;2477;p184"/>
          <p:cNvSpPr/>
          <p:nvPr>
            <p:ph idx="18" type="pic"/>
          </p:nvPr>
        </p:nvSpPr>
        <p:spPr>
          <a:xfrm>
            <a:off x="7164858" y="3203575"/>
            <a:ext cx="2462213" cy="2851150"/>
          </a:xfrm>
          <a:prstGeom prst="rect">
            <a:avLst/>
          </a:prstGeom>
          <a:solidFill>
            <a:srgbClr val="F2F2F2"/>
          </a:solidFill>
          <a:ln>
            <a:noFill/>
          </a:ln>
        </p:spPr>
      </p:sp>
      <p:sp>
        <p:nvSpPr>
          <p:cNvPr id="2478" name="Google Shape;2478;p184"/>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9" name="Google Shape;2479;p184"/>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0" name="Google Shape;2480;p184"/>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481" name="Shape 2481"/>
        <p:cNvGrpSpPr/>
        <p:nvPr/>
      </p:nvGrpSpPr>
      <p:grpSpPr>
        <a:xfrm>
          <a:off x="0" y="0"/>
          <a:ext cx="0" cy="0"/>
          <a:chOff x="0" y="0"/>
          <a:chExt cx="0" cy="0"/>
        </a:xfrm>
      </p:grpSpPr>
      <p:sp>
        <p:nvSpPr>
          <p:cNvPr id="2482" name="Google Shape;2482;p18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483" name="Google Shape;2483;p185"/>
          <p:cNvSpPr/>
          <p:nvPr>
            <p:ph idx="2" type="pic"/>
          </p:nvPr>
        </p:nvSpPr>
        <p:spPr>
          <a:xfrm>
            <a:off x="4469157" y="-1"/>
            <a:ext cx="7114233" cy="6868049"/>
          </a:xfrm>
          <a:prstGeom prst="rect">
            <a:avLst/>
          </a:prstGeom>
          <a:noFill/>
          <a:ln>
            <a:noFill/>
          </a:ln>
        </p:spPr>
      </p:sp>
      <p:sp>
        <p:nvSpPr>
          <p:cNvPr id="2484" name="Google Shape;2484;p185"/>
          <p:cNvSpPr/>
          <p:nvPr>
            <p:ph idx="3" type="pic"/>
          </p:nvPr>
        </p:nvSpPr>
        <p:spPr>
          <a:xfrm>
            <a:off x="6621458" y="4188053"/>
            <a:ext cx="4032071" cy="1773425"/>
          </a:xfrm>
          <a:prstGeom prst="rect">
            <a:avLst/>
          </a:prstGeom>
          <a:solidFill>
            <a:schemeClr val="dk2"/>
          </a:solidFill>
          <a:ln>
            <a:noFill/>
          </a:ln>
        </p:spPr>
      </p:sp>
      <p:sp>
        <p:nvSpPr>
          <p:cNvPr id="2485" name="Google Shape;2485;p185"/>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6" name="Google Shape;2486;p18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7" name="Google Shape;2487;p185"/>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8" name="Google Shape;2488;p185"/>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185"/>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0" name="Google Shape;2490;p185"/>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91" name="Google Shape;2491;p185"/>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492" name="Google Shape;2492;p185"/>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493" name="Google Shape;2493;p185"/>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494" name="Google Shape;2494;p185"/>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5" name="Google Shape;2495;p185"/>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6" name="Google Shape;2496;p185"/>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7" name="Google Shape;2497;p185"/>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8" name="Google Shape;2498;p185"/>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9" name="Google Shape;2499;p185"/>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0" name="Google Shape;2500;p185"/>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1" name="Google Shape;2501;p185"/>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2" name="Google Shape;2502;p185"/>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503" name="Shape 2503"/>
        <p:cNvGrpSpPr/>
        <p:nvPr/>
      </p:nvGrpSpPr>
      <p:grpSpPr>
        <a:xfrm>
          <a:off x="0" y="0"/>
          <a:ext cx="0" cy="0"/>
          <a:chOff x="0" y="0"/>
          <a:chExt cx="0" cy="0"/>
        </a:xfrm>
      </p:grpSpPr>
      <p:sp>
        <p:nvSpPr>
          <p:cNvPr id="2504" name="Google Shape;2504;p18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05" name="Google Shape;2505;p186"/>
          <p:cNvSpPr/>
          <p:nvPr>
            <p:ph idx="2" type="pic"/>
          </p:nvPr>
        </p:nvSpPr>
        <p:spPr>
          <a:xfrm>
            <a:off x="4469157" y="-1"/>
            <a:ext cx="7114233" cy="6868049"/>
          </a:xfrm>
          <a:prstGeom prst="rect">
            <a:avLst/>
          </a:prstGeom>
          <a:noFill/>
          <a:ln>
            <a:noFill/>
          </a:ln>
        </p:spPr>
      </p:sp>
      <p:sp>
        <p:nvSpPr>
          <p:cNvPr id="2506" name="Google Shape;2506;p18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07" name="Google Shape;2507;p186"/>
          <p:cNvSpPr/>
          <p:nvPr>
            <p:ph idx="3" type="pic"/>
          </p:nvPr>
        </p:nvSpPr>
        <p:spPr>
          <a:xfrm>
            <a:off x="6621458" y="4188053"/>
            <a:ext cx="4032071" cy="1773425"/>
          </a:xfrm>
          <a:prstGeom prst="rect">
            <a:avLst/>
          </a:prstGeom>
          <a:solidFill>
            <a:schemeClr val="dk2"/>
          </a:solidFill>
          <a:ln>
            <a:noFill/>
          </a:ln>
        </p:spPr>
      </p:sp>
      <p:sp>
        <p:nvSpPr>
          <p:cNvPr id="2508" name="Google Shape;2508;p186"/>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9" name="Google Shape;2509;p18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0" name="Google Shape;2510;p186"/>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2511" name="Shape 2511"/>
        <p:cNvGrpSpPr/>
        <p:nvPr/>
      </p:nvGrpSpPr>
      <p:grpSpPr>
        <a:xfrm>
          <a:off x="0" y="0"/>
          <a:ext cx="0" cy="0"/>
          <a:chOff x="0" y="0"/>
          <a:chExt cx="0" cy="0"/>
        </a:xfrm>
      </p:grpSpPr>
      <p:sp>
        <p:nvSpPr>
          <p:cNvPr id="2512" name="Google Shape;2512;p187"/>
          <p:cNvSpPr/>
          <p:nvPr>
            <p:ph idx="2" type="pic"/>
          </p:nvPr>
        </p:nvSpPr>
        <p:spPr>
          <a:xfrm>
            <a:off x="4469157" y="-1"/>
            <a:ext cx="7114233" cy="6868049"/>
          </a:xfrm>
          <a:prstGeom prst="rect">
            <a:avLst/>
          </a:prstGeom>
          <a:solidFill>
            <a:schemeClr val="lt1">
              <a:alpha val="20000"/>
            </a:schemeClr>
          </a:solidFill>
          <a:ln>
            <a:noFill/>
          </a:ln>
        </p:spPr>
      </p:sp>
      <p:sp>
        <p:nvSpPr>
          <p:cNvPr id="2513" name="Google Shape;2513;p187"/>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4" name="Google Shape;2514;p187"/>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515" name="Shape 2515"/>
        <p:cNvGrpSpPr/>
        <p:nvPr/>
      </p:nvGrpSpPr>
      <p:grpSpPr>
        <a:xfrm>
          <a:off x="0" y="0"/>
          <a:ext cx="0" cy="0"/>
          <a:chOff x="0" y="0"/>
          <a:chExt cx="0" cy="0"/>
        </a:xfrm>
      </p:grpSpPr>
      <p:sp>
        <p:nvSpPr>
          <p:cNvPr id="2516" name="Google Shape;2516;p188"/>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7" name="Google Shape;2517;p188"/>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18" name="Google Shape;2518;p188"/>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519" name="Google Shape;2519;p188"/>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20" name="Google Shape;2520;p188"/>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21" name="Google Shape;2521;p18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22" name="Google Shape;2522;p188"/>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3" name="Google Shape;2523;p188"/>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4" name="Google Shape;2524;p188"/>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25" name="Google Shape;2525;p188"/>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26" name="Google Shape;2526;p188"/>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527" name="Google Shape;2527;p188"/>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188"/>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9" name="Google Shape;2529;p188"/>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30" name="Google Shape;2530;p188"/>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31" name="Google Shape;2531;p188"/>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32" name="Google Shape;2532;p188"/>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3" name="Google Shape;2533;p188"/>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4" name="Google Shape;2534;p188"/>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535" name="Shape 2535"/>
        <p:cNvGrpSpPr/>
        <p:nvPr/>
      </p:nvGrpSpPr>
      <p:grpSpPr>
        <a:xfrm>
          <a:off x="0" y="0"/>
          <a:ext cx="0" cy="0"/>
          <a:chOff x="0" y="0"/>
          <a:chExt cx="0" cy="0"/>
        </a:xfrm>
      </p:grpSpPr>
      <p:sp>
        <p:nvSpPr>
          <p:cNvPr id="2536" name="Google Shape;2536;p189"/>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7" name="Google Shape;2537;p189"/>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38" name="Google Shape;2538;p189"/>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539" name="Google Shape;2539;p189"/>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40" name="Google Shape;2540;p189"/>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1" name="Google Shape;2541;p189"/>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542" name="Shape 2542"/>
        <p:cNvGrpSpPr/>
        <p:nvPr/>
      </p:nvGrpSpPr>
      <p:grpSpPr>
        <a:xfrm>
          <a:off x="0" y="0"/>
          <a:ext cx="0" cy="0"/>
          <a:chOff x="0" y="0"/>
          <a:chExt cx="0" cy="0"/>
        </a:xfrm>
      </p:grpSpPr>
      <p:sp>
        <p:nvSpPr>
          <p:cNvPr id="2543" name="Google Shape;2543;p190"/>
          <p:cNvSpPr/>
          <p:nvPr>
            <p:ph idx="2" type="pic"/>
          </p:nvPr>
        </p:nvSpPr>
        <p:spPr>
          <a:xfrm>
            <a:off x="0" y="0"/>
            <a:ext cx="6295968" cy="6489229"/>
          </a:xfrm>
          <a:prstGeom prst="rect">
            <a:avLst/>
          </a:prstGeom>
          <a:noFill/>
          <a:ln>
            <a:noFill/>
          </a:ln>
        </p:spPr>
      </p:sp>
      <p:sp>
        <p:nvSpPr>
          <p:cNvPr id="2544" name="Google Shape;2544;p19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5" name="Google Shape;2545;p19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6" name="Google Shape;2546;p190"/>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7" name="Google Shape;2547;p190"/>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8" name="Google Shape;2548;p190"/>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9" name="Google Shape;2549;p190"/>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0" name="Google Shape;2550;p190"/>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1" name="Google Shape;2551;p190"/>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2" name="Google Shape;2552;p190"/>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3" name="Google Shape;2553;p190"/>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4" name="Google Shape;2554;p190"/>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5" name="Google Shape;2555;p190"/>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6" name="Google Shape;2556;p190"/>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7" name="Google Shape;2557;p190"/>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8" name="Google Shape;2558;p190"/>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9" name="Google Shape;2559;p190"/>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0" name="Google Shape;2560;p190"/>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1" name="Google Shape;2561;p190"/>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2" name="Google Shape;2562;p190"/>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3" name="Google Shape;2563;p190"/>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4" name="Google Shape;2564;p190"/>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5" name="Google Shape;2565;p190"/>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6" name="Google Shape;2566;p190"/>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7" name="Google Shape;2567;p190"/>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8" name="Google Shape;2568;p190"/>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9" name="Google Shape;2569;p190"/>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0" name="Google Shape;2570;p190"/>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2571" name="Shape 2571"/>
        <p:cNvGrpSpPr/>
        <p:nvPr/>
      </p:nvGrpSpPr>
      <p:grpSpPr>
        <a:xfrm>
          <a:off x="0" y="0"/>
          <a:ext cx="0" cy="0"/>
          <a:chOff x="0" y="0"/>
          <a:chExt cx="0" cy="0"/>
        </a:xfrm>
      </p:grpSpPr>
      <p:sp>
        <p:nvSpPr>
          <p:cNvPr id="2572" name="Google Shape;2572;p19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3" name="Google Shape;2573;p19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74" name="Google Shape;2574;p19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2575" name="Shape 2575"/>
        <p:cNvGrpSpPr/>
        <p:nvPr/>
      </p:nvGrpSpPr>
      <p:grpSpPr>
        <a:xfrm>
          <a:off x="0" y="0"/>
          <a:ext cx="0" cy="0"/>
          <a:chOff x="0" y="0"/>
          <a:chExt cx="0" cy="0"/>
        </a:xfrm>
      </p:grpSpPr>
      <p:sp>
        <p:nvSpPr>
          <p:cNvPr id="2576" name="Google Shape;2576;p192"/>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7" name="Google Shape;2577;p192"/>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8" name="Google Shape;2578;p192"/>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9" name="Google Shape;2579;p192"/>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0" name="Google Shape;2580;p192"/>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1" name="Google Shape;2581;p192"/>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2" name="Google Shape;2582;p192"/>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3" name="Google Shape;2583;p192"/>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4" name="Google Shape;2584;p192"/>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5" name="Google Shape;2585;p192"/>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6" name="Google Shape;2586;p192"/>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7" name="Google Shape;2587;p192"/>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8" name="Google Shape;2588;p192"/>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9" name="Google Shape;2589;p192"/>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0" name="Google Shape;2590;p192"/>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1" name="Google Shape;2591;p192"/>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2" name="Google Shape;2592;p192"/>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3" name="Google Shape;2593;p192"/>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4" name="Google Shape;2594;p192"/>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192"/>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192"/>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192"/>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8" name="Google Shape;2598;p192"/>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192"/>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192"/>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5" name="Shape 125"/>
        <p:cNvGrpSpPr/>
        <p:nvPr/>
      </p:nvGrpSpPr>
      <p:grpSpPr>
        <a:xfrm>
          <a:off x="0" y="0"/>
          <a:ext cx="0" cy="0"/>
          <a:chOff x="0" y="0"/>
          <a:chExt cx="0" cy="0"/>
        </a:xfrm>
      </p:grpSpPr>
      <p:sp>
        <p:nvSpPr>
          <p:cNvPr id="126" name="Google Shape;126;p11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1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11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601" name="Shape 2601"/>
        <p:cNvGrpSpPr/>
        <p:nvPr/>
      </p:nvGrpSpPr>
      <p:grpSpPr>
        <a:xfrm>
          <a:off x="0" y="0"/>
          <a:ext cx="0" cy="0"/>
          <a:chOff x="0" y="0"/>
          <a:chExt cx="0" cy="0"/>
        </a:xfrm>
      </p:grpSpPr>
      <p:sp>
        <p:nvSpPr>
          <p:cNvPr id="2602" name="Google Shape;2602;p193"/>
          <p:cNvSpPr/>
          <p:nvPr>
            <p:ph idx="2" type="pic"/>
          </p:nvPr>
        </p:nvSpPr>
        <p:spPr>
          <a:xfrm>
            <a:off x="0" y="0"/>
            <a:ext cx="6295968" cy="6489229"/>
          </a:xfrm>
          <a:prstGeom prst="rect">
            <a:avLst/>
          </a:prstGeom>
          <a:noFill/>
          <a:ln>
            <a:noFill/>
          </a:ln>
        </p:spPr>
      </p:sp>
      <p:sp>
        <p:nvSpPr>
          <p:cNvPr id="2603" name="Google Shape;2603;p19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4" name="Google Shape;2604;p19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5" name="Google Shape;2605;p193"/>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6" name="Google Shape;2606;p193"/>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7" name="Google Shape;2607;p193"/>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8" name="Google Shape;2608;p193"/>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9" name="Google Shape;2609;p193"/>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0" name="Google Shape;2610;p193"/>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1" name="Google Shape;2611;p193"/>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2" name="Google Shape;2612;p193"/>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3" name="Google Shape;2613;p193"/>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4" name="Google Shape;2614;p193"/>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5" name="Google Shape;2615;p193"/>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6" name="Google Shape;2616;p193"/>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7" name="Google Shape;2617;p193"/>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8" name="Google Shape;2618;p193"/>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9" name="Google Shape;2619;p193"/>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0" name="Google Shape;2620;p193"/>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1" name="Google Shape;2621;p193"/>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2" name="Google Shape;2622;p193"/>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3" name="Google Shape;2623;p193"/>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4" name="Google Shape;2624;p193"/>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625" name="Shape 2625"/>
        <p:cNvGrpSpPr/>
        <p:nvPr/>
      </p:nvGrpSpPr>
      <p:grpSpPr>
        <a:xfrm>
          <a:off x="0" y="0"/>
          <a:ext cx="0" cy="0"/>
          <a:chOff x="0" y="0"/>
          <a:chExt cx="0" cy="0"/>
        </a:xfrm>
      </p:grpSpPr>
      <p:sp>
        <p:nvSpPr>
          <p:cNvPr id="2626" name="Google Shape;2626;p1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7" name="Google Shape;2627;p19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8" name="Google Shape;2628;p194"/>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29" name="Google Shape;2629;p194"/>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30" name="Google Shape;2630;p194"/>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31" name="Google Shape;2631;p194"/>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2" name="Google Shape;2632;p194"/>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3" name="Google Shape;2633;p194"/>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4" name="Google Shape;2634;p194"/>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5" name="Google Shape;2635;p194"/>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6" name="Google Shape;2636;p194"/>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7" name="Google Shape;2637;p194"/>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8" name="Google Shape;2638;p194"/>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9" name="Google Shape;2639;p194"/>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0" name="Google Shape;2640;p194"/>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1" name="Google Shape;2641;p194"/>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2" name="Google Shape;2642;p194"/>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3" name="Google Shape;2643;p194"/>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4" name="Google Shape;2644;p194"/>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5" name="Google Shape;2645;p194"/>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6" name="Google Shape;2646;p194"/>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7" name="Google Shape;2647;p194"/>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8" name="Google Shape;2648;p194"/>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9" name="Google Shape;2649;p194"/>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650" name="Google Shape;2650;p194"/>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651" name="Google Shape;2651;p194"/>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652" name="Google Shape;2652;p194"/>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3" name="Google Shape;2653;p194"/>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4" name="Google Shape;2654;p194"/>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5" name="Google Shape;2655;p194"/>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6" name="Google Shape;2656;p194"/>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7" name="Google Shape;2657;p194"/>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8" name="Google Shape;2658;p194"/>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9" name="Google Shape;2659;p194"/>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0" name="Google Shape;2660;p194"/>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194"/>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2662" name="Shape 2662"/>
        <p:cNvGrpSpPr/>
        <p:nvPr/>
      </p:nvGrpSpPr>
      <p:grpSpPr>
        <a:xfrm>
          <a:off x="0" y="0"/>
          <a:ext cx="0" cy="0"/>
          <a:chOff x="0" y="0"/>
          <a:chExt cx="0" cy="0"/>
        </a:xfrm>
      </p:grpSpPr>
      <p:sp>
        <p:nvSpPr>
          <p:cNvPr id="2663" name="Google Shape;2663;p1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4" name="Google Shape;2664;p19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5" name="Google Shape;2665;p195"/>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66" name="Google Shape;2666;p195"/>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67" name="Google Shape;2667;p195"/>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68" name="Google Shape;2668;p195"/>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9" name="Google Shape;2669;p195"/>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0" name="Google Shape;2670;p195"/>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1" name="Google Shape;2671;p195"/>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2" name="Google Shape;2672;p195"/>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3" name="Google Shape;2673;p195"/>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4" name="Google Shape;2674;p195"/>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5" name="Google Shape;2675;p195"/>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6" name="Google Shape;2676;p195"/>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7" name="Google Shape;2677;p195"/>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8" name="Google Shape;2678;p195"/>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9" name="Google Shape;2679;p195"/>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0" name="Google Shape;2680;p195"/>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1" name="Google Shape;2681;p195"/>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2" name="Google Shape;2682;p195"/>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3" name="Google Shape;2683;p195"/>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4" name="Google Shape;2684;p195"/>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85" name="Google Shape;2685;p195"/>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86" name="Google Shape;2686;p195"/>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87" name="Google Shape;2687;p195"/>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8" name="Google Shape;2688;p195"/>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195"/>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0" name="Google Shape;2690;p195"/>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1" name="Google Shape;2691;p195"/>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2" name="Google Shape;2692;p195"/>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3" name="Google Shape;2693;p195"/>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694" name="Shape 2694"/>
        <p:cNvGrpSpPr/>
        <p:nvPr/>
      </p:nvGrpSpPr>
      <p:grpSpPr>
        <a:xfrm>
          <a:off x="0" y="0"/>
          <a:ext cx="0" cy="0"/>
          <a:chOff x="0" y="0"/>
          <a:chExt cx="0" cy="0"/>
        </a:xfrm>
      </p:grpSpPr>
      <p:sp>
        <p:nvSpPr>
          <p:cNvPr id="2695" name="Google Shape;2695;p19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6" name="Google Shape;2696;p19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7" name="Google Shape;2697;p196"/>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8" name="Google Shape;2698;p196"/>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9" name="Google Shape;2699;p196"/>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0" name="Google Shape;2700;p196"/>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1" name="Google Shape;2701;p196"/>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2" name="Google Shape;2702;p196"/>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03" name="Google Shape;2703;p196"/>
          <p:cNvCxnSpPr>
            <a:stCxn id="2698" idx="7"/>
            <a:endCxn id="2700"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2704" name="Google Shape;2704;p196"/>
          <p:cNvCxnSpPr>
            <a:stCxn id="2699" idx="6"/>
            <a:endCxn id="2701"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2705" name="Google Shape;2705;p196"/>
          <p:cNvCxnSpPr>
            <a:stCxn id="2697" idx="5"/>
            <a:endCxn id="2702"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2706" name="Google Shape;2706;p196"/>
          <p:cNvGrpSpPr/>
          <p:nvPr/>
        </p:nvGrpSpPr>
        <p:grpSpPr>
          <a:xfrm>
            <a:off x="5341666" y="2761885"/>
            <a:ext cx="6334396" cy="1721524"/>
            <a:chOff x="4668125" y="3006439"/>
            <a:chExt cx="7007937" cy="1721524"/>
          </a:xfrm>
        </p:grpSpPr>
        <p:cxnSp>
          <p:nvCxnSpPr>
            <p:cNvPr id="2707" name="Google Shape;2707;p196"/>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2708" name="Google Shape;2708;p196"/>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2709" name="Google Shape;2709;p196"/>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10" name="Google Shape;2710;p196"/>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711" name="Google Shape;2711;p196"/>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712" name="Google Shape;2712;p196"/>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3" name="Google Shape;2713;p196"/>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4" name="Google Shape;2714;p196"/>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5" name="Google Shape;2715;p196"/>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6" name="Google Shape;2716;p196"/>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7" name="Google Shape;2717;p196"/>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8" name="Google Shape;2718;p196"/>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9" name="Google Shape;2719;p196"/>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0" name="Google Shape;2720;p196"/>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1" name="Google Shape;2721;p196"/>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2" name="Google Shape;2722;p196"/>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3" name="Google Shape;2723;p196"/>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4" name="Google Shape;2724;p196"/>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725" name="Shape 2725"/>
        <p:cNvGrpSpPr/>
        <p:nvPr/>
      </p:nvGrpSpPr>
      <p:grpSpPr>
        <a:xfrm>
          <a:off x="0" y="0"/>
          <a:ext cx="0" cy="0"/>
          <a:chOff x="0" y="0"/>
          <a:chExt cx="0" cy="0"/>
        </a:xfrm>
      </p:grpSpPr>
      <p:sp>
        <p:nvSpPr>
          <p:cNvPr id="2726" name="Google Shape;2726;p197"/>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7" name="Google Shape;2727;p197"/>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8" name="Google Shape;2728;p197"/>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9" name="Google Shape;2729;p197"/>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0" name="Google Shape;2730;p19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1" name="Google Shape;2731;p19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2" name="Google Shape;2732;p197"/>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3" name="Google Shape;2733;p197"/>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4" name="Google Shape;2734;p197"/>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5" name="Google Shape;2735;p197"/>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6" name="Google Shape;2736;p197"/>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7" name="Google Shape;2737;p197"/>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8" name="Google Shape;2738;p197"/>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9" name="Google Shape;2739;p197"/>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0" name="Google Shape;2740;p197"/>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1" name="Google Shape;2741;p197"/>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2" name="Google Shape;2742;p197"/>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3" name="Google Shape;2743;p197"/>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4" name="Google Shape;2744;p197"/>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5" name="Google Shape;2745;p197"/>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6" name="Google Shape;2746;p197"/>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7" name="Google Shape;2747;p197"/>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2748" name="Shape 2748"/>
        <p:cNvGrpSpPr/>
        <p:nvPr/>
      </p:nvGrpSpPr>
      <p:grpSpPr>
        <a:xfrm>
          <a:off x="0" y="0"/>
          <a:ext cx="0" cy="0"/>
          <a:chOff x="0" y="0"/>
          <a:chExt cx="0" cy="0"/>
        </a:xfrm>
      </p:grpSpPr>
      <p:sp>
        <p:nvSpPr>
          <p:cNvPr id="2749" name="Google Shape;2749;p198"/>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0" name="Google Shape;2750;p198"/>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1" name="Google Shape;2751;p198"/>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2" name="Google Shape;2752;p198"/>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3" name="Google Shape;2753;p19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4" name="Google Shape;2754;p19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5" name="Google Shape;2755;p198"/>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6" name="Google Shape;2756;p198"/>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7" name="Google Shape;2757;p198"/>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8" name="Google Shape;2758;p198"/>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9" name="Google Shape;2759;p198"/>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0" name="Google Shape;2760;p198"/>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1" name="Google Shape;2761;p198"/>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2" name="Google Shape;2762;p198"/>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3" name="Google Shape;2763;p198"/>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4" name="Google Shape;2764;p198"/>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5" name="Google Shape;2765;p198"/>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6" name="Google Shape;2766;p198"/>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7" name="Google Shape;2767;p198"/>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8" name="Google Shape;2768;p198"/>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9" name="Google Shape;2769;p198"/>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0" name="Google Shape;2770;p198"/>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2771" name="Shape 2771"/>
        <p:cNvGrpSpPr/>
        <p:nvPr/>
      </p:nvGrpSpPr>
      <p:grpSpPr>
        <a:xfrm>
          <a:off x="0" y="0"/>
          <a:ext cx="0" cy="0"/>
          <a:chOff x="0" y="0"/>
          <a:chExt cx="0" cy="0"/>
        </a:xfrm>
      </p:grpSpPr>
      <p:sp>
        <p:nvSpPr>
          <p:cNvPr id="2772" name="Google Shape;2772;p19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3" name="Google Shape;2773;p19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4" name="Google Shape;2774;p199"/>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5" name="Google Shape;2775;p199"/>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6" name="Google Shape;2776;p199"/>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7" name="Google Shape;2777;p199"/>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8" name="Google Shape;2778;p199"/>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9" name="Google Shape;2779;p199"/>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0" name="Google Shape;2780;p199"/>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1" name="Google Shape;2781;p199"/>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2782" name="Shape 2782"/>
        <p:cNvGrpSpPr/>
        <p:nvPr/>
      </p:nvGrpSpPr>
      <p:grpSpPr>
        <a:xfrm>
          <a:off x="0" y="0"/>
          <a:ext cx="0" cy="0"/>
          <a:chOff x="0" y="0"/>
          <a:chExt cx="0" cy="0"/>
        </a:xfrm>
      </p:grpSpPr>
      <p:sp>
        <p:nvSpPr>
          <p:cNvPr id="2783" name="Google Shape;2783;p20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4" name="Google Shape;2784;p20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5" name="Google Shape;2785;p200"/>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6" name="Google Shape;2786;p200"/>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7" name="Google Shape;2787;p200"/>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8" name="Google Shape;2788;p200"/>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9" name="Google Shape;2789;p200"/>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0" name="Google Shape;2790;p200"/>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1" name="Google Shape;2791;p200"/>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2" name="Google Shape;2792;p200"/>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3" name="Google Shape;2793;p200"/>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4" name="Google Shape;2794;p200"/>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2795" name="Shape 2795"/>
        <p:cNvGrpSpPr/>
        <p:nvPr/>
      </p:nvGrpSpPr>
      <p:grpSpPr>
        <a:xfrm>
          <a:off x="0" y="0"/>
          <a:ext cx="0" cy="0"/>
          <a:chOff x="0" y="0"/>
          <a:chExt cx="0" cy="0"/>
        </a:xfrm>
      </p:grpSpPr>
      <p:sp>
        <p:nvSpPr>
          <p:cNvPr id="2796" name="Google Shape;2796;p201"/>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7" name="Google Shape;2797;p201"/>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8" name="Google Shape;2798;p201"/>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99" name="Google Shape;2799;p201"/>
          <p:cNvGrpSpPr/>
          <p:nvPr/>
        </p:nvGrpSpPr>
        <p:grpSpPr>
          <a:xfrm>
            <a:off x="940561" y="2162360"/>
            <a:ext cx="4049937" cy="2542738"/>
            <a:chOff x="940561" y="1812131"/>
            <a:chExt cx="4049937" cy="2542738"/>
          </a:xfrm>
        </p:grpSpPr>
        <p:sp>
          <p:nvSpPr>
            <p:cNvPr id="2800" name="Google Shape;2800;p201"/>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01" name="Google Shape;2801;p201"/>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02" name="Google Shape;2802;p201"/>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803" name="Google Shape;2803;p201"/>
          <p:cNvGrpSpPr/>
          <p:nvPr/>
        </p:nvGrpSpPr>
        <p:grpSpPr>
          <a:xfrm>
            <a:off x="7204565" y="2162360"/>
            <a:ext cx="4049937" cy="2542738"/>
            <a:chOff x="7204565" y="2322318"/>
            <a:chExt cx="4049937" cy="2542738"/>
          </a:xfrm>
        </p:grpSpPr>
        <p:sp>
          <p:nvSpPr>
            <p:cNvPr id="2804" name="Google Shape;2804;p201"/>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05" name="Google Shape;2805;p201"/>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06" name="Google Shape;2806;p201"/>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807" name="Google Shape;2807;p201"/>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2808" name="Google Shape;2808;p201"/>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2809" name="Google Shape;2809;p201"/>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10" name="Google Shape;2810;p201"/>
          <p:cNvGrpSpPr/>
          <p:nvPr/>
        </p:nvGrpSpPr>
        <p:grpSpPr>
          <a:xfrm>
            <a:off x="517952" y="2079340"/>
            <a:ext cx="839091" cy="839091"/>
            <a:chOff x="9277350" y="-850900"/>
            <a:chExt cx="1243118" cy="1243118"/>
          </a:xfrm>
        </p:grpSpPr>
        <p:sp>
          <p:nvSpPr>
            <p:cNvPr id="2811" name="Google Shape;2811;p20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12" name="Google Shape;2812;p201"/>
            <p:cNvGrpSpPr/>
            <p:nvPr/>
          </p:nvGrpSpPr>
          <p:grpSpPr>
            <a:xfrm>
              <a:off x="9499624" y="-628626"/>
              <a:ext cx="798571" cy="798571"/>
              <a:chOff x="8559800" y="-698500"/>
              <a:chExt cx="558800" cy="558800"/>
            </a:xfrm>
          </p:grpSpPr>
          <p:sp>
            <p:nvSpPr>
              <p:cNvPr id="2813" name="Google Shape;2813;p201"/>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4" name="Google Shape;2814;p201"/>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15" name="Google Shape;2815;p201"/>
          <p:cNvGrpSpPr/>
          <p:nvPr/>
        </p:nvGrpSpPr>
        <p:grpSpPr>
          <a:xfrm>
            <a:off x="517952" y="3001484"/>
            <a:ext cx="839091" cy="839091"/>
            <a:chOff x="9277350" y="-850900"/>
            <a:chExt cx="1243118" cy="1243118"/>
          </a:xfrm>
        </p:grpSpPr>
        <p:sp>
          <p:nvSpPr>
            <p:cNvPr id="2816" name="Google Shape;2816;p20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17" name="Google Shape;2817;p201"/>
            <p:cNvGrpSpPr/>
            <p:nvPr/>
          </p:nvGrpSpPr>
          <p:grpSpPr>
            <a:xfrm>
              <a:off x="9499624" y="-628626"/>
              <a:ext cx="798571" cy="798571"/>
              <a:chOff x="8559800" y="-698500"/>
              <a:chExt cx="558800" cy="558800"/>
            </a:xfrm>
          </p:grpSpPr>
          <p:sp>
            <p:nvSpPr>
              <p:cNvPr id="2818" name="Google Shape;2818;p201"/>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9" name="Google Shape;2819;p201"/>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20" name="Google Shape;2820;p201"/>
          <p:cNvGrpSpPr/>
          <p:nvPr/>
        </p:nvGrpSpPr>
        <p:grpSpPr>
          <a:xfrm>
            <a:off x="517952" y="3923628"/>
            <a:ext cx="839091" cy="839091"/>
            <a:chOff x="9277350" y="-850900"/>
            <a:chExt cx="1243118" cy="1243118"/>
          </a:xfrm>
        </p:grpSpPr>
        <p:sp>
          <p:nvSpPr>
            <p:cNvPr id="2821" name="Google Shape;2821;p20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22" name="Google Shape;2822;p201"/>
            <p:cNvGrpSpPr/>
            <p:nvPr/>
          </p:nvGrpSpPr>
          <p:grpSpPr>
            <a:xfrm>
              <a:off x="9499624" y="-628626"/>
              <a:ext cx="798571" cy="798571"/>
              <a:chOff x="8559800" y="-698500"/>
              <a:chExt cx="558800" cy="558800"/>
            </a:xfrm>
          </p:grpSpPr>
          <p:sp>
            <p:nvSpPr>
              <p:cNvPr id="2823" name="Google Shape;2823;p201"/>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4" name="Google Shape;2824;p201"/>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25" name="Google Shape;2825;p201"/>
          <p:cNvGrpSpPr/>
          <p:nvPr/>
        </p:nvGrpSpPr>
        <p:grpSpPr>
          <a:xfrm>
            <a:off x="4985717" y="764067"/>
            <a:ext cx="739740" cy="739740"/>
            <a:chOff x="4276786" y="1375502"/>
            <a:chExt cx="474283" cy="474283"/>
          </a:xfrm>
        </p:grpSpPr>
        <p:sp>
          <p:nvSpPr>
            <p:cNvPr id="2826" name="Google Shape;2826;p201"/>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27" name="Google Shape;2827;p201"/>
            <p:cNvGrpSpPr/>
            <p:nvPr/>
          </p:nvGrpSpPr>
          <p:grpSpPr>
            <a:xfrm>
              <a:off x="4370921" y="1480133"/>
              <a:ext cx="286013" cy="265021"/>
              <a:chOff x="2982913" y="6350"/>
              <a:chExt cx="346075" cy="320675"/>
            </a:xfrm>
          </p:grpSpPr>
          <p:sp>
            <p:nvSpPr>
              <p:cNvPr id="2828" name="Google Shape;2828;p201"/>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29" name="Google Shape;2829;p201"/>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0" name="Google Shape;2830;p201"/>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31" name="Google Shape;2831;p201"/>
          <p:cNvGrpSpPr/>
          <p:nvPr/>
        </p:nvGrpSpPr>
        <p:grpSpPr>
          <a:xfrm>
            <a:off x="6291402" y="970744"/>
            <a:ext cx="739740" cy="739740"/>
            <a:chOff x="7393577" y="1019186"/>
            <a:chExt cx="474283" cy="474283"/>
          </a:xfrm>
        </p:grpSpPr>
        <p:sp>
          <p:nvSpPr>
            <p:cNvPr id="2832" name="Google Shape;2832;p201"/>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3" name="Google Shape;2833;p201"/>
            <p:cNvGrpSpPr/>
            <p:nvPr/>
          </p:nvGrpSpPr>
          <p:grpSpPr>
            <a:xfrm flipH="1" rot="10800000">
              <a:off x="7487712" y="1123817"/>
              <a:ext cx="286013" cy="265021"/>
              <a:chOff x="2982913" y="6350"/>
              <a:chExt cx="346075" cy="320675"/>
            </a:xfrm>
          </p:grpSpPr>
          <p:sp>
            <p:nvSpPr>
              <p:cNvPr id="2834" name="Google Shape;2834;p201"/>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5" name="Google Shape;2835;p201"/>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6" name="Google Shape;2836;p201"/>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37" name="Google Shape;2837;p201"/>
          <p:cNvGrpSpPr/>
          <p:nvPr/>
        </p:nvGrpSpPr>
        <p:grpSpPr>
          <a:xfrm>
            <a:off x="10859614" y="2079340"/>
            <a:ext cx="839091" cy="839091"/>
            <a:chOff x="10859614" y="2160620"/>
            <a:chExt cx="839091" cy="839091"/>
          </a:xfrm>
        </p:grpSpPr>
        <p:grpSp>
          <p:nvGrpSpPr>
            <p:cNvPr id="2838" name="Google Shape;2838;p201"/>
            <p:cNvGrpSpPr/>
            <p:nvPr/>
          </p:nvGrpSpPr>
          <p:grpSpPr>
            <a:xfrm>
              <a:off x="10859614" y="2160620"/>
              <a:ext cx="839091" cy="839091"/>
              <a:chOff x="9277350" y="-850900"/>
              <a:chExt cx="1243118" cy="1243118"/>
            </a:xfrm>
          </p:grpSpPr>
          <p:sp>
            <p:nvSpPr>
              <p:cNvPr id="2839" name="Google Shape;2839;p20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0" name="Google Shape;2840;p201"/>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41" name="Google Shape;2841;p201"/>
            <p:cNvGrpSpPr/>
            <p:nvPr/>
          </p:nvGrpSpPr>
          <p:grpSpPr>
            <a:xfrm>
              <a:off x="11160063" y="2459977"/>
              <a:ext cx="238192" cy="240377"/>
              <a:chOff x="6300788" y="2890838"/>
              <a:chExt cx="346075" cy="349250"/>
            </a:xfrm>
          </p:grpSpPr>
          <p:cxnSp>
            <p:nvCxnSpPr>
              <p:cNvPr id="2842" name="Google Shape;2842;p201"/>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43" name="Google Shape;2843;p201"/>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844" name="Google Shape;2844;p201"/>
          <p:cNvGrpSpPr/>
          <p:nvPr/>
        </p:nvGrpSpPr>
        <p:grpSpPr>
          <a:xfrm>
            <a:off x="10859614" y="3001484"/>
            <a:ext cx="839091" cy="839091"/>
            <a:chOff x="10859614" y="3082764"/>
            <a:chExt cx="839091" cy="839091"/>
          </a:xfrm>
        </p:grpSpPr>
        <p:grpSp>
          <p:nvGrpSpPr>
            <p:cNvPr id="2845" name="Google Shape;2845;p201"/>
            <p:cNvGrpSpPr/>
            <p:nvPr/>
          </p:nvGrpSpPr>
          <p:grpSpPr>
            <a:xfrm>
              <a:off x="10859614" y="3082764"/>
              <a:ext cx="839091" cy="839091"/>
              <a:chOff x="9277350" y="-850900"/>
              <a:chExt cx="1243118" cy="1243118"/>
            </a:xfrm>
          </p:grpSpPr>
          <p:sp>
            <p:nvSpPr>
              <p:cNvPr id="2846" name="Google Shape;2846;p20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7" name="Google Shape;2847;p201"/>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48" name="Google Shape;2848;p201"/>
            <p:cNvGrpSpPr/>
            <p:nvPr/>
          </p:nvGrpSpPr>
          <p:grpSpPr>
            <a:xfrm>
              <a:off x="11160063" y="3382121"/>
              <a:ext cx="238192" cy="240377"/>
              <a:chOff x="6300788" y="2890838"/>
              <a:chExt cx="346075" cy="349250"/>
            </a:xfrm>
          </p:grpSpPr>
          <p:cxnSp>
            <p:nvCxnSpPr>
              <p:cNvPr id="2849" name="Google Shape;2849;p201"/>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50" name="Google Shape;2850;p201"/>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851" name="Google Shape;2851;p201"/>
          <p:cNvGrpSpPr/>
          <p:nvPr/>
        </p:nvGrpSpPr>
        <p:grpSpPr>
          <a:xfrm>
            <a:off x="10859614" y="3923628"/>
            <a:ext cx="839091" cy="839091"/>
            <a:chOff x="10859614" y="4004908"/>
            <a:chExt cx="839091" cy="839091"/>
          </a:xfrm>
        </p:grpSpPr>
        <p:grpSp>
          <p:nvGrpSpPr>
            <p:cNvPr id="2852" name="Google Shape;2852;p201"/>
            <p:cNvGrpSpPr/>
            <p:nvPr/>
          </p:nvGrpSpPr>
          <p:grpSpPr>
            <a:xfrm>
              <a:off x="10859614" y="4004908"/>
              <a:ext cx="839091" cy="839091"/>
              <a:chOff x="9277350" y="-850900"/>
              <a:chExt cx="1243118" cy="1243118"/>
            </a:xfrm>
          </p:grpSpPr>
          <p:sp>
            <p:nvSpPr>
              <p:cNvPr id="2853" name="Google Shape;2853;p20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4" name="Google Shape;2854;p201"/>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55" name="Google Shape;2855;p201"/>
            <p:cNvGrpSpPr/>
            <p:nvPr/>
          </p:nvGrpSpPr>
          <p:grpSpPr>
            <a:xfrm>
              <a:off x="11160063" y="4304265"/>
              <a:ext cx="238192" cy="240377"/>
              <a:chOff x="6300788" y="2890838"/>
              <a:chExt cx="346075" cy="349250"/>
            </a:xfrm>
          </p:grpSpPr>
          <p:cxnSp>
            <p:nvCxnSpPr>
              <p:cNvPr id="2856" name="Google Shape;2856;p201"/>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57" name="Google Shape;2857;p201"/>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858" name="Google Shape;2858;p201"/>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9" name="Google Shape;2859;p201"/>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0" name="Google Shape;2860;p201"/>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1" name="Google Shape;2861;p201"/>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2" name="Google Shape;2862;p201"/>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3" name="Google Shape;2863;p201"/>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4" name="Google Shape;2864;p201"/>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5" name="Google Shape;2865;p201"/>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6" name="Google Shape;2866;p201"/>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867" name="Shape 2867"/>
        <p:cNvGrpSpPr/>
        <p:nvPr/>
      </p:nvGrpSpPr>
      <p:grpSpPr>
        <a:xfrm>
          <a:off x="0" y="0"/>
          <a:ext cx="0" cy="0"/>
          <a:chOff x="0" y="0"/>
          <a:chExt cx="0" cy="0"/>
        </a:xfrm>
      </p:grpSpPr>
      <p:sp>
        <p:nvSpPr>
          <p:cNvPr id="2868" name="Google Shape;2868;p202"/>
          <p:cNvSpPr/>
          <p:nvPr>
            <p:ph idx="2" type="pic"/>
          </p:nvPr>
        </p:nvSpPr>
        <p:spPr>
          <a:xfrm>
            <a:off x="0" y="-7067"/>
            <a:ext cx="12192000" cy="3743325"/>
          </a:xfrm>
          <a:prstGeom prst="rect">
            <a:avLst/>
          </a:prstGeom>
          <a:noFill/>
          <a:ln>
            <a:noFill/>
          </a:ln>
        </p:spPr>
      </p:sp>
      <p:sp>
        <p:nvSpPr>
          <p:cNvPr id="2869" name="Google Shape;2869;p20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0" name="Google Shape;2870;p20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1" name="Google Shape;2871;p202"/>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2" name="Google Shape;2872;p202"/>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3" name="Google Shape;2873;p202"/>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74" name="Google Shape;2874;p202"/>
          <p:cNvSpPr/>
          <p:nvPr>
            <p:ph idx="3" type="pic"/>
          </p:nvPr>
        </p:nvSpPr>
        <p:spPr>
          <a:xfrm>
            <a:off x="1612900" y="2468563"/>
            <a:ext cx="1612900" cy="1611312"/>
          </a:xfrm>
          <a:prstGeom prst="ellipse">
            <a:avLst/>
          </a:prstGeom>
          <a:noFill/>
          <a:ln>
            <a:noFill/>
          </a:ln>
        </p:spPr>
      </p:sp>
      <p:sp>
        <p:nvSpPr>
          <p:cNvPr id="2875" name="Google Shape;2875;p202"/>
          <p:cNvSpPr/>
          <p:nvPr>
            <p:ph idx="4" type="pic"/>
          </p:nvPr>
        </p:nvSpPr>
        <p:spPr>
          <a:xfrm>
            <a:off x="5067302" y="1846150"/>
            <a:ext cx="2057398" cy="2055372"/>
          </a:xfrm>
          <a:prstGeom prst="ellipse">
            <a:avLst/>
          </a:prstGeom>
          <a:noFill/>
          <a:ln>
            <a:noFill/>
          </a:ln>
        </p:spPr>
      </p:sp>
      <p:sp>
        <p:nvSpPr>
          <p:cNvPr id="2876" name="Google Shape;2876;p202"/>
          <p:cNvSpPr/>
          <p:nvPr>
            <p:ph idx="5" type="pic"/>
          </p:nvPr>
        </p:nvSpPr>
        <p:spPr>
          <a:xfrm>
            <a:off x="8966200" y="2468264"/>
            <a:ext cx="1612900" cy="1611312"/>
          </a:xfrm>
          <a:prstGeom prst="ellipse">
            <a:avLst/>
          </a:prstGeom>
          <a:noFill/>
          <a:ln>
            <a:noFill/>
          </a:ln>
        </p:spPr>
      </p:sp>
      <p:sp>
        <p:nvSpPr>
          <p:cNvPr id="2877" name="Google Shape;2877;p202"/>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8" name="Google Shape;2878;p202"/>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9" name="Google Shape;2879;p202"/>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0" name="Google Shape;2880;p202"/>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1" name="Google Shape;2881;p202"/>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2" name="Google Shape;2882;p202"/>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29" name="Shape 129"/>
        <p:cNvGrpSpPr/>
        <p:nvPr/>
      </p:nvGrpSpPr>
      <p:grpSpPr>
        <a:xfrm>
          <a:off x="0" y="0"/>
          <a:ext cx="0" cy="0"/>
          <a:chOff x="0" y="0"/>
          <a:chExt cx="0" cy="0"/>
        </a:xfrm>
      </p:grpSpPr>
      <p:sp>
        <p:nvSpPr>
          <p:cNvPr id="130" name="Google Shape;130;p1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883" name="Shape 2883"/>
        <p:cNvGrpSpPr/>
        <p:nvPr/>
      </p:nvGrpSpPr>
      <p:grpSpPr>
        <a:xfrm>
          <a:off x="0" y="0"/>
          <a:ext cx="0" cy="0"/>
          <a:chOff x="0" y="0"/>
          <a:chExt cx="0" cy="0"/>
        </a:xfrm>
      </p:grpSpPr>
      <p:sp>
        <p:nvSpPr>
          <p:cNvPr id="2884" name="Google Shape;2884;p203"/>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5" name="Google Shape;2885;p203"/>
          <p:cNvSpPr/>
          <p:nvPr>
            <p:ph idx="2" type="pic"/>
          </p:nvPr>
        </p:nvSpPr>
        <p:spPr>
          <a:xfrm>
            <a:off x="1352048" y="-5702531"/>
            <a:ext cx="12192003" cy="12181139"/>
          </a:xfrm>
          <a:prstGeom prst="ellipse">
            <a:avLst/>
          </a:prstGeom>
          <a:noFill/>
          <a:ln>
            <a:noFill/>
          </a:ln>
        </p:spPr>
      </p:sp>
      <p:sp>
        <p:nvSpPr>
          <p:cNvPr id="2886" name="Google Shape;2886;p20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7" name="Google Shape;2887;p203"/>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88" name="Google Shape;2888;p203"/>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89" name="Google Shape;2889;p203"/>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0" name="Google Shape;2890;p203"/>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1" name="Google Shape;2891;p203"/>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2" name="Google Shape;2892;p203"/>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93" name="Google Shape;2893;p20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4" name="Google Shape;2894;p203"/>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5" name="Google Shape;2895;p203"/>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6" name="Google Shape;2896;p203"/>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7" name="Google Shape;2897;p203"/>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898" name="Google Shape;2898;p20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9" name="Google Shape;2899;p203"/>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0" name="Google Shape;2900;p203"/>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1" name="Google Shape;2901;p203"/>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2" name="Google Shape;2902;p203"/>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03" name="Google Shape;2903;p20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4" name="Google Shape;2904;p203"/>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5" name="Google Shape;2905;p203"/>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03"/>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03"/>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08" name="Google Shape;2908;p20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909" name="Shape 2909"/>
        <p:cNvGrpSpPr/>
        <p:nvPr/>
      </p:nvGrpSpPr>
      <p:grpSpPr>
        <a:xfrm>
          <a:off x="0" y="0"/>
          <a:ext cx="0" cy="0"/>
          <a:chOff x="0" y="0"/>
          <a:chExt cx="0" cy="0"/>
        </a:xfrm>
      </p:grpSpPr>
      <p:pic>
        <p:nvPicPr>
          <p:cNvPr id="2910" name="Google Shape;2910;p204"/>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911" name="Google Shape;2911;p20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2" name="Google Shape;2912;p204"/>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3" name="Google Shape;2913;p204"/>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4" name="Google Shape;2914;p204"/>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5" name="Google Shape;2915;p204"/>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6" name="Google Shape;2916;p204"/>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7" name="Google Shape;2917;p204"/>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8" name="Google Shape;2918;p204"/>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9" name="Google Shape;2919;p204"/>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0" name="Google Shape;2920;p204"/>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1" name="Google Shape;2921;p204"/>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2" name="Google Shape;2922;p204"/>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3" name="Google Shape;2923;p204"/>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4" name="Google Shape;2924;p204"/>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5" name="Google Shape;2925;p204"/>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6" name="Google Shape;2926;p204"/>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204"/>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8" name="Google Shape;2928;p204"/>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04"/>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0" name="Google Shape;2930;p204"/>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1" name="Google Shape;2931;p204"/>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2" name="Google Shape;2932;p204"/>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3" name="Google Shape;2933;p204"/>
          <p:cNvSpPr/>
          <p:nvPr>
            <p:ph idx="17" type="pic"/>
          </p:nvPr>
        </p:nvSpPr>
        <p:spPr>
          <a:xfrm>
            <a:off x="4918662" y="2520431"/>
            <a:ext cx="2382838" cy="2382838"/>
          </a:xfrm>
          <a:prstGeom prst="ellipse">
            <a:avLst/>
          </a:prstGeom>
          <a:noFill/>
          <a:ln>
            <a:noFill/>
          </a:ln>
        </p:spPr>
      </p:sp>
      <p:sp>
        <p:nvSpPr>
          <p:cNvPr id="2934" name="Google Shape;2934;p204"/>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5" name="Google Shape;2935;p204"/>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6" name="Google Shape;2936;p204"/>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937" name="Shape 2937"/>
        <p:cNvGrpSpPr/>
        <p:nvPr/>
      </p:nvGrpSpPr>
      <p:grpSpPr>
        <a:xfrm>
          <a:off x="0" y="0"/>
          <a:ext cx="0" cy="0"/>
          <a:chOff x="0" y="0"/>
          <a:chExt cx="0" cy="0"/>
        </a:xfrm>
      </p:grpSpPr>
      <p:sp>
        <p:nvSpPr>
          <p:cNvPr id="2938" name="Google Shape;2938;p205"/>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9" name="Google Shape;2939;p205"/>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0" name="Google Shape;2940;p205"/>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1" name="Google Shape;2941;p205"/>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2" name="Google Shape;2942;p205"/>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3" name="Google Shape;2943;p205"/>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4" name="Google Shape;2944;p205"/>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5" name="Google Shape;2945;p205"/>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6" name="Google Shape;2946;p205"/>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7" name="Google Shape;2947;p205"/>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8" name="Google Shape;2948;p205"/>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9" name="Google Shape;2949;p205"/>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0" name="Google Shape;2950;p205"/>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1" name="Google Shape;2951;p205"/>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2" name="Google Shape;2952;p205"/>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3" name="Google Shape;2953;p205"/>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4" name="Google Shape;2954;p205"/>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5" name="Google Shape;2955;p205"/>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6" name="Google Shape;2956;p205"/>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7" name="Google Shape;2957;p205"/>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8" name="Google Shape;2958;p20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9" name="Google Shape;2959;p205"/>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960" name="Shape 2960"/>
        <p:cNvGrpSpPr/>
        <p:nvPr/>
      </p:nvGrpSpPr>
      <p:grpSpPr>
        <a:xfrm>
          <a:off x="0" y="0"/>
          <a:ext cx="0" cy="0"/>
          <a:chOff x="0" y="0"/>
          <a:chExt cx="0" cy="0"/>
        </a:xfrm>
      </p:grpSpPr>
      <p:sp>
        <p:nvSpPr>
          <p:cNvPr id="2961" name="Google Shape;2961;p206"/>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2" name="Google Shape;2962;p206"/>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3" name="Google Shape;2963;p206"/>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4" name="Google Shape;2964;p206"/>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65" name="Google Shape;2965;p206"/>
          <p:cNvCxnSpPr>
            <a:endCxn id="296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967" name="Google Shape;2967;p206"/>
          <p:cNvCxnSpPr/>
          <p:nvPr/>
        </p:nvCxnSpPr>
        <p:spPr>
          <a:xfrm rot="10800000">
            <a:off x="3397660" y="2558143"/>
            <a:ext cx="1673091" cy="870856"/>
          </a:xfrm>
          <a:prstGeom prst="straightConnector1">
            <a:avLst/>
          </a:prstGeom>
          <a:noFill/>
          <a:ln cap="flat" cmpd="sng" w="12700">
            <a:solidFill>
              <a:schemeClr val="dk2"/>
            </a:solidFill>
            <a:prstDash val="solid"/>
            <a:miter lim="800000"/>
            <a:headEnd len="sm" w="sm" type="none"/>
            <a:tailEnd len="sm" w="sm" type="none"/>
          </a:ln>
        </p:spPr>
      </p:cxnSp>
      <p:cxnSp>
        <p:nvCxnSpPr>
          <p:cNvPr id="2968" name="Google Shape;2968;p206"/>
          <p:cNvCxnSpPr>
            <a:stCxn id="2969"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970" name="Google Shape;2970;p206"/>
          <p:cNvCxnSpPr>
            <a:stCxn id="2971"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972" name="Google Shape;2972;p206"/>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3" name="Google Shape;2973;p206"/>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1" name="Google Shape;2971;p206"/>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6" name="Google Shape;2966;p206"/>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9" name="Google Shape;2969;p206"/>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4" name="Google Shape;2974;p206"/>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5" name="Google Shape;2975;p206"/>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6" name="Google Shape;2976;p206"/>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7" name="Google Shape;2977;p206"/>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8" name="Google Shape;2978;p206"/>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9" name="Google Shape;2979;p206"/>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0" name="Google Shape;2980;p206"/>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1" name="Google Shape;2981;p206"/>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2" name="Google Shape;2982;p206"/>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983" name="Shape 2983"/>
        <p:cNvGrpSpPr/>
        <p:nvPr/>
      </p:nvGrpSpPr>
      <p:grpSpPr>
        <a:xfrm>
          <a:off x="0" y="0"/>
          <a:ext cx="0" cy="0"/>
          <a:chOff x="0" y="0"/>
          <a:chExt cx="0" cy="0"/>
        </a:xfrm>
      </p:grpSpPr>
      <p:sp>
        <p:nvSpPr>
          <p:cNvPr id="2984" name="Google Shape;2984;p207"/>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5" name="Google Shape;2985;p20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6" name="Google Shape;2986;p20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7" name="Google Shape;2987;p207"/>
          <p:cNvSpPr/>
          <p:nvPr>
            <p:ph idx="2" type="pic"/>
          </p:nvPr>
        </p:nvSpPr>
        <p:spPr>
          <a:xfrm>
            <a:off x="0" y="1442806"/>
            <a:ext cx="12192000" cy="1438508"/>
          </a:xfrm>
          <a:prstGeom prst="rect">
            <a:avLst/>
          </a:prstGeom>
          <a:solidFill>
            <a:srgbClr val="202021">
              <a:alpha val="49803"/>
            </a:srgbClr>
          </a:solidFill>
          <a:ln>
            <a:noFill/>
          </a:ln>
        </p:spPr>
      </p:sp>
      <p:sp>
        <p:nvSpPr>
          <p:cNvPr id="2988" name="Google Shape;2988;p207"/>
          <p:cNvSpPr/>
          <p:nvPr>
            <p:ph idx="3" type="pic"/>
          </p:nvPr>
        </p:nvSpPr>
        <p:spPr>
          <a:xfrm>
            <a:off x="0" y="3065994"/>
            <a:ext cx="12192000" cy="1438508"/>
          </a:xfrm>
          <a:prstGeom prst="rect">
            <a:avLst/>
          </a:prstGeom>
          <a:solidFill>
            <a:srgbClr val="202021">
              <a:alpha val="49803"/>
            </a:srgbClr>
          </a:solidFill>
          <a:ln>
            <a:noFill/>
          </a:ln>
        </p:spPr>
      </p:sp>
      <p:sp>
        <p:nvSpPr>
          <p:cNvPr id="2989" name="Google Shape;2989;p207"/>
          <p:cNvSpPr/>
          <p:nvPr>
            <p:ph idx="4" type="pic"/>
          </p:nvPr>
        </p:nvSpPr>
        <p:spPr>
          <a:xfrm>
            <a:off x="0" y="4688736"/>
            <a:ext cx="12192000" cy="1438508"/>
          </a:xfrm>
          <a:prstGeom prst="rect">
            <a:avLst/>
          </a:prstGeom>
          <a:solidFill>
            <a:srgbClr val="202021">
              <a:alpha val="49803"/>
            </a:srgbClr>
          </a:solidFill>
          <a:ln>
            <a:noFill/>
          </a:ln>
        </p:spPr>
      </p:sp>
      <p:cxnSp>
        <p:nvCxnSpPr>
          <p:cNvPr id="2990" name="Google Shape;2990;p207"/>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91" name="Google Shape;2991;p207"/>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92" name="Google Shape;2992;p207"/>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93" name="Google Shape;2993;p207"/>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94" name="Google Shape;2994;p207"/>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95" name="Google Shape;2995;p207"/>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996" name="Google Shape;2996;p207"/>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7" name="Google Shape;2997;p207"/>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8" name="Google Shape;2998;p207"/>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207"/>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0" name="Google Shape;3000;p207"/>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07"/>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207"/>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207"/>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4" name="Google Shape;3004;p207"/>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5" name="Google Shape;3005;p207"/>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6" name="Google Shape;3006;p207"/>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7" name="Google Shape;3007;p207"/>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8" name="Google Shape;3008;p207"/>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9" name="Google Shape;3009;p207"/>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0" name="Google Shape;3010;p207"/>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1" name="Google Shape;3011;p207"/>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2" name="Google Shape;3012;p207"/>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3" name="Google Shape;3013;p207"/>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014" name="Shape 3014"/>
        <p:cNvGrpSpPr/>
        <p:nvPr/>
      </p:nvGrpSpPr>
      <p:grpSpPr>
        <a:xfrm>
          <a:off x="0" y="0"/>
          <a:ext cx="0" cy="0"/>
          <a:chOff x="0" y="0"/>
          <a:chExt cx="0" cy="0"/>
        </a:xfrm>
      </p:grpSpPr>
      <p:sp>
        <p:nvSpPr>
          <p:cNvPr id="3015" name="Google Shape;3015;p208"/>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6" name="Google Shape;3016;p20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7" name="Google Shape;3017;p20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8" name="Google Shape;3018;p208"/>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9" name="Google Shape;3019;p208"/>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0" name="Google Shape;3020;p208"/>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1" name="Google Shape;3021;p208"/>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2" name="Google Shape;3022;p208"/>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3" name="Google Shape;3023;p208"/>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4" name="Google Shape;3024;p208"/>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25" name="Google Shape;3025;p208"/>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3026" name="Google Shape;3026;p208"/>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7" name="Google Shape;3027;p208"/>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8" name="Google Shape;3028;p208"/>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9" name="Google Shape;3029;p208"/>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0" name="Google Shape;3030;p208"/>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1" name="Google Shape;3031;p208"/>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2" name="Google Shape;3032;p208"/>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3" name="Google Shape;3033;p208"/>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4" name="Google Shape;3034;p208"/>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5" name="Google Shape;3035;p208"/>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6" name="Google Shape;3036;p208"/>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7" name="Google Shape;3037;p208"/>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8" name="Google Shape;3038;p208"/>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9" name="Google Shape;3039;p208"/>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0" name="Google Shape;3040;p208"/>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3041" name="Shape 3041"/>
        <p:cNvGrpSpPr/>
        <p:nvPr/>
      </p:nvGrpSpPr>
      <p:grpSpPr>
        <a:xfrm>
          <a:off x="0" y="0"/>
          <a:ext cx="0" cy="0"/>
          <a:chOff x="0" y="0"/>
          <a:chExt cx="0" cy="0"/>
        </a:xfrm>
      </p:grpSpPr>
      <p:sp>
        <p:nvSpPr>
          <p:cNvPr id="3042" name="Google Shape;3042;p209"/>
          <p:cNvSpPr/>
          <p:nvPr>
            <p:ph idx="2" type="pic"/>
          </p:nvPr>
        </p:nvSpPr>
        <p:spPr>
          <a:xfrm>
            <a:off x="0" y="0"/>
            <a:ext cx="4986609" cy="6858000"/>
          </a:xfrm>
          <a:prstGeom prst="rect">
            <a:avLst/>
          </a:prstGeom>
          <a:solidFill>
            <a:schemeClr val="dk2">
              <a:alpha val="74901"/>
            </a:schemeClr>
          </a:solidFill>
          <a:ln>
            <a:noFill/>
          </a:ln>
        </p:spPr>
      </p:sp>
      <p:sp>
        <p:nvSpPr>
          <p:cNvPr id="3043" name="Google Shape;3043;p209"/>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4" name="Google Shape;3044;p209"/>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5" name="Google Shape;3045;p209"/>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46" name="Google Shape;3046;p209"/>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47" name="Google Shape;3047;p209"/>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48" name="Google Shape;3048;p209"/>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049" name="Google Shape;3049;p209"/>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0" name="Google Shape;3050;p209"/>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1" name="Google Shape;3051;p209"/>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2" name="Google Shape;3052;p209"/>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3" name="Google Shape;3053;p209"/>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4" name="Google Shape;3054;p209"/>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5" name="Google Shape;3055;p209"/>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6" name="Google Shape;3056;p209"/>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7" name="Google Shape;3057;p209"/>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8" name="Google Shape;3058;p209"/>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9" name="Google Shape;3059;p209"/>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0" name="Google Shape;3060;p209"/>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1" name="Google Shape;3061;p209"/>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3062" name="Shape 3062"/>
        <p:cNvGrpSpPr/>
        <p:nvPr/>
      </p:nvGrpSpPr>
      <p:grpSpPr>
        <a:xfrm>
          <a:off x="0" y="0"/>
          <a:ext cx="0" cy="0"/>
          <a:chOff x="0" y="0"/>
          <a:chExt cx="0" cy="0"/>
        </a:xfrm>
      </p:grpSpPr>
      <p:sp>
        <p:nvSpPr>
          <p:cNvPr id="3063" name="Google Shape;3063;p210"/>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4" name="Google Shape;3064;p21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5" name="Google Shape;3065;p21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6" name="Google Shape;3066;p21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67" name="Google Shape;3067;p21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68" name="Google Shape;3068;p21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069" name="Google Shape;3069;p21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070" name="Google Shape;3070;p21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1" name="Google Shape;3071;p210"/>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2" name="Google Shape;3072;p210"/>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3" name="Google Shape;3073;p210"/>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4" name="Google Shape;3074;p210"/>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5" name="Google Shape;3075;p210"/>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6" name="Google Shape;3076;p210"/>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7" name="Google Shape;3077;p210"/>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8" name="Google Shape;3078;p210"/>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9" name="Google Shape;3079;p210"/>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0" name="Google Shape;3080;p210"/>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1" name="Google Shape;3081;p210"/>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2" name="Google Shape;3082;p210"/>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3083" name="Google Shape;3083;p210"/>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3084" name="Shape 3084"/>
        <p:cNvGrpSpPr/>
        <p:nvPr/>
      </p:nvGrpSpPr>
      <p:grpSpPr>
        <a:xfrm>
          <a:off x="0" y="0"/>
          <a:ext cx="0" cy="0"/>
          <a:chOff x="0" y="0"/>
          <a:chExt cx="0" cy="0"/>
        </a:xfrm>
      </p:grpSpPr>
      <p:sp>
        <p:nvSpPr>
          <p:cNvPr id="3085" name="Google Shape;3085;p211"/>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086" name="Google Shape;3086;p211"/>
          <p:cNvGrpSpPr/>
          <p:nvPr/>
        </p:nvGrpSpPr>
        <p:grpSpPr>
          <a:xfrm>
            <a:off x="715600" y="2098526"/>
            <a:ext cx="6096000" cy="1723549"/>
            <a:chOff x="715600" y="2205347"/>
            <a:chExt cx="6096000" cy="1723549"/>
          </a:xfrm>
        </p:grpSpPr>
        <p:sp>
          <p:nvSpPr>
            <p:cNvPr id="3087" name="Google Shape;3087;p21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088" name="Google Shape;3088;p21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089" name="Google Shape;3089;p211"/>
          <p:cNvGrpSpPr/>
          <p:nvPr/>
        </p:nvGrpSpPr>
        <p:grpSpPr>
          <a:xfrm>
            <a:off x="647700" y="5924400"/>
            <a:ext cx="1951864" cy="324000"/>
            <a:chOff x="3753875" y="6160946"/>
            <a:chExt cx="1951864" cy="324000"/>
          </a:xfrm>
        </p:grpSpPr>
        <p:pic>
          <p:nvPicPr>
            <p:cNvPr id="3090" name="Google Shape;3090;p21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091" name="Google Shape;3091;p21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092" name="Google Shape;3092;p21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093" name="Google Shape;3093;p21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094" name="Google Shape;3094;p21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095" name="Google Shape;3095;p21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096" name="Google Shape;3096;p21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097" name="Google Shape;3097;p211"/>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3098" name="Shape 3098"/>
        <p:cNvGrpSpPr/>
        <p:nvPr/>
      </p:nvGrpSpPr>
      <p:grpSpPr>
        <a:xfrm>
          <a:off x="0" y="0"/>
          <a:ext cx="0" cy="0"/>
          <a:chOff x="0" y="0"/>
          <a:chExt cx="0" cy="0"/>
        </a:xfrm>
      </p:grpSpPr>
      <p:grpSp>
        <p:nvGrpSpPr>
          <p:cNvPr id="3099" name="Google Shape;3099;p212"/>
          <p:cNvGrpSpPr/>
          <p:nvPr/>
        </p:nvGrpSpPr>
        <p:grpSpPr>
          <a:xfrm>
            <a:off x="715600" y="2098526"/>
            <a:ext cx="6096000" cy="1723549"/>
            <a:chOff x="715600" y="2205347"/>
            <a:chExt cx="6096000" cy="1723549"/>
          </a:xfrm>
        </p:grpSpPr>
        <p:sp>
          <p:nvSpPr>
            <p:cNvPr id="3100" name="Google Shape;3100;p21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3101" name="Google Shape;3101;p21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102" name="Google Shape;3102;p212"/>
          <p:cNvGrpSpPr/>
          <p:nvPr/>
        </p:nvGrpSpPr>
        <p:grpSpPr>
          <a:xfrm>
            <a:off x="647700" y="5924400"/>
            <a:ext cx="1951864" cy="324000"/>
            <a:chOff x="3753875" y="6160946"/>
            <a:chExt cx="1951864" cy="324000"/>
          </a:xfrm>
        </p:grpSpPr>
        <p:pic>
          <p:nvPicPr>
            <p:cNvPr id="3103" name="Google Shape;3103;p21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04" name="Google Shape;3104;p21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05" name="Google Shape;3105;p21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06" name="Google Shape;3106;p21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07" name="Google Shape;3107;p21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08" name="Google Shape;3108;p21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09" name="Google Shape;3109;p212"/>
          <p:cNvSpPr/>
          <p:nvPr>
            <p:ph idx="2" type="pic"/>
          </p:nvPr>
        </p:nvSpPr>
        <p:spPr>
          <a:xfrm>
            <a:off x="4627563" y="0"/>
            <a:ext cx="7564437" cy="6858000"/>
          </a:xfrm>
          <a:prstGeom prst="rect">
            <a:avLst/>
          </a:prstGeom>
          <a:noFill/>
          <a:ln>
            <a:noFill/>
          </a:ln>
        </p:spPr>
      </p:sp>
      <p:sp>
        <p:nvSpPr>
          <p:cNvPr id="3110" name="Google Shape;3110;p21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31" name="Shape 131"/>
        <p:cNvGrpSpPr/>
        <p:nvPr/>
      </p:nvGrpSpPr>
      <p:grpSpPr>
        <a:xfrm>
          <a:off x="0" y="0"/>
          <a:ext cx="0" cy="0"/>
          <a:chOff x="0" y="0"/>
          <a:chExt cx="0" cy="0"/>
        </a:xfrm>
      </p:grpSpPr>
      <p:sp>
        <p:nvSpPr>
          <p:cNvPr id="132" name="Google Shape;132;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3" name="Google Shape;133;p118"/>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p:cSld name="1_Thank you">
    <p:bg>
      <p:bgPr>
        <a:gradFill>
          <a:gsLst>
            <a:gs pos="0">
              <a:srgbClr val="8F171C"/>
            </a:gs>
            <a:gs pos="100000">
              <a:schemeClr val="dk2"/>
            </a:gs>
          </a:gsLst>
          <a:lin ang="5400000" scaled="0"/>
        </a:gradFill>
      </p:bgPr>
    </p:bg>
    <p:spTree>
      <p:nvGrpSpPr>
        <p:cNvPr id="3114" name="Shape 3114"/>
        <p:cNvGrpSpPr/>
        <p:nvPr/>
      </p:nvGrpSpPr>
      <p:grpSpPr>
        <a:xfrm>
          <a:off x="0" y="0"/>
          <a:ext cx="0" cy="0"/>
          <a:chOff x="0" y="0"/>
          <a:chExt cx="0" cy="0"/>
        </a:xfrm>
      </p:grpSpPr>
      <p:grpSp>
        <p:nvGrpSpPr>
          <p:cNvPr id="3115" name="Google Shape;3115;p59"/>
          <p:cNvGrpSpPr/>
          <p:nvPr/>
        </p:nvGrpSpPr>
        <p:grpSpPr>
          <a:xfrm>
            <a:off x="647700" y="5924400"/>
            <a:ext cx="1951864" cy="324000"/>
            <a:chOff x="3753875" y="6160946"/>
            <a:chExt cx="1951864" cy="324000"/>
          </a:xfrm>
        </p:grpSpPr>
        <p:pic>
          <p:nvPicPr>
            <p:cNvPr id="3116" name="Google Shape;3116;p5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117" name="Google Shape;3117;p5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118" name="Google Shape;3118;p5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119" name="Google Shape;3119;p5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120" name="Google Shape;3120;p5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121" name="Google Shape;3121;p5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122" name="Google Shape;3122;p59"/>
          <p:cNvSpPr/>
          <p:nvPr>
            <p:ph idx="2" type="pic"/>
          </p:nvPr>
        </p:nvSpPr>
        <p:spPr>
          <a:xfrm>
            <a:off x="4627563" y="0"/>
            <a:ext cx="7564437" cy="6858000"/>
          </a:xfrm>
          <a:prstGeom prst="rect">
            <a:avLst/>
          </a:prstGeom>
          <a:noFill/>
          <a:ln>
            <a:noFill/>
          </a:ln>
        </p:spPr>
      </p:sp>
      <p:sp>
        <p:nvSpPr>
          <p:cNvPr id="3123" name="Google Shape;3123;p59"/>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3124" name="Shape 3124"/>
        <p:cNvGrpSpPr/>
        <p:nvPr/>
      </p:nvGrpSpPr>
      <p:grpSpPr>
        <a:xfrm>
          <a:off x="0" y="0"/>
          <a:ext cx="0" cy="0"/>
          <a:chOff x="0" y="0"/>
          <a:chExt cx="0" cy="0"/>
        </a:xfrm>
      </p:grpSpPr>
      <p:sp>
        <p:nvSpPr>
          <p:cNvPr id="3125" name="Google Shape;3125;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6" name="Google Shape;3126;p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3127" name="Google Shape;3127;p60"/>
          <p:cNvGrpSpPr/>
          <p:nvPr/>
        </p:nvGrpSpPr>
        <p:grpSpPr>
          <a:xfrm>
            <a:off x="10668000" y="304798"/>
            <a:ext cx="1179720" cy="581555"/>
            <a:chOff x="969962" y="2846965"/>
            <a:chExt cx="1740598" cy="872299"/>
          </a:xfrm>
        </p:grpSpPr>
        <p:sp>
          <p:nvSpPr>
            <p:cNvPr id="3128" name="Google Shape;3128;p6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29" name="Google Shape;3129;p6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0" name="Google Shape;3130;p6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1" name="Google Shape;3131;p6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2" name="Google Shape;3132;p6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3" name="Google Shape;3133;p6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4" name="Google Shape;3134;p6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5" name="Google Shape;3135;p6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6" name="Google Shape;3136;p6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7" name="Google Shape;3137;p6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8" name="Google Shape;3138;p6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9" name="Google Shape;3139;p6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0" name="Google Shape;3140;p6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1" name="Google Shape;3141;p6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2" name="Google Shape;3142;p6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3" name="Google Shape;3143;p6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4" name="Google Shape;3144;p6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5" name="Google Shape;3145;p6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6" name="Google Shape;3146;p6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7" name="Google Shape;3147;p6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8" name="Google Shape;3148;p6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9" name="Google Shape;3149;p6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0" name="Google Shape;3150;p6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3151" name="Shape 3151"/>
        <p:cNvGrpSpPr/>
        <p:nvPr/>
      </p:nvGrpSpPr>
      <p:grpSpPr>
        <a:xfrm>
          <a:off x="0" y="0"/>
          <a:ext cx="0" cy="0"/>
          <a:chOff x="0" y="0"/>
          <a:chExt cx="0" cy="0"/>
        </a:xfrm>
      </p:grpSpPr>
      <p:grpSp>
        <p:nvGrpSpPr>
          <p:cNvPr id="3152" name="Google Shape;3152;p213"/>
          <p:cNvGrpSpPr/>
          <p:nvPr/>
        </p:nvGrpSpPr>
        <p:grpSpPr>
          <a:xfrm>
            <a:off x="10668000" y="304798"/>
            <a:ext cx="1179720" cy="581555"/>
            <a:chOff x="969962" y="2846965"/>
            <a:chExt cx="1740598" cy="872299"/>
          </a:xfrm>
        </p:grpSpPr>
        <p:sp>
          <p:nvSpPr>
            <p:cNvPr id="3153" name="Google Shape;3153;p213"/>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4" name="Google Shape;3154;p213"/>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5" name="Google Shape;3155;p213"/>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6" name="Google Shape;3156;p213"/>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7" name="Google Shape;3157;p213"/>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8" name="Google Shape;3158;p213"/>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9" name="Google Shape;3159;p213"/>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0" name="Google Shape;3160;p213"/>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1" name="Google Shape;3161;p213"/>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2" name="Google Shape;3162;p213"/>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3" name="Google Shape;3163;p213"/>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4" name="Google Shape;3164;p213"/>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5" name="Google Shape;3165;p213"/>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6" name="Google Shape;3166;p213"/>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7" name="Google Shape;3167;p213"/>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8" name="Google Shape;3168;p213"/>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9" name="Google Shape;3169;p213"/>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0" name="Google Shape;3170;p213"/>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1" name="Google Shape;3171;p213"/>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2" name="Google Shape;3172;p213"/>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3" name="Google Shape;3173;p213"/>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4" name="Google Shape;3174;p213"/>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5" name="Google Shape;3175;p213"/>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176" name="Google Shape;3176;p213"/>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3177" name="Google Shape;3177;p213"/>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8" name="Google Shape;3178;p213"/>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9" name="Google Shape;3179;p213"/>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180" name="Shape 3180"/>
        <p:cNvGrpSpPr/>
        <p:nvPr/>
      </p:nvGrpSpPr>
      <p:grpSpPr>
        <a:xfrm>
          <a:off x="0" y="0"/>
          <a:ext cx="0" cy="0"/>
          <a:chOff x="0" y="0"/>
          <a:chExt cx="0" cy="0"/>
        </a:xfrm>
      </p:grpSpPr>
      <p:sp>
        <p:nvSpPr>
          <p:cNvPr id="3181" name="Google Shape;3181;p214"/>
          <p:cNvSpPr/>
          <p:nvPr>
            <p:ph idx="2" type="pic"/>
          </p:nvPr>
        </p:nvSpPr>
        <p:spPr>
          <a:xfrm>
            <a:off x="380974" y="374463"/>
            <a:ext cx="8280000" cy="6120000"/>
          </a:xfrm>
          <a:prstGeom prst="rect">
            <a:avLst/>
          </a:prstGeom>
          <a:noFill/>
          <a:ln>
            <a:noFill/>
          </a:ln>
        </p:spPr>
      </p:sp>
      <p:sp>
        <p:nvSpPr>
          <p:cNvPr id="3182" name="Google Shape;3182;p214"/>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83" name="Google Shape;3183;p214"/>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4" name="Google Shape;3184;p214"/>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85" name="Google Shape;3185;p214"/>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3186" name="Google Shape;3186;p214"/>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187" name="Shape 3187"/>
        <p:cNvGrpSpPr/>
        <p:nvPr/>
      </p:nvGrpSpPr>
      <p:grpSpPr>
        <a:xfrm>
          <a:off x="0" y="0"/>
          <a:ext cx="0" cy="0"/>
          <a:chOff x="0" y="0"/>
          <a:chExt cx="0" cy="0"/>
        </a:xfrm>
      </p:grpSpPr>
      <p:sp>
        <p:nvSpPr>
          <p:cNvPr id="3188" name="Google Shape;3188;p215"/>
          <p:cNvSpPr/>
          <p:nvPr>
            <p:ph idx="2" type="pic"/>
          </p:nvPr>
        </p:nvSpPr>
        <p:spPr>
          <a:xfrm>
            <a:off x="360000" y="360000"/>
            <a:ext cx="11484000" cy="6120000"/>
          </a:xfrm>
          <a:prstGeom prst="rect">
            <a:avLst/>
          </a:prstGeom>
          <a:noFill/>
          <a:ln>
            <a:noFill/>
          </a:ln>
        </p:spPr>
      </p:sp>
      <p:sp>
        <p:nvSpPr>
          <p:cNvPr id="3189" name="Google Shape;3189;p215"/>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90" name="Google Shape;3190;p215"/>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191" name="Google Shape;3191;p215"/>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3192" name="Shape 3192"/>
        <p:cNvGrpSpPr/>
        <p:nvPr/>
      </p:nvGrpSpPr>
      <p:grpSpPr>
        <a:xfrm>
          <a:off x="0" y="0"/>
          <a:ext cx="0" cy="0"/>
          <a:chOff x="0" y="0"/>
          <a:chExt cx="0" cy="0"/>
        </a:xfrm>
      </p:grpSpPr>
      <p:sp>
        <p:nvSpPr>
          <p:cNvPr id="3193" name="Google Shape;3193;p216"/>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94" name="Google Shape;3194;p216"/>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3195" name="Google Shape;3195;p216"/>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6" name="Google Shape;3196;p216"/>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3197" name="Shape 3197"/>
        <p:cNvGrpSpPr/>
        <p:nvPr/>
      </p:nvGrpSpPr>
      <p:grpSpPr>
        <a:xfrm>
          <a:off x="0" y="0"/>
          <a:ext cx="0" cy="0"/>
          <a:chOff x="0" y="0"/>
          <a:chExt cx="0" cy="0"/>
        </a:xfrm>
      </p:grpSpPr>
      <p:sp>
        <p:nvSpPr>
          <p:cNvPr id="3198" name="Google Shape;3198;p217"/>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9" name="Google Shape;3199;p217"/>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0" name="Google Shape;3200;p217"/>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1" name="Google Shape;3201;p217"/>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3202" name="Shape 3202"/>
        <p:cNvGrpSpPr/>
        <p:nvPr/>
      </p:nvGrpSpPr>
      <p:grpSpPr>
        <a:xfrm>
          <a:off x="0" y="0"/>
          <a:ext cx="0" cy="0"/>
          <a:chOff x="0" y="0"/>
          <a:chExt cx="0" cy="0"/>
        </a:xfrm>
      </p:grpSpPr>
      <p:sp>
        <p:nvSpPr>
          <p:cNvPr id="3203" name="Google Shape;3203;p21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04" name="Google Shape;3204;p2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5" name="Google Shape;3205;p2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3206" name="Shape 3206"/>
        <p:cNvGrpSpPr/>
        <p:nvPr/>
      </p:nvGrpSpPr>
      <p:grpSpPr>
        <a:xfrm>
          <a:off x="0" y="0"/>
          <a:ext cx="0" cy="0"/>
          <a:chOff x="0" y="0"/>
          <a:chExt cx="0" cy="0"/>
        </a:xfrm>
      </p:grpSpPr>
      <p:pic>
        <p:nvPicPr>
          <p:cNvPr id="3207" name="Google Shape;3207;p21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208" name="Google Shape;3208;p219"/>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9" name="Google Shape;3209;p21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0" name="Google Shape;3210;p219"/>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3211" name="Shape 3211"/>
        <p:cNvGrpSpPr/>
        <p:nvPr/>
      </p:nvGrpSpPr>
      <p:grpSpPr>
        <a:xfrm>
          <a:off x="0" y="0"/>
          <a:ext cx="0" cy="0"/>
          <a:chOff x="0" y="0"/>
          <a:chExt cx="0" cy="0"/>
        </a:xfrm>
      </p:grpSpPr>
      <p:sp>
        <p:nvSpPr>
          <p:cNvPr id="3212" name="Google Shape;3212;p22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3" name="Google Shape;3213;p22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4" name="Google Shape;3214;p22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34" name="Shape 134"/>
        <p:cNvGrpSpPr/>
        <p:nvPr/>
      </p:nvGrpSpPr>
      <p:grpSpPr>
        <a:xfrm>
          <a:off x="0" y="0"/>
          <a:ext cx="0" cy="0"/>
          <a:chOff x="0" y="0"/>
          <a:chExt cx="0" cy="0"/>
        </a:xfrm>
      </p:grpSpPr>
      <p:sp>
        <p:nvSpPr>
          <p:cNvPr id="135" name="Google Shape;135;p119"/>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 name="Google Shape;136;p119"/>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7" name="Google Shape;137;p119"/>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8" name="Google Shape;138;p119"/>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19"/>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119"/>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19"/>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19"/>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3215" name="Shape 3215"/>
        <p:cNvGrpSpPr/>
        <p:nvPr/>
      </p:nvGrpSpPr>
      <p:grpSpPr>
        <a:xfrm>
          <a:off x="0" y="0"/>
          <a:ext cx="0" cy="0"/>
          <a:chOff x="0" y="0"/>
          <a:chExt cx="0" cy="0"/>
        </a:xfrm>
      </p:grpSpPr>
      <p:pic>
        <p:nvPicPr>
          <p:cNvPr id="3216" name="Google Shape;3216;p22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217" name="Google Shape;3217;p22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8" name="Google Shape;3218;p22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9" name="Google Shape;3219;p22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3220" name="Shape 3220"/>
        <p:cNvGrpSpPr/>
        <p:nvPr/>
      </p:nvGrpSpPr>
      <p:grpSpPr>
        <a:xfrm>
          <a:off x="0" y="0"/>
          <a:ext cx="0" cy="0"/>
          <a:chOff x="0" y="0"/>
          <a:chExt cx="0" cy="0"/>
        </a:xfrm>
      </p:grpSpPr>
      <p:sp>
        <p:nvSpPr>
          <p:cNvPr id="3221" name="Google Shape;3221;p22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2" name="Google Shape;3222;p22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3" name="Google Shape;3223;p222"/>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3224" name="Shape 3224"/>
        <p:cNvGrpSpPr/>
        <p:nvPr/>
      </p:nvGrpSpPr>
      <p:grpSpPr>
        <a:xfrm>
          <a:off x="0" y="0"/>
          <a:ext cx="0" cy="0"/>
          <a:chOff x="0" y="0"/>
          <a:chExt cx="0" cy="0"/>
        </a:xfrm>
      </p:grpSpPr>
      <p:sp>
        <p:nvSpPr>
          <p:cNvPr id="3225" name="Google Shape;3225;p22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26" name="Google Shape;3226;p2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7" name="Google Shape;3227;p22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8" name="Google Shape;3228;p22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3229" name="Shape 3229"/>
        <p:cNvGrpSpPr/>
        <p:nvPr/>
      </p:nvGrpSpPr>
      <p:grpSpPr>
        <a:xfrm>
          <a:off x="0" y="0"/>
          <a:ext cx="0" cy="0"/>
          <a:chOff x="0" y="0"/>
          <a:chExt cx="0" cy="0"/>
        </a:xfrm>
      </p:grpSpPr>
      <p:sp>
        <p:nvSpPr>
          <p:cNvPr id="3230" name="Google Shape;3230;p22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31" name="Google Shape;3231;p22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2" name="Google Shape;3232;p224"/>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3233" name="Shape 3233"/>
        <p:cNvGrpSpPr/>
        <p:nvPr/>
      </p:nvGrpSpPr>
      <p:grpSpPr>
        <a:xfrm>
          <a:off x="0" y="0"/>
          <a:ext cx="0" cy="0"/>
          <a:chOff x="0" y="0"/>
          <a:chExt cx="0" cy="0"/>
        </a:xfrm>
      </p:grpSpPr>
      <p:sp>
        <p:nvSpPr>
          <p:cNvPr id="3234" name="Google Shape;3234;p22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35" name="Google Shape;3235;p22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6" name="Google Shape;3236;p22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3237" name="Shape 3237"/>
        <p:cNvGrpSpPr/>
        <p:nvPr/>
      </p:nvGrpSpPr>
      <p:grpSpPr>
        <a:xfrm>
          <a:off x="0" y="0"/>
          <a:ext cx="0" cy="0"/>
          <a:chOff x="0" y="0"/>
          <a:chExt cx="0" cy="0"/>
        </a:xfrm>
      </p:grpSpPr>
      <p:sp>
        <p:nvSpPr>
          <p:cNvPr id="3238" name="Google Shape;3238;p22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9" name="Google Shape;3239;p22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0" name="Google Shape;3240;p22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3241" name="Shape 3241"/>
        <p:cNvGrpSpPr/>
        <p:nvPr/>
      </p:nvGrpSpPr>
      <p:grpSpPr>
        <a:xfrm>
          <a:off x="0" y="0"/>
          <a:ext cx="0" cy="0"/>
          <a:chOff x="0" y="0"/>
          <a:chExt cx="0" cy="0"/>
        </a:xfrm>
      </p:grpSpPr>
      <p:sp>
        <p:nvSpPr>
          <p:cNvPr id="3242" name="Google Shape;3242;p2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3243" name="Shape 3243"/>
        <p:cNvGrpSpPr/>
        <p:nvPr/>
      </p:nvGrpSpPr>
      <p:grpSpPr>
        <a:xfrm>
          <a:off x="0" y="0"/>
          <a:ext cx="0" cy="0"/>
          <a:chOff x="0" y="0"/>
          <a:chExt cx="0" cy="0"/>
        </a:xfrm>
      </p:grpSpPr>
      <p:sp>
        <p:nvSpPr>
          <p:cNvPr id="3244" name="Google Shape;3244;p2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245" name="Google Shape;3245;p228"/>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3246" name="Shape 3246"/>
        <p:cNvGrpSpPr/>
        <p:nvPr/>
      </p:nvGrpSpPr>
      <p:grpSpPr>
        <a:xfrm>
          <a:off x="0" y="0"/>
          <a:ext cx="0" cy="0"/>
          <a:chOff x="0" y="0"/>
          <a:chExt cx="0" cy="0"/>
        </a:xfrm>
      </p:grpSpPr>
      <p:sp>
        <p:nvSpPr>
          <p:cNvPr id="3247" name="Google Shape;3247;p229"/>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8" name="Google Shape;3248;p229"/>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249" name="Google Shape;3249;p229"/>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250" name="Google Shape;3250;p229"/>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1" name="Google Shape;3251;p229"/>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2" name="Google Shape;3252;p229"/>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3" name="Google Shape;3253;p229"/>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4" name="Google Shape;3254;p229"/>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3255" name="Shape 3255"/>
        <p:cNvGrpSpPr/>
        <p:nvPr/>
      </p:nvGrpSpPr>
      <p:grpSpPr>
        <a:xfrm>
          <a:off x="0" y="0"/>
          <a:ext cx="0" cy="0"/>
          <a:chOff x="0" y="0"/>
          <a:chExt cx="0" cy="0"/>
        </a:xfrm>
      </p:grpSpPr>
      <p:sp>
        <p:nvSpPr>
          <p:cNvPr id="3256" name="Google Shape;3256;p230"/>
          <p:cNvSpPr/>
          <p:nvPr>
            <p:ph idx="2" type="pic"/>
          </p:nvPr>
        </p:nvSpPr>
        <p:spPr>
          <a:xfrm>
            <a:off x="0" y="-7067"/>
            <a:ext cx="12192000" cy="3743325"/>
          </a:xfrm>
          <a:prstGeom prst="rect">
            <a:avLst/>
          </a:prstGeom>
          <a:noFill/>
          <a:ln>
            <a:noFill/>
          </a:ln>
        </p:spPr>
      </p:sp>
      <p:sp>
        <p:nvSpPr>
          <p:cNvPr id="3257" name="Google Shape;3257;p23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8" name="Google Shape;3258;p230"/>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59" name="Google Shape;3259;p230"/>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0" name="Google Shape;3260;p230"/>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1" name="Google Shape;3261;p230"/>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62" name="Google Shape;3262;p230"/>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63" name="Google Shape;3263;p230"/>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64" name="Google Shape;3264;p230"/>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65" name="Google Shape;3265;p230"/>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66" name="Google Shape;3266;p230"/>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267" name="Google Shape;3267;p230"/>
          <p:cNvGraphicFramePr/>
          <p:nvPr/>
        </p:nvGraphicFramePr>
        <p:xfrm>
          <a:off x="2128110" y="2485373"/>
          <a:ext cx="2283579" cy="1522386"/>
        </p:xfrm>
        <a:graphic>
          <a:graphicData uri="http://schemas.openxmlformats.org/drawingml/2006/chart">
            <c:chart r:id="rId2"/>
          </a:graphicData>
        </a:graphic>
      </p:graphicFrame>
      <p:sp>
        <p:nvSpPr>
          <p:cNvPr id="3268" name="Google Shape;3268;p230"/>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9" name="Google Shape;3269;p230"/>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270" name="Google Shape;3270;p230"/>
          <p:cNvGraphicFramePr/>
          <p:nvPr/>
        </p:nvGraphicFramePr>
        <p:xfrm>
          <a:off x="4956596" y="2485373"/>
          <a:ext cx="2283579" cy="1522386"/>
        </p:xfrm>
        <a:graphic>
          <a:graphicData uri="http://schemas.openxmlformats.org/drawingml/2006/chart">
            <c:chart r:id="rId3"/>
          </a:graphicData>
        </a:graphic>
      </p:graphicFrame>
      <p:sp>
        <p:nvSpPr>
          <p:cNvPr id="3271" name="Google Shape;3271;p230"/>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2" name="Google Shape;3272;p230"/>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273" name="Google Shape;3273;p230"/>
          <p:cNvGraphicFramePr/>
          <p:nvPr/>
        </p:nvGraphicFramePr>
        <p:xfrm>
          <a:off x="7771209" y="2472275"/>
          <a:ext cx="2283579" cy="1522386"/>
        </p:xfrm>
        <a:graphic>
          <a:graphicData uri="http://schemas.openxmlformats.org/drawingml/2006/chart">
            <c:chart r:id="rId4"/>
          </a:graphicData>
        </a:graphic>
      </p:graphicFrame>
      <p:sp>
        <p:nvSpPr>
          <p:cNvPr id="3274" name="Google Shape;3274;p230"/>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5" name="Google Shape;3275;p230"/>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6" name="Google Shape;3276;p230"/>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7" name="Google Shape;3277;p23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8" name="Google Shape;3278;p230"/>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9" name="Google Shape;3279;p230"/>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0" name="Google Shape;3280;p230"/>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1" name="Google Shape;3281;p230"/>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2" name="Google Shape;3282;p230"/>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3" name="Google Shape;3283;p230"/>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4" name="Google Shape;3284;p230"/>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5" name="Google Shape;3285;p230"/>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6" name="Google Shape;3286;p230"/>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7" name="Google Shape;3287;p230"/>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88" name="Google Shape;3288;p230"/>
          <p:cNvGraphicFramePr/>
          <p:nvPr/>
        </p:nvGraphicFramePr>
        <p:xfrm>
          <a:off x="696554" y="3246336"/>
          <a:ext cx="2283579" cy="1522386"/>
        </p:xfrm>
        <a:graphic>
          <a:graphicData uri="http://schemas.openxmlformats.org/drawingml/2006/chart">
            <c:chart r:id="rId5"/>
          </a:graphicData>
        </a:graphic>
      </p:graphicFrame>
      <p:sp>
        <p:nvSpPr>
          <p:cNvPr id="3289" name="Google Shape;3289;p230"/>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0" name="Google Shape;3290;p230"/>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91" name="Google Shape;3291;p230"/>
          <p:cNvGraphicFramePr/>
          <p:nvPr/>
        </p:nvGraphicFramePr>
        <p:xfrm>
          <a:off x="3527104" y="3184215"/>
          <a:ext cx="2283579" cy="1522386"/>
        </p:xfrm>
        <a:graphic>
          <a:graphicData uri="http://schemas.openxmlformats.org/drawingml/2006/chart">
            <c:chart r:id="rId6"/>
          </a:graphicData>
        </a:graphic>
      </p:graphicFrame>
      <p:sp>
        <p:nvSpPr>
          <p:cNvPr id="3292" name="Google Shape;3292;p230"/>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3" name="Google Shape;3293;p230"/>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94" name="Google Shape;3294;p230"/>
          <p:cNvGraphicFramePr/>
          <p:nvPr/>
        </p:nvGraphicFramePr>
        <p:xfrm>
          <a:off x="6373338" y="3195523"/>
          <a:ext cx="2283579" cy="1522386"/>
        </p:xfrm>
        <a:graphic>
          <a:graphicData uri="http://schemas.openxmlformats.org/drawingml/2006/chart">
            <c:chart r:id="rId7"/>
          </a:graphicData>
        </a:graphic>
      </p:graphicFrame>
      <p:sp>
        <p:nvSpPr>
          <p:cNvPr id="3295" name="Google Shape;3295;p230"/>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6" name="Google Shape;3296;p230"/>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97" name="Google Shape;3297;p230"/>
          <p:cNvGraphicFramePr/>
          <p:nvPr/>
        </p:nvGraphicFramePr>
        <p:xfrm>
          <a:off x="9222809" y="3173171"/>
          <a:ext cx="2283579" cy="1522386"/>
        </p:xfrm>
        <a:graphic>
          <a:graphicData uri="http://schemas.openxmlformats.org/drawingml/2006/chart">
            <c:chart r:id="rId8"/>
          </a:graphicData>
        </a:graphic>
      </p:graphicFrame>
      <p:sp>
        <p:nvSpPr>
          <p:cNvPr id="3298" name="Google Shape;3298;p230"/>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9" name="Google Shape;3299;p230"/>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43" name="Shape 143"/>
        <p:cNvGrpSpPr/>
        <p:nvPr/>
      </p:nvGrpSpPr>
      <p:grpSpPr>
        <a:xfrm>
          <a:off x="0" y="0"/>
          <a:ext cx="0" cy="0"/>
          <a:chOff x="0" y="0"/>
          <a:chExt cx="0" cy="0"/>
        </a:xfrm>
      </p:grpSpPr>
      <p:sp>
        <p:nvSpPr>
          <p:cNvPr id="144" name="Google Shape;144;p120"/>
          <p:cNvSpPr/>
          <p:nvPr>
            <p:ph idx="2" type="pic"/>
          </p:nvPr>
        </p:nvSpPr>
        <p:spPr>
          <a:xfrm>
            <a:off x="0" y="-7067"/>
            <a:ext cx="12192000" cy="3743325"/>
          </a:xfrm>
          <a:prstGeom prst="rect">
            <a:avLst/>
          </a:prstGeom>
          <a:noFill/>
          <a:ln>
            <a:noFill/>
          </a:ln>
        </p:spPr>
      </p:sp>
      <p:sp>
        <p:nvSpPr>
          <p:cNvPr id="145" name="Google Shape;145;p12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120"/>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7" name="Google Shape;147;p120"/>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 name="Google Shape;148;p120"/>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 name="Google Shape;149;p120"/>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120"/>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120"/>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120"/>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3" name="Google Shape;153;p120"/>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120"/>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5" name="Google Shape;155;p120"/>
          <p:cNvGraphicFramePr/>
          <p:nvPr/>
        </p:nvGraphicFramePr>
        <p:xfrm>
          <a:off x="2128110" y="2485373"/>
          <a:ext cx="2283579" cy="1522386"/>
        </p:xfrm>
        <a:graphic>
          <a:graphicData uri="http://schemas.openxmlformats.org/drawingml/2006/chart">
            <c:chart r:id="rId2"/>
          </a:graphicData>
        </a:graphic>
      </p:graphicFrame>
      <p:sp>
        <p:nvSpPr>
          <p:cNvPr id="156" name="Google Shape;156;p120"/>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7" name="Google Shape;157;p120"/>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58" name="Google Shape;158;p120"/>
          <p:cNvGraphicFramePr/>
          <p:nvPr/>
        </p:nvGraphicFramePr>
        <p:xfrm>
          <a:off x="4956596" y="2485373"/>
          <a:ext cx="2283579" cy="1522386"/>
        </p:xfrm>
        <a:graphic>
          <a:graphicData uri="http://schemas.openxmlformats.org/drawingml/2006/chart">
            <c:chart r:id="rId3"/>
          </a:graphicData>
        </a:graphic>
      </p:graphicFrame>
      <p:sp>
        <p:nvSpPr>
          <p:cNvPr id="159" name="Google Shape;159;p120"/>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Google Shape;160;p120"/>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61" name="Google Shape;161;p120"/>
          <p:cNvGraphicFramePr/>
          <p:nvPr/>
        </p:nvGraphicFramePr>
        <p:xfrm>
          <a:off x="7771209" y="2472275"/>
          <a:ext cx="2283579" cy="1522386"/>
        </p:xfrm>
        <a:graphic>
          <a:graphicData uri="http://schemas.openxmlformats.org/drawingml/2006/chart">
            <c:chart r:id="rId4"/>
          </a:graphicData>
        </a:graphic>
      </p:graphicFrame>
      <p:sp>
        <p:nvSpPr>
          <p:cNvPr id="162" name="Google Shape;162;p120"/>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3" name="Google Shape;163;p120"/>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120"/>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5" name="Google Shape;165;p12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120"/>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20"/>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120"/>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120"/>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20"/>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20"/>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120"/>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120"/>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120"/>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120"/>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76" name="Google Shape;176;p120"/>
          <p:cNvGraphicFramePr/>
          <p:nvPr/>
        </p:nvGraphicFramePr>
        <p:xfrm>
          <a:off x="696554" y="3246336"/>
          <a:ext cx="2283579" cy="1522386"/>
        </p:xfrm>
        <a:graphic>
          <a:graphicData uri="http://schemas.openxmlformats.org/drawingml/2006/chart">
            <c:chart r:id="rId5"/>
          </a:graphicData>
        </a:graphic>
      </p:graphicFrame>
      <p:sp>
        <p:nvSpPr>
          <p:cNvPr id="177" name="Google Shape;177;p120"/>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 name="Google Shape;178;p120"/>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79" name="Google Shape;179;p120"/>
          <p:cNvGraphicFramePr/>
          <p:nvPr/>
        </p:nvGraphicFramePr>
        <p:xfrm>
          <a:off x="3527104" y="3184215"/>
          <a:ext cx="2283579" cy="1522386"/>
        </p:xfrm>
        <a:graphic>
          <a:graphicData uri="http://schemas.openxmlformats.org/drawingml/2006/chart">
            <c:chart r:id="rId6"/>
          </a:graphicData>
        </a:graphic>
      </p:graphicFrame>
      <p:sp>
        <p:nvSpPr>
          <p:cNvPr id="180" name="Google Shape;180;p120"/>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 name="Google Shape;181;p120"/>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2" name="Google Shape;182;p120"/>
          <p:cNvGraphicFramePr/>
          <p:nvPr/>
        </p:nvGraphicFramePr>
        <p:xfrm>
          <a:off x="6373338" y="3195523"/>
          <a:ext cx="2283579" cy="1522386"/>
        </p:xfrm>
        <a:graphic>
          <a:graphicData uri="http://schemas.openxmlformats.org/drawingml/2006/chart">
            <c:chart r:id="rId7"/>
          </a:graphicData>
        </a:graphic>
      </p:graphicFrame>
      <p:sp>
        <p:nvSpPr>
          <p:cNvPr id="183" name="Google Shape;183;p120"/>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 name="Google Shape;184;p120"/>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85" name="Google Shape;185;p120"/>
          <p:cNvGraphicFramePr/>
          <p:nvPr/>
        </p:nvGraphicFramePr>
        <p:xfrm>
          <a:off x="9222809" y="3173171"/>
          <a:ext cx="2283579" cy="1522386"/>
        </p:xfrm>
        <a:graphic>
          <a:graphicData uri="http://schemas.openxmlformats.org/drawingml/2006/chart">
            <c:chart r:id="rId8"/>
          </a:graphicData>
        </a:graphic>
      </p:graphicFrame>
      <p:sp>
        <p:nvSpPr>
          <p:cNvPr id="186" name="Google Shape;186;p120"/>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120"/>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3300" name="Shape 3300"/>
        <p:cNvGrpSpPr/>
        <p:nvPr/>
      </p:nvGrpSpPr>
      <p:grpSpPr>
        <a:xfrm>
          <a:off x="0" y="0"/>
          <a:ext cx="0" cy="0"/>
          <a:chOff x="0" y="0"/>
          <a:chExt cx="0" cy="0"/>
        </a:xfrm>
      </p:grpSpPr>
      <p:sp>
        <p:nvSpPr>
          <p:cNvPr id="3301" name="Google Shape;3301;p231"/>
          <p:cNvSpPr/>
          <p:nvPr>
            <p:ph idx="2" type="pic"/>
          </p:nvPr>
        </p:nvSpPr>
        <p:spPr>
          <a:xfrm>
            <a:off x="0" y="-7067"/>
            <a:ext cx="12192000" cy="3743325"/>
          </a:xfrm>
          <a:prstGeom prst="rect">
            <a:avLst/>
          </a:prstGeom>
          <a:noFill/>
          <a:ln>
            <a:noFill/>
          </a:ln>
        </p:spPr>
      </p:sp>
      <p:sp>
        <p:nvSpPr>
          <p:cNvPr id="3302" name="Google Shape;3302;p23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3" name="Google Shape;3303;p231"/>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4" name="Google Shape;3304;p231"/>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5" name="Google Shape;3305;p231"/>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6" name="Google Shape;3306;p231"/>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7" name="Google Shape;3307;p231"/>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8" name="Google Shape;3308;p231"/>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309" name="Google Shape;3309;p231"/>
          <p:cNvGraphicFramePr/>
          <p:nvPr/>
        </p:nvGraphicFramePr>
        <p:xfrm>
          <a:off x="3509441" y="2485373"/>
          <a:ext cx="2283579" cy="1522386"/>
        </p:xfrm>
        <a:graphic>
          <a:graphicData uri="http://schemas.openxmlformats.org/drawingml/2006/chart">
            <c:chart r:id="rId2"/>
          </a:graphicData>
        </a:graphic>
      </p:graphicFrame>
      <p:sp>
        <p:nvSpPr>
          <p:cNvPr id="3310" name="Google Shape;3310;p231"/>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1" name="Google Shape;3311;p231"/>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312" name="Google Shape;3312;p231"/>
          <p:cNvGraphicFramePr/>
          <p:nvPr/>
        </p:nvGraphicFramePr>
        <p:xfrm>
          <a:off x="6337927" y="2485373"/>
          <a:ext cx="2283579" cy="1522386"/>
        </p:xfrm>
        <a:graphic>
          <a:graphicData uri="http://schemas.openxmlformats.org/drawingml/2006/chart">
            <c:chart r:id="rId3"/>
          </a:graphicData>
        </a:graphic>
      </p:graphicFrame>
      <p:sp>
        <p:nvSpPr>
          <p:cNvPr id="3313" name="Google Shape;3313;p231"/>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4" name="Google Shape;3314;p231"/>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5" name="Google Shape;3315;p231"/>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6" name="Google Shape;3316;p23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7" name="Google Shape;3317;p231"/>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8" name="Google Shape;3318;p231"/>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9" name="Google Shape;3319;p231"/>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0" name="Google Shape;3320;p231"/>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1" name="Google Shape;3321;p231"/>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2" name="Google Shape;3322;p231"/>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3" name="Google Shape;3323;p231"/>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24" name="Google Shape;3324;p231"/>
          <p:cNvGraphicFramePr/>
          <p:nvPr/>
        </p:nvGraphicFramePr>
        <p:xfrm>
          <a:off x="2077885" y="3246336"/>
          <a:ext cx="2283579" cy="1522386"/>
        </p:xfrm>
        <a:graphic>
          <a:graphicData uri="http://schemas.openxmlformats.org/drawingml/2006/chart">
            <c:chart r:id="rId4"/>
          </a:graphicData>
        </a:graphic>
      </p:graphicFrame>
      <p:sp>
        <p:nvSpPr>
          <p:cNvPr id="3325" name="Google Shape;3325;p231"/>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6" name="Google Shape;3326;p231"/>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27" name="Google Shape;3327;p231"/>
          <p:cNvGraphicFramePr/>
          <p:nvPr/>
        </p:nvGraphicFramePr>
        <p:xfrm>
          <a:off x="4908435" y="3184215"/>
          <a:ext cx="2283579" cy="1522386"/>
        </p:xfrm>
        <a:graphic>
          <a:graphicData uri="http://schemas.openxmlformats.org/drawingml/2006/chart">
            <c:chart r:id="rId5"/>
          </a:graphicData>
        </a:graphic>
      </p:graphicFrame>
      <p:sp>
        <p:nvSpPr>
          <p:cNvPr id="3328" name="Google Shape;3328;p231"/>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9" name="Google Shape;3329;p231"/>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330" name="Google Shape;3330;p231"/>
          <p:cNvGraphicFramePr/>
          <p:nvPr/>
        </p:nvGraphicFramePr>
        <p:xfrm>
          <a:off x="7754669" y="3195523"/>
          <a:ext cx="2283579" cy="1522386"/>
        </p:xfrm>
        <a:graphic>
          <a:graphicData uri="http://schemas.openxmlformats.org/drawingml/2006/chart">
            <c:chart r:id="rId6"/>
          </a:graphicData>
        </a:graphic>
      </p:graphicFrame>
      <p:sp>
        <p:nvSpPr>
          <p:cNvPr id="3331" name="Google Shape;3331;p231"/>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2" name="Google Shape;3332;p231"/>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3333" name="Shape 3333"/>
        <p:cNvGrpSpPr/>
        <p:nvPr/>
      </p:nvGrpSpPr>
      <p:grpSpPr>
        <a:xfrm>
          <a:off x="0" y="0"/>
          <a:ext cx="0" cy="0"/>
          <a:chOff x="0" y="0"/>
          <a:chExt cx="0" cy="0"/>
        </a:xfrm>
      </p:grpSpPr>
      <p:sp>
        <p:nvSpPr>
          <p:cNvPr id="3334" name="Google Shape;3334;p232"/>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35" name="Google Shape;3335;p232"/>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3336" name="Google Shape;3336;p232"/>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7" name="Google Shape;3337;p232"/>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8" name="Google Shape;3338;p232"/>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39" name="Google Shape;3339;p232"/>
          <p:cNvCxnSpPr>
            <a:endCxn id="3340"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341" name="Google Shape;3341;p232"/>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2" name="Google Shape;3342;p232"/>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3" name="Google Shape;3343;p232"/>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44" name="Google Shape;3344;p232"/>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40" name="Google Shape;3340;p232"/>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45" name="Google Shape;3345;p232"/>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46" name="Google Shape;3346;p232"/>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347" name="Google Shape;3347;p232"/>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8" name="Google Shape;3348;p232"/>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9" name="Google Shape;3349;p232"/>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0" name="Google Shape;3350;p232"/>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1" name="Google Shape;3351;p232"/>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2" name="Google Shape;3352;p232"/>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3" name="Google Shape;3353;p232"/>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54" name="Google Shape;3354;p232"/>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55" name="Google Shape;3355;p232"/>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56" name="Google Shape;3356;p232"/>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7" name="Google Shape;3357;p232"/>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8" name="Google Shape;3358;p232"/>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9" name="Google Shape;3359;p232"/>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60" name="Google Shape;3360;p232"/>
          <p:cNvCxnSpPr>
            <a:endCxn id="3361"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362" name="Google Shape;3362;p232"/>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63" name="Google Shape;3363;p232"/>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61" name="Google Shape;3361;p232"/>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64" name="Google Shape;3364;p232"/>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5" name="Google Shape;3365;p232"/>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6" name="Google Shape;3366;p232"/>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7" name="Google Shape;3367;p232"/>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68" name="Google Shape;3368;p232"/>
          <p:cNvCxnSpPr>
            <a:endCxn id="3369"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370" name="Google Shape;3370;p232"/>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71" name="Google Shape;3371;p232"/>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69" name="Google Shape;3369;p232"/>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72" name="Google Shape;3372;p232"/>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3" name="Google Shape;3373;p232"/>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4" name="Google Shape;3374;p232"/>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5" name="Google Shape;3375;p232"/>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76" name="Google Shape;3376;p232"/>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377" name="Google Shape;3377;p232"/>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78" name="Google Shape;3378;p232"/>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79" name="Google Shape;3379;p232"/>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380" name="Google Shape;3380;p232"/>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1" name="Google Shape;3381;p232"/>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2" name="Google Shape;3382;p232"/>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3" name="Google Shape;3383;p232"/>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384" name="Shape 3384"/>
        <p:cNvGrpSpPr/>
        <p:nvPr/>
      </p:nvGrpSpPr>
      <p:grpSpPr>
        <a:xfrm>
          <a:off x="0" y="0"/>
          <a:ext cx="0" cy="0"/>
          <a:chOff x="0" y="0"/>
          <a:chExt cx="0" cy="0"/>
        </a:xfrm>
      </p:grpSpPr>
      <p:sp>
        <p:nvSpPr>
          <p:cNvPr id="3385" name="Google Shape;3385;p233"/>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386" name="Google Shape;3386;p233"/>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387" name="Google Shape;3387;p233"/>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88" name="Google Shape;3388;p23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389" name="Google Shape;3389;p233"/>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390" name="Google Shape;3390;p233"/>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1" name="Google Shape;3391;p233"/>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2" name="Google Shape;3392;p233"/>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3" name="Google Shape;3393;p233"/>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4" name="Google Shape;3394;p233"/>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95" name="Google Shape;3395;p233"/>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6" name="Google Shape;3396;p233"/>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97" name="Google Shape;3397;p233"/>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98" name="Google Shape;3398;p233"/>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9" name="Google Shape;3399;p233"/>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00" name="Google Shape;3400;p233"/>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1" name="Google Shape;3401;p233"/>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2" name="Google Shape;3402;p233"/>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3" name="Google Shape;3403;p233"/>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4" name="Google Shape;3404;p233"/>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5" name="Google Shape;3405;p233"/>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6" name="Google Shape;3406;p233"/>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7" name="Google Shape;3407;p233"/>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8" name="Google Shape;3408;p233"/>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9" name="Google Shape;3409;p233"/>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0" name="Google Shape;3410;p233"/>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1" name="Google Shape;3411;p233"/>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412" name="Shape 3412"/>
        <p:cNvGrpSpPr/>
        <p:nvPr/>
      </p:nvGrpSpPr>
      <p:grpSpPr>
        <a:xfrm>
          <a:off x="0" y="0"/>
          <a:ext cx="0" cy="0"/>
          <a:chOff x="0" y="0"/>
          <a:chExt cx="0" cy="0"/>
        </a:xfrm>
      </p:grpSpPr>
      <p:cxnSp>
        <p:nvCxnSpPr>
          <p:cNvPr id="3413" name="Google Shape;3413;p234"/>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414" name="Google Shape;3414;p234"/>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15" name="Google Shape;3415;p234"/>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416" name="Google Shape;3416;p234"/>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17" name="Google Shape;3417;p234"/>
          <p:cNvCxnSpPr>
            <a:stCxn id="3416"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418" name="Google Shape;3418;p234"/>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19" name="Google Shape;3419;p234"/>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420" name="Google Shape;3420;p234"/>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421" name="Google Shape;3421;p234"/>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22" name="Google Shape;3422;p234"/>
          <p:cNvCxnSpPr>
            <a:endCxn id="3421"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423" name="Google Shape;3423;p234"/>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24" name="Google Shape;3424;p234"/>
          <p:cNvCxnSpPr>
            <a:stCxn id="3423"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425" name="Google Shape;3425;p234"/>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426" name="Google Shape;3426;p234"/>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427" name="Google Shape;3427;p234"/>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8" name="Google Shape;3428;p234"/>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9" name="Google Shape;3429;p234"/>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0" name="Google Shape;3430;p234"/>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1" name="Google Shape;3431;p234"/>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2" name="Google Shape;3432;p234"/>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3" name="Google Shape;3433;p234"/>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4" name="Google Shape;3434;p234"/>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5" name="Google Shape;3435;p234"/>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6" name="Google Shape;3436;p234"/>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7" name="Google Shape;3437;p234"/>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8" name="Google Shape;3438;p234"/>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9" name="Google Shape;3439;p234"/>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0" name="Google Shape;3440;p234"/>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1" name="Google Shape;3441;p234"/>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2" name="Google Shape;3442;p234"/>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3" name="Google Shape;3443;p234"/>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4" name="Google Shape;3444;p234"/>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5" name="Google Shape;3445;p234"/>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6" name="Google Shape;3446;p234"/>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7" name="Google Shape;3447;p234"/>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8" name="Google Shape;3448;p234"/>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9" name="Google Shape;3449;p234"/>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0" name="Google Shape;3450;p234"/>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1" name="Google Shape;3451;p234"/>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2" name="Google Shape;3452;p234"/>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3" name="Google Shape;3453;p234"/>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4" name="Google Shape;3454;p234"/>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5" name="Google Shape;3455;p234"/>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456" name="Shape 3456"/>
        <p:cNvGrpSpPr/>
        <p:nvPr/>
      </p:nvGrpSpPr>
      <p:grpSpPr>
        <a:xfrm>
          <a:off x="0" y="0"/>
          <a:ext cx="0" cy="0"/>
          <a:chOff x="0" y="0"/>
          <a:chExt cx="0" cy="0"/>
        </a:xfrm>
      </p:grpSpPr>
      <p:sp>
        <p:nvSpPr>
          <p:cNvPr id="3457" name="Google Shape;3457;p235"/>
          <p:cNvSpPr/>
          <p:nvPr>
            <p:ph idx="2" type="pic"/>
          </p:nvPr>
        </p:nvSpPr>
        <p:spPr>
          <a:xfrm>
            <a:off x="-2223246" y="-12411263"/>
            <a:ext cx="16566776" cy="14544863"/>
          </a:xfrm>
          <a:prstGeom prst="ellipse">
            <a:avLst/>
          </a:prstGeom>
          <a:noFill/>
          <a:ln>
            <a:noFill/>
          </a:ln>
        </p:spPr>
      </p:sp>
      <p:sp>
        <p:nvSpPr>
          <p:cNvPr id="3458" name="Google Shape;3458;p235"/>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9" name="Google Shape;3459;p235"/>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0" name="Google Shape;3460;p235"/>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461" name="Shape 3461"/>
        <p:cNvGrpSpPr/>
        <p:nvPr/>
      </p:nvGrpSpPr>
      <p:grpSpPr>
        <a:xfrm>
          <a:off x="0" y="0"/>
          <a:ext cx="0" cy="0"/>
          <a:chOff x="0" y="0"/>
          <a:chExt cx="0" cy="0"/>
        </a:xfrm>
      </p:grpSpPr>
      <p:sp>
        <p:nvSpPr>
          <p:cNvPr id="3462" name="Google Shape;3462;p236"/>
          <p:cNvSpPr/>
          <p:nvPr>
            <p:ph idx="2" type="pic"/>
          </p:nvPr>
        </p:nvSpPr>
        <p:spPr>
          <a:xfrm>
            <a:off x="4598435" y="3203575"/>
            <a:ext cx="2462213" cy="2851150"/>
          </a:xfrm>
          <a:prstGeom prst="rect">
            <a:avLst/>
          </a:prstGeom>
          <a:solidFill>
            <a:srgbClr val="F2F2F2"/>
          </a:solidFill>
          <a:ln>
            <a:noFill/>
          </a:ln>
        </p:spPr>
      </p:sp>
      <p:sp>
        <p:nvSpPr>
          <p:cNvPr id="3463" name="Google Shape;3463;p23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4" name="Google Shape;3464;p23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5" name="Google Shape;3465;p23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66" name="Google Shape;3466;p236"/>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7" name="Google Shape;3467;p236"/>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8" name="Google Shape;3468;p236"/>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9" name="Google Shape;3469;p236"/>
          <p:cNvSpPr/>
          <p:nvPr>
            <p:ph idx="6" type="pic"/>
          </p:nvPr>
        </p:nvSpPr>
        <p:spPr>
          <a:xfrm>
            <a:off x="7162373" y="3203575"/>
            <a:ext cx="2462213" cy="2851150"/>
          </a:xfrm>
          <a:prstGeom prst="rect">
            <a:avLst/>
          </a:prstGeom>
          <a:solidFill>
            <a:srgbClr val="F2F2F2"/>
          </a:solidFill>
          <a:ln>
            <a:noFill/>
          </a:ln>
        </p:spPr>
      </p:sp>
      <p:sp>
        <p:nvSpPr>
          <p:cNvPr id="3470" name="Google Shape;3470;p236"/>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1" name="Google Shape;3471;p236"/>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2" name="Google Shape;3472;p236"/>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3" name="Google Shape;3473;p236"/>
          <p:cNvSpPr/>
          <p:nvPr>
            <p:ph idx="13" type="pic"/>
          </p:nvPr>
        </p:nvSpPr>
        <p:spPr>
          <a:xfrm>
            <a:off x="9729787" y="3203575"/>
            <a:ext cx="2462213" cy="2851150"/>
          </a:xfrm>
          <a:prstGeom prst="rect">
            <a:avLst/>
          </a:prstGeom>
          <a:solidFill>
            <a:srgbClr val="F2F2F2"/>
          </a:solidFill>
          <a:ln>
            <a:noFill/>
          </a:ln>
        </p:spPr>
      </p:sp>
      <p:sp>
        <p:nvSpPr>
          <p:cNvPr id="3474" name="Google Shape;3474;p236"/>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5" name="Google Shape;3475;p236"/>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6" name="Google Shape;3476;p236"/>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7" name="Google Shape;3477;p236"/>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478" name="Google Shape;3478;p236"/>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479" name="Google Shape;3479;p236"/>
          <p:cNvSpPr/>
          <p:nvPr>
            <p:ph idx="17" type="pic"/>
          </p:nvPr>
        </p:nvSpPr>
        <p:spPr>
          <a:xfrm>
            <a:off x="2030510" y="2372361"/>
            <a:ext cx="2462213" cy="3682364"/>
          </a:xfrm>
          <a:prstGeom prst="rect">
            <a:avLst/>
          </a:prstGeom>
          <a:solidFill>
            <a:schemeClr val="dk2"/>
          </a:solidFill>
          <a:ln>
            <a:noFill/>
          </a:ln>
        </p:spPr>
      </p:sp>
      <p:sp>
        <p:nvSpPr>
          <p:cNvPr id="3480" name="Google Shape;3480;p236"/>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1" name="Google Shape;3481;p236"/>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2" name="Google Shape;3482;p236"/>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3" name="Google Shape;3483;p236"/>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484" name="Shape 3484"/>
        <p:cNvGrpSpPr/>
        <p:nvPr/>
      </p:nvGrpSpPr>
      <p:grpSpPr>
        <a:xfrm>
          <a:off x="0" y="0"/>
          <a:ext cx="0" cy="0"/>
          <a:chOff x="0" y="0"/>
          <a:chExt cx="0" cy="0"/>
        </a:xfrm>
      </p:grpSpPr>
      <p:sp>
        <p:nvSpPr>
          <p:cNvPr id="3485" name="Google Shape;3485;p237"/>
          <p:cNvSpPr/>
          <p:nvPr>
            <p:ph idx="2" type="pic"/>
          </p:nvPr>
        </p:nvSpPr>
        <p:spPr>
          <a:xfrm>
            <a:off x="2028825" y="3203575"/>
            <a:ext cx="2462213" cy="2851150"/>
          </a:xfrm>
          <a:prstGeom prst="rect">
            <a:avLst/>
          </a:prstGeom>
          <a:solidFill>
            <a:srgbClr val="F2F2F2"/>
          </a:solidFill>
          <a:ln>
            <a:noFill/>
          </a:ln>
        </p:spPr>
      </p:sp>
      <p:sp>
        <p:nvSpPr>
          <p:cNvPr id="3486" name="Google Shape;3486;p237"/>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487" name="Google Shape;3487;p237"/>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488" name="Google Shape;3488;p2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9" name="Google Shape;3489;p23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0" name="Google Shape;3490;p23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91" name="Google Shape;3491;p23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2" name="Google Shape;3492;p23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3" name="Google Shape;3493;p23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4" name="Google Shape;3494;p237"/>
          <p:cNvSpPr/>
          <p:nvPr>
            <p:ph idx="6" type="pic"/>
          </p:nvPr>
        </p:nvSpPr>
        <p:spPr>
          <a:xfrm>
            <a:off x="4595599" y="2372361"/>
            <a:ext cx="2462213" cy="3682364"/>
          </a:xfrm>
          <a:prstGeom prst="rect">
            <a:avLst/>
          </a:prstGeom>
          <a:solidFill>
            <a:schemeClr val="dk2"/>
          </a:solidFill>
          <a:ln>
            <a:noFill/>
          </a:ln>
        </p:spPr>
      </p:sp>
      <p:sp>
        <p:nvSpPr>
          <p:cNvPr id="3495" name="Google Shape;3495;p237"/>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6" name="Google Shape;3496;p237"/>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7" name="Google Shape;3497;p237"/>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8" name="Google Shape;3498;p237"/>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9" name="Google Shape;3499;p237"/>
          <p:cNvSpPr/>
          <p:nvPr>
            <p:ph idx="14" type="pic"/>
          </p:nvPr>
        </p:nvSpPr>
        <p:spPr>
          <a:xfrm>
            <a:off x="7162373" y="3203575"/>
            <a:ext cx="2462213" cy="2851150"/>
          </a:xfrm>
          <a:prstGeom prst="rect">
            <a:avLst/>
          </a:prstGeom>
          <a:solidFill>
            <a:srgbClr val="F2F2F2"/>
          </a:solidFill>
          <a:ln>
            <a:noFill/>
          </a:ln>
        </p:spPr>
      </p:sp>
      <p:sp>
        <p:nvSpPr>
          <p:cNvPr id="3500" name="Google Shape;3500;p237"/>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1" name="Google Shape;3501;p237"/>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2" name="Google Shape;3502;p237"/>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3" name="Google Shape;3503;p237"/>
          <p:cNvSpPr/>
          <p:nvPr>
            <p:ph idx="18" type="pic"/>
          </p:nvPr>
        </p:nvSpPr>
        <p:spPr>
          <a:xfrm>
            <a:off x="9729787" y="3203575"/>
            <a:ext cx="2462213" cy="2851150"/>
          </a:xfrm>
          <a:prstGeom prst="rect">
            <a:avLst/>
          </a:prstGeom>
          <a:solidFill>
            <a:srgbClr val="F2F2F2"/>
          </a:solidFill>
          <a:ln>
            <a:noFill/>
          </a:ln>
        </p:spPr>
      </p:sp>
      <p:sp>
        <p:nvSpPr>
          <p:cNvPr id="3504" name="Google Shape;3504;p237"/>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5" name="Google Shape;3505;p237"/>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6" name="Google Shape;3506;p237"/>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507" name="Shape 3507"/>
        <p:cNvGrpSpPr/>
        <p:nvPr/>
      </p:nvGrpSpPr>
      <p:grpSpPr>
        <a:xfrm>
          <a:off x="0" y="0"/>
          <a:ext cx="0" cy="0"/>
          <a:chOff x="0" y="0"/>
          <a:chExt cx="0" cy="0"/>
        </a:xfrm>
      </p:grpSpPr>
      <p:sp>
        <p:nvSpPr>
          <p:cNvPr id="3508" name="Google Shape;3508;p238"/>
          <p:cNvSpPr/>
          <p:nvPr>
            <p:ph idx="2" type="pic"/>
          </p:nvPr>
        </p:nvSpPr>
        <p:spPr>
          <a:xfrm>
            <a:off x="2028825" y="3203575"/>
            <a:ext cx="2462213" cy="2851150"/>
          </a:xfrm>
          <a:prstGeom prst="rect">
            <a:avLst/>
          </a:prstGeom>
          <a:solidFill>
            <a:srgbClr val="F2F2F2"/>
          </a:solidFill>
          <a:ln>
            <a:noFill/>
          </a:ln>
        </p:spPr>
      </p:sp>
      <p:sp>
        <p:nvSpPr>
          <p:cNvPr id="3509" name="Google Shape;3509;p238"/>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510" name="Google Shape;3510;p238"/>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3511" name="Google Shape;3511;p23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2" name="Google Shape;3512;p23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13" name="Google Shape;3513;p23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14" name="Google Shape;3514;p23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5" name="Google Shape;3515;p23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6" name="Google Shape;3516;p23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7" name="Google Shape;3517;p238"/>
          <p:cNvSpPr/>
          <p:nvPr>
            <p:ph idx="6" type="pic"/>
          </p:nvPr>
        </p:nvSpPr>
        <p:spPr>
          <a:xfrm>
            <a:off x="7162373" y="2372361"/>
            <a:ext cx="2462213" cy="3682364"/>
          </a:xfrm>
          <a:prstGeom prst="rect">
            <a:avLst/>
          </a:prstGeom>
          <a:solidFill>
            <a:schemeClr val="dk2"/>
          </a:solidFill>
          <a:ln>
            <a:noFill/>
          </a:ln>
        </p:spPr>
      </p:sp>
      <p:sp>
        <p:nvSpPr>
          <p:cNvPr id="3518" name="Google Shape;3518;p238"/>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9" name="Google Shape;3519;p238"/>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0" name="Google Shape;3520;p238"/>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1" name="Google Shape;3521;p238"/>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2" name="Google Shape;3522;p238"/>
          <p:cNvSpPr/>
          <p:nvPr>
            <p:ph idx="14" type="pic"/>
          </p:nvPr>
        </p:nvSpPr>
        <p:spPr>
          <a:xfrm>
            <a:off x="4597124" y="3203575"/>
            <a:ext cx="2462213" cy="2851150"/>
          </a:xfrm>
          <a:prstGeom prst="rect">
            <a:avLst/>
          </a:prstGeom>
          <a:solidFill>
            <a:srgbClr val="F2F2F2"/>
          </a:solidFill>
          <a:ln>
            <a:noFill/>
          </a:ln>
        </p:spPr>
      </p:sp>
      <p:sp>
        <p:nvSpPr>
          <p:cNvPr id="3523" name="Google Shape;3523;p238"/>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4" name="Google Shape;3524;p238"/>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5" name="Google Shape;3525;p238"/>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6" name="Google Shape;3526;p238"/>
          <p:cNvSpPr/>
          <p:nvPr>
            <p:ph idx="18" type="pic"/>
          </p:nvPr>
        </p:nvSpPr>
        <p:spPr>
          <a:xfrm>
            <a:off x="9729787" y="3203575"/>
            <a:ext cx="2462213" cy="2851150"/>
          </a:xfrm>
          <a:prstGeom prst="rect">
            <a:avLst/>
          </a:prstGeom>
          <a:solidFill>
            <a:srgbClr val="F2F2F2"/>
          </a:solidFill>
          <a:ln>
            <a:noFill/>
          </a:ln>
        </p:spPr>
      </p:sp>
      <p:sp>
        <p:nvSpPr>
          <p:cNvPr id="3527" name="Google Shape;3527;p23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8" name="Google Shape;3528;p23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9" name="Google Shape;3529;p23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3530" name="Shape 3530"/>
        <p:cNvGrpSpPr/>
        <p:nvPr/>
      </p:nvGrpSpPr>
      <p:grpSpPr>
        <a:xfrm>
          <a:off x="0" y="0"/>
          <a:ext cx="0" cy="0"/>
          <a:chOff x="0" y="0"/>
          <a:chExt cx="0" cy="0"/>
        </a:xfrm>
      </p:grpSpPr>
      <p:sp>
        <p:nvSpPr>
          <p:cNvPr id="3531" name="Google Shape;3531;p239"/>
          <p:cNvSpPr/>
          <p:nvPr>
            <p:ph idx="2" type="pic"/>
          </p:nvPr>
        </p:nvSpPr>
        <p:spPr>
          <a:xfrm>
            <a:off x="2028825" y="3203575"/>
            <a:ext cx="2462213" cy="2851150"/>
          </a:xfrm>
          <a:prstGeom prst="rect">
            <a:avLst/>
          </a:prstGeom>
          <a:solidFill>
            <a:srgbClr val="F2F2F2"/>
          </a:solidFill>
          <a:ln>
            <a:noFill/>
          </a:ln>
        </p:spPr>
      </p:sp>
      <p:sp>
        <p:nvSpPr>
          <p:cNvPr id="3532" name="Google Shape;3532;p239"/>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533" name="Google Shape;3533;p239"/>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3534" name="Google Shape;3534;p23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5" name="Google Shape;3535;p23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6" name="Google Shape;3536;p23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37" name="Google Shape;3537;p23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8" name="Google Shape;3538;p23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9" name="Google Shape;3539;p23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0" name="Google Shape;3540;p239"/>
          <p:cNvSpPr/>
          <p:nvPr>
            <p:ph idx="6" type="pic"/>
          </p:nvPr>
        </p:nvSpPr>
        <p:spPr>
          <a:xfrm>
            <a:off x="9729787" y="2372361"/>
            <a:ext cx="2462213" cy="3682364"/>
          </a:xfrm>
          <a:prstGeom prst="rect">
            <a:avLst/>
          </a:prstGeom>
          <a:solidFill>
            <a:schemeClr val="dk2"/>
          </a:solidFill>
          <a:ln>
            <a:noFill/>
          </a:ln>
        </p:spPr>
      </p:sp>
      <p:sp>
        <p:nvSpPr>
          <p:cNvPr id="3541" name="Google Shape;3541;p239"/>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2" name="Google Shape;3542;p239"/>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3" name="Google Shape;3543;p239"/>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4" name="Google Shape;3544;p239"/>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5" name="Google Shape;3545;p239"/>
          <p:cNvSpPr/>
          <p:nvPr>
            <p:ph idx="14" type="pic"/>
          </p:nvPr>
        </p:nvSpPr>
        <p:spPr>
          <a:xfrm>
            <a:off x="4597124" y="3203575"/>
            <a:ext cx="2462213" cy="2851150"/>
          </a:xfrm>
          <a:prstGeom prst="rect">
            <a:avLst/>
          </a:prstGeom>
          <a:solidFill>
            <a:srgbClr val="F2F2F2"/>
          </a:solidFill>
          <a:ln>
            <a:noFill/>
          </a:ln>
        </p:spPr>
      </p:sp>
      <p:sp>
        <p:nvSpPr>
          <p:cNvPr id="3546" name="Google Shape;3546;p23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7" name="Google Shape;3547;p23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8" name="Google Shape;3548;p23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9" name="Google Shape;3549;p239"/>
          <p:cNvSpPr/>
          <p:nvPr>
            <p:ph idx="18" type="pic"/>
          </p:nvPr>
        </p:nvSpPr>
        <p:spPr>
          <a:xfrm>
            <a:off x="7164858" y="3203575"/>
            <a:ext cx="2462213" cy="2851150"/>
          </a:xfrm>
          <a:prstGeom prst="rect">
            <a:avLst/>
          </a:prstGeom>
          <a:solidFill>
            <a:srgbClr val="F2F2F2"/>
          </a:solidFill>
          <a:ln>
            <a:noFill/>
          </a:ln>
        </p:spPr>
      </p:sp>
      <p:sp>
        <p:nvSpPr>
          <p:cNvPr id="3550" name="Google Shape;3550;p239"/>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1" name="Google Shape;3551;p239"/>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2" name="Google Shape;3552;p239"/>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3553" name="Shape 3553"/>
        <p:cNvGrpSpPr/>
        <p:nvPr/>
      </p:nvGrpSpPr>
      <p:grpSpPr>
        <a:xfrm>
          <a:off x="0" y="0"/>
          <a:ext cx="0" cy="0"/>
          <a:chOff x="0" y="0"/>
          <a:chExt cx="0" cy="0"/>
        </a:xfrm>
      </p:grpSpPr>
      <p:sp>
        <p:nvSpPr>
          <p:cNvPr id="3554" name="Google Shape;3554;p24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555" name="Google Shape;3555;p240"/>
          <p:cNvSpPr/>
          <p:nvPr>
            <p:ph idx="2" type="pic"/>
          </p:nvPr>
        </p:nvSpPr>
        <p:spPr>
          <a:xfrm>
            <a:off x="4469157" y="-1"/>
            <a:ext cx="7114233" cy="6868049"/>
          </a:xfrm>
          <a:prstGeom prst="rect">
            <a:avLst/>
          </a:prstGeom>
          <a:noFill/>
          <a:ln>
            <a:noFill/>
          </a:ln>
        </p:spPr>
      </p:sp>
      <p:sp>
        <p:nvSpPr>
          <p:cNvPr id="3556" name="Google Shape;3556;p240"/>
          <p:cNvSpPr/>
          <p:nvPr>
            <p:ph idx="3" type="pic"/>
          </p:nvPr>
        </p:nvSpPr>
        <p:spPr>
          <a:xfrm>
            <a:off x="6621458" y="4188053"/>
            <a:ext cx="4032071" cy="1773425"/>
          </a:xfrm>
          <a:prstGeom prst="rect">
            <a:avLst/>
          </a:prstGeom>
          <a:solidFill>
            <a:schemeClr val="dk2"/>
          </a:solidFill>
          <a:ln>
            <a:noFill/>
          </a:ln>
        </p:spPr>
      </p:sp>
      <p:sp>
        <p:nvSpPr>
          <p:cNvPr id="3557" name="Google Shape;3557;p240"/>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8" name="Google Shape;3558;p24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9" name="Google Shape;3559;p240"/>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0" name="Google Shape;3560;p240"/>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1" name="Google Shape;3561;p240"/>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2" name="Google Shape;3562;p240"/>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63" name="Google Shape;3563;p240"/>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3564" name="Google Shape;3564;p240"/>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3565" name="Google Shape;3565;p240"/>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3566" name="Google Shape;3566;p240"/>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7" name="Google Shape;3567;p240"/>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8" name="Google Shape;3568;p240"/>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9" name="Google Shape;3569;p240"/>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0" name="Google Shape;3570;p240"/>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1" name="Google Shape;3571;p240"/>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2" name="Google Shape;3572;p240"/>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3" name="Google Shape;3573;p240"/>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4" name="Google Shape;3574;p240"/>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1" name="Shape 41"/>
        <p:cNvGrpSpPr/>
        <p:nvPr/>
      </p:nvGrpSpPr>
      <p:grpSpPr>
        <a:xfrm>
          <a:off x="0" y="0"/>
          <a:ext cx="0" cy="0"/>
          <a:chOff x="0" y="0"/>
          <a:chExt cx="0" cy="0"/>
        </a:xfrm>
      </p:grpSpPr>
      <p:sp>
        <p:nvSpPr>
          <p:cNvPr id="42" name="Google Shape;42;p103"/>
          <p:cNvSpPr/>
          <p:nvPr>
            <p:ph idx="2" type="pic"/>
          </p:nvPr>
        </p:nvSpPr>
        <p:spPr>
          <a:xfrm>
            <a:off x="380974" y="374463"/>
            <a:ext cx="8280000" cy="6120000"/>
          </a:xfrm>
          <a:prstGeom prst="rect">
            <a:avLst/>
          </a:prstGeom>
          <a:noFill/>
          <a:ln>
            <a:noFill/>
          </a:ln>
        </p:spPr>
      </p:sp>
      <p:sp>
        <p:nvSpPr>
          <p:cNvPr id="43" name="Google Shape;43;p103"/>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103"/>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03"/>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6" name="Google Shape;46;p103"/>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47" name="Google Shape;47;p103"/>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88" name="Shape 188"/>
        <p:cNvGrpSpPr/>
        <p:nvPr/>
      </p:nvGrpSpPr>
      <p:grpSpPr>
        <a:xfrm>
          <a:off x="0" y="0"/>
          <a:ext cx="0" cy="0"/>
          <a:chOff x="0" y="0"/>
          <a:chExt cx="0" cy="0"/>
        </a:xfrm>
      </p:grpSpPr>
      <p:sp>
        <p:nvSpPr>
          <p:cNvPr id="189" name="Google Shape;189;p121"/>
          <p:cNvSpPr/>
          <p:nvPr>
            <p:ph idx="2" type="pic"/>
          </p:nvPr>
        </p:nvSpPr>
        <p:spPr>
          <a:xfrm>
            <a:off x="0" y="-7067"/>
            <a:ext cx="12192000" cy="3743325"/>
          </a:xfrm>
          <a:prstGeom prst="rect">
            <a:avLst/>
          </a:prstGeom>
          <a:noFill/>
          <a:ln>
            <a:noFill/>
          </a:ln>
        </p:spPr>
      </p:sp>
      <p:sp>
        <p:nvSpPr>
          <p:cNvPr id="190" name="Google Shape;190;p12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 name="Google Shape;191;p121"/>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 name="Google Shape;192;p121"/>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 name="Google Shape;193;p121"/>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4" name="Google Shape;194;p121"/>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121"/>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121"/>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97" name="Google Shape;197;p121"/>
          <p:cNvGraphicFramePr/>
          <p:nvPr/>
        </p:nvGraphicFramePr>
        <p:xfrm>
          <a:off x="3509441" y="2485373"/>
          <a:ext cx="2283579" cy="1522386"/>
        </p:xfrm>
        <a:graphic>
          <a:graphicData uri="http://schemas.openxmlformats.org/drawingml/2006/chart">
            <c:chart r:id="rId2"/>
          </a:graphicData>
        </a:graphic>
      </p:graphicFrame>
      <p:sp>
        <p:nvSpPr>
          <p:cNvPr id="198" name="Google Shape;198;p121"/>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 name="Google Shape;199;p121"/>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0" name="Google Shape;200;p121"/>
          <p:cNvGraphicFramePr/>
          <p:nvPr/>
        </p:nvGraphicFramePr>
        <p:xfrm>
          <a:off x="6337927" y="2485373"/>
          <a:ext cx="2283579" cy="1522386"/>
        </p:xfrm>
        <a:graphic>
          <a:graphicData uri="http://schemas.openxmlformats.org/drawingml/2006/chart">
            <c:chart r:id="rId3"/>
          </a:graphicData>
        </a:graphic>
      </p:graphicFrame>
      <p:sp>
        <p:nvSpPr>
          <p:cNvPr id="201" name="Google Shape;201;p121"/>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 name="Google Shape;202;p121"/>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121"/>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12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121"/>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21"/>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121"/>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121"/>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121"/>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121"/>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121"/>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2" name="Google Shape;212;p121"/>
          <p:cNvGraphicFramePr/>
          <p:nvPr/>
        </p:nvGraphicFramePr>
        <p:xfrm>
          <a:off x="2077885" y="3246336"/>
          <a:ext cx="2283579" cy="1522386"/>
        </p:xfrm>
        <a:graphic>
          <a:graphicData uri="http://schemas.openxmlformats.org/drawingml/2006/chart">
            <c:chart r:id="rId4"/>
          </a:graphicData>
        </a:graphic>
      </p:graphicFrame>
      <p:sp>
        <p:nvSpPr>
          <p:cNvPr id="213" name="Google Shape;213;p121"/>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121"/>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5" name="Google Shape;215;p121"/>
          <p:cNvGraphicFramePr/>
          <p:nvPr/>
        </p:nvGraphicFramePr>
        <p:xfrm>
          <a:off x="4908435" y="3184215"/>
          <a:ext cx="2283579" cy="1522386"/>
        </p:xfrm>
        <a:graphic>
          <a:graphicData uri="http://schemas.openxmlformats.org/drawingml/2006/chart">
            <c:chart r:id="rId5"/>
          </a:graphicData>
        </a:graphic>
      </p:graphicFrame>
      <p:sp>
        <p:nvSpPr>
          <p:cNvPr id="216" name="Google Shape;216;p121"/>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121"/>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8" name="Google Shape;218;p121"/>
          <p:cNvGraphicFramePr/>
          <p:nvPr/>
        </p:nvGraphicFramePr>
        <p:xfrm>
          <a:off x="7754669" y="3195523"/>
          <a:ext cx="2283579" cy="1522386"/>
        </p:xfrm>
        <a:graphic>
          <a:graphicData uri="http://schemas.openxmlformats.org/drawingml/2006/chart">
            <c:chart r:id="rId6"/>
          </a:graphicData>
        </a:graphic>
      </p:graphicFrame>
      <p:sp>
        <p:nvSpPr>
          <p:cNvPr id="219" name="Google Shape;219;p121"/>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 name="Google Shape;220;p121"/>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3575" name="Shape 3575"/>
        <p:cNvGrpSpPr/>
        <p:nvPr/>
      </p:nvGrpSpPr>
      <p:grpSpPr>
        <a:xfrm>
          <a:off x="0" y="0"/>
          <a:ext cx="0" cy="0"/>
          <a:chOff x="0" y="0"/>
          <a:chExt cx="0" cy="0"/>
        </a:xfrm>
      </p:grpSpPr>
      <p:sp>
        <p:nvSpPr>
          <p:cNvPr id="3576" name="Google Shape;3576;p241"/>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577" name="Google Shape;3577;p241"/>
          <p:cNvSpPr/>
          <p:nvPr>
            <p:ph idx="2" type="pic"/>
          </p:nvPr>
        </p:nvSpPr>
        <p:spPr>
          <a:xfrm>
            <a:off x="4469157" y="-1"/>
            <a:ext cx="7114233" cy="6868049"/>
          </a:xfrm>
          <a:prstGeom prst="rect">
            <a:avLst/>
          </a:prstGeom>
          <a:noFill/>
          <a:ln>
            <a:noFill/>
          </a:ln>
        </p:spPr>
      </p:sp>
      <p:sp>
        <p:nvSpPr>
          <p:cNvPr id="3578" name="Google Shape;3578;p241"/>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3579" name="Google Shape;3579;p24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80" name="Google Shape;3580;p241"/>
          <p:cNvSpPr/>
          <p:nvPr>
            <p:ph idx="3" type="pic"/>
          </p:nvPr>
        </p:nvSpPr>
        <p:spPr>
          <a:xfrm>
            <a:off x="6621458" y="4188053"/>
            <a:ext cx="4032071" cy="1773425"/>
          </a:xfrm>
          <a:prstGeom prst="rect">
            <a:avLst/>
          </a:prstGeom>
          <a:solidFill>
            <a:schemeClr val="dk2"/>
          </a:solidFill>
          <a:ln>
            <a:noFill/>
          </a:ln>
        </p:spPr>
      </p:sp>
      <p:sp>
        <p:nvSpPr>
          <p:cNvPr id="3581" name="Google Shape;3581;p241"/>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2" name="Google Shape;3582;p241"/>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3" name="Google Shape;3583;p241"/>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3584" name="Shape 3584"/>
        <p:cNvGrpSpPr/>
        <p:nvPr/>
      </p:nvGrpSpPr>
      <p:grpSpPr>
        <a:xfrm>
          <a:off x="0" y="0"/>
          <a:ext cx="0" cy="0"/>
          <a:chOff x="0" y="0"/>
          <a:chExt cx="0" cy="0"/>
        </a:xfrm>
      </p:grpSpPr>
      <p:sp>
        <p:nvSpPr>
          <p:cNvPr id="3585" name="Google Shape;3585;p242"/>
          <p:cNvSpPr/>
          <p:nvPr>
            <p:ph idx="2" type="pic"/>
          </p:nvPr>
        </p:nvSpPr>
        <p:spPr>
          <a:xfrm>
            <a:off x="4469157" y="-1"/>
            <a:ext cx="7114233" cy="6868049"/>
          </a:xfrm>
          <a:prstGeom prst="rect">
            <a:avLst/>
          </a:prstGeom>
          <a:solidFill>
            <a:schemeClr val="lt1">
              <a:alpha val="20000"/>
            </a:schemeClr>
          </a:solidFill>
          <a:ln>
            <a:noFill/>
          </a:ln>
        </p:spPr>
      </p:sp>
      <p:sp>
        <p:nvSpPr>
          <p:cNvPr id="3586" name="Google Shape;3586;p242"/>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7" name="Google Shape;3587;p24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3588" name="Shape 3588"/>
        <p:cNvGrpSpPr/>
        <p:nvPr/>
      </p:nvGrpSpPr>
      <p:grpSpPr>
        <a:xfrm>
          <a:off x="0" y="0"/>
          <a:ext cx="0" cy="0"/>
          <a:chOff x="0" y="0"/>
          <a:chExt cx="0" cy="0"/>
        </a:xfrm>
      </p:grpSpPr>
      <p:sp>
        <p:nvSpPr>
          <p:cNvPr id="3589" name="Google Shape;3589;p243"/>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0" name="Google Shape;3590;p243"/>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91" name="Google Shape;3591;p24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3592" name="Google Shape;3592;p243"/>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593" name="Google Shape;3593;p243"/>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594" name="Google Shape;3594;p24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595" name="Google Shape;3595;p243"/>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6" name="Google Shape;3596;p243"/>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7" name="Google Shape;3597;p243"/>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98" name="Google Shape;3598;p243"/>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599" name="Google Shape;3599;p243"/>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3600" name="Google Shape;3600;p243"/>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1" name="Google Shape;3601;p243"/>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2" name="Google Shape;3602;p243"/>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03" name="Google Shape;3603;p243"/>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604" name="Google Shape;3604;p243"/>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605" name="Google Shape;3605;p243"/>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6" name="Google Shape;3606;p243"/>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7" name="Google Shape;3607;p243"/>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3608" name="Shape 3608"/>
        <p:cNvGrpSpPr/>
        <p:nvPr/>
      </p:nvGrpSpPr>
      <p:grpSpPr>
        <a:xfrm>
          <a:off x="0" y="0"/>
          <a:ext cx="0" cy="0"/>
          <a:chOff x="0" y="0"/>
          <a:chExt cx="0" cy="0"/>
        </a:xfrm>
      </p:grpSpPr>
      <p:sp>
        <p:nvSpPr>
          <p:cNvPr id="3609" name="Google Shape;3609;p244"/>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0" name="Google Shape;3610;p244"/>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611" name="Google Shape;3611;p244"/>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3612" name="Google Shape;3612;p244"/>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613" name="Google Shape;3613;p244"/>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4" name="Google Shape;3614;p244"/>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3615" name="Shape 3615"/>
        <p:cNvGrpSpPr/>
        <p:nvPr/>
      </p:nvGrpSpPr>
      <p:grpSpPr>
        <a:xfrm>
          <a:off x="0" y="0"/>
          <a:ext cx="0" cy="0"/>
          <a:chOff x="0" y="0"/>
          <a:chExt cx="0" cy="0"/>
        </a:xfrm>
      </p:grpSpPr>
      <p:sp>
        <p:nvSpPr>
          <p:cNvPr id="3616" name="Google Shape;3616;p245"/>
          <p:cNvSpPr/>
          <p:nvPr>
            <p:ph idx="2" type="pic"/>
          </p:nvPr>
        </p:nvSpPr>
        <p:spPr>
          <a:xfrm>
            <a:off x="0" y="0"/>
            <a:ext cx="6295968" cy="6489229"/>
          </a:xfrm>
          <a:prstGeom prst="rect">
            <a:avLst/>
          </a:prstGeom>
          <a:noFill/>
          <a:ln>
            <a:noFill/>
          </a:ln>
        </p:spPr>
      </p:sp>
      <p:sp>
        <p:nvSpPr>
          <p:cNvPr id="3617" name="Google Shape;3617;p2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8" name="Google Shape;3618;p24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9" name="Google Shape;3619;p24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0" name="Google Shape;3620;p24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1" name="Google Shape;3621;p24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2" name="Google Shape;3622;p24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3" name="Google Shape;3623;p24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4" name="Google Shape;3624;p24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5" name="Google Shape;3625;p245"/>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6" name="Google Shape;3626;p245"/>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7" name="Google Shape;3627;p245"/>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8" name="Google Shape;3628;p245"/>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9" name="Google Shape;3629;p245"/>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0" name="Google Shape;3630;p245"/>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1" name="Google Shape;3631;p245"/>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2" name="Google Shape;3632;p245"/>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3" name="Google Shape;3633;p245"/>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4" name="Google Shape;3634;p245"/>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5" name="Google Shape;3635;p245"/>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6" name="Google Shape;3636;p245"/>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7" name="Google Shape;3637;p245"/>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8" name="Google Shape;3638;p245"/>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9" name="Google Shape;3639;p245"/>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0" name="Google Shape;3640;p245"/>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1" name="Google Shape;3641;p245"/>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2" name="Google Shape;3642;p245"/>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3" name="Google Shape;3643;p245"/>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3644" name="Shape 3644"/>
        <p:cNvGrpSpPr/>
        <p:nvPr/>
      </p:nvGrpSpPr>
      <p:grpSpPr>
        <a:xfrm>
          <a:off x="0" y="0"/>
          <a:ext cx="0" cy="0"/>
          <a:chOff x="0" y="0"/>
          <a:chExt cx="0" cy="0"/>
        </a:xfrm>
      </p:grpSpPr>
      <p:sp>
        <p:nvSpPr>
          <p:cNvPr id="3645" name="Google Shape;3645;p246"/>
          <p:cNvSpPr/>
          <p:nvPr>
            <p:ph idx="2" type="pic"/>
          </p:nvPr>
        </p:nvSpPr>
        <p:spPr>
          <a:xfrm>
            <a:off x="0" y="0"/>
            <a:ext cx="6295968" cy="6489229"/>
          </a:xfrm>
          <a:prstGeom prst="rect">
            <a:avLst/>
          </a:prstGeom>
          <a:noFill/>
          <a:ln>
            <a:noFill/>
          </a:ln>
        </p:spPr>
      </p:sp>
      <p:sp>
        <p:nvSpPr>
          <p:cNvPr id="3646" name="Google Shape;3646;p24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7" name="Google Shape;3647;p24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8" name="Google Shape;3648;p246"/>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9" name="Google Shape;3649;p246"/>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0" name="Google Shape;3650;p246"/>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1" name="Google Shape;3651;p246"/>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52" name="Google Shape;3652;p246"/>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3" name="Google Shape;3653;p246"/>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4" name="Google Shape;3654;p246"/>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5" name="Google Shape;3655;p246"/>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6" name="Google Shape;3656;p246"/>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7" name="Google Shape;3657;p246"/>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8" name="Google Shape;3658;p246"/>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9" name="Google Shape;3659;p246"/>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0" name="Google Shape;3660;p246"/>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1" name="Google Shape;3661;p246"/>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2" name="Google Shape;3662;p246"/>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3" name="Google Shape;3663;p246"/>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4" name="Google Shape;3664;p246"/>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5" name="Google Shape;3665;p246"/>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6" name="Google Shape;3666;p246"/>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7" name="Google Shape;3667;p246"/>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3668" name="Shape 3668"/>
        <p:cNvGrpSpPr/>
        <p:nvPr/>
      </p:nvGrpSpPr>
      <p:grpSpPr>
        <a:xfrm>
          <a:off x="0" y="0"/>
          <a:ext cx="0" cy="0"/>
          <a:chOff x="0" y="0"/>
          <a:chExt cx="0" cy="0"/>
        </a:xfrm>
      </p:grpSpPr>
      <p:sp>
        <p:nvSpPr>
          <p:cNvPr id="3669" name="Google Shape;3669;p24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0" name="Google Shape;3670;p24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1" name="Google Shape;3671;p247"/>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72" name="Google Shape;3672;p247"/>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73" name="Google Shape;3673;p247"/>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74" name="Google Shape;3674;p247"/>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5" name="Google Shape;3675;p247"/>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6" name="Google Shape;3676;p247"/>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7" name="Google Shape;3677;p247"/>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8" name="Google Shape;3678;p247"/>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9" name="Google Shape;3679;p247"/>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0" name="Google Shape;3680;p247"/>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1" name="Google Shape;3681;p247"/>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2" name="Google Shape;3682;p247"/>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3" name="Google Shape;3683;p247"/>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4" name="Google Shape;3684;p247"/>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5" name="Google Shape;3685;p247"/>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6" name="Google Shape;3686;p247"/>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7" name="Google Shape;3687;p247"/>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8" name="Google Shape;3688;p247"/>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9" name="Google Shape;3689;p247"/>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0" name="Google Shape;3690;p247"/>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91" name="Google Shape;3691;p247"/>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92" name="Google Shape;3692;p247"/>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693" name="Google Shape;3693;p247"/>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3694" name="Google Shape;3694;p247"/>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3695" name="Google Shape;3695;p247"/>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6" name="Google Shape;3696;p247"/>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7" name="Google Shape;3697;p247"/>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8" name="Google Shape;3698;p247"/>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9" name="Google Shape;3699;p247"/>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0" name="Google Shape;3700;p247"/>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1" name="Google Shape;3701;p247"/>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2" name="Google Shape;3702;p247"/>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3" name="Google Shape;3703;p247"/>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4" name="Google Shape;3704;p247"/>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3705" name="Shape 3705"/>
        <p:cNvGrpSpPr/>
        <p:nvPr/>
      </p:nvGrpSpPr>
      <p:grpSpPr>
        <a:xfrm>
          <a:off x="0" y="0"/>
          <a:ext cx="0" cy="0"/>
          <a:chOff x="0" y="0"/>
          <a:chExt cx="0" cy="0"/>
        </a:xfrm>
      </p:grpSpPr>
      <p:sp>
        <p:nvSpPr>
          <p:cNvPr id="3706" name="Google Shape;3706;p24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7" name="Google Shape;3707;p24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8" name="Google Shape;3708;p248"/>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9" name="Google Shape;3709;p248"/>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10" name="Google Shape;3710;p248"/>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11" name="Google Shape;3711;p248"/>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712" name="Google Shape;3712;p248"/>
          <p:cNvCxnSpPr>
            <a:stCxn id="3708" idx="7"/>
            <a:endCxn id="3709"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3713" name="Google Shape;3713;p248"/>
          <p:cNvCxnSpPr>
            <a:stCxn id="3708" idx="6"/>
            <a:endCxn id="3710"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3714" name="Google Shape;3714;p248"/>
          <p:cNvCxnSpPr>
            <a:stCxn id="3708" idx="5"/>
            <a:endCxn id="3711"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3715" name="Google Shape;3715;p248"/>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3716" name="Google Shape;3716;p248"/>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3717" name="Google Shape;3717;p248"/>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18" name="Google Shape;3718;p248"/>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9" name="Google Shape;3719;p248"/>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0" name="Google Shape;3720;p248"/>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1" name="Google Shape;3721;p248"/>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2" name="Google Shape;3722;p248"/>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23" name="Google Shape;3723;p248"/>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4" name="Google Shape;3724;p248"/>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25" name="Google Shape;3725;p248"/>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3726" name="Shape 3726"/>
        <p:cNvGrpSpPr/>
        <p:nvPr/>
      </p:nvGrpSpPr>
      <p:grpSpPr>
        <a:xfrm>
          <a:off x="0" y="0"/>
          <a:ext cx="0" cy="0"/>
          <a:chOff x="0" y="0"/>
          <a:chExt cx="0" cy="0"/>
        </a:xfrm>
      </p:grpSpPr>
      <p:sp>
        <p:nvSpPr>
          <p:cNvPr id="3727" name="Google Shape;3727;p2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8" name="Google Shape;3728;p24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9" name="Google Shape;3729;p249"/>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0" name="Google Shape;3730;p249"/>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1" name="Google Shape;3731;p249"/>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32" name="Google Shape;3732;p249"/>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3" name="Google Shape;3733;p249"/>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4" name="Google Shape;3734;p249"/>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5" name="Google Shape;3735;p249"/>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736" name="Google Shape;3736;p249"/>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3737" name="Shape 3737"/>
        <p:cNvGrpSpPr/>
        <p:nvPr/>
      </p:nvGrpSpPr>
      <p:grpSpPr>
        <a:xfrm>
          <a:off x="0" y="0"/>
          <a:ext cx="0" cy="0"/>
          <a:chOff x="0" y="0"/>
          <a:chExt cx="0" cy="0"/>
        </a:xfrm>
      </p:grpSpPr>
      <p:sp>
        <p:nvSpPr>
          <p:cNvPr id="3738" name="Google Shape;3738;p250"/>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9" name="Google Shape;3739;p250"/>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0" name="Google Shape;3740;p250"/>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1" name="Google Shape;3741;p250"/>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2" name="Google Shape;3742;p25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3" name="Google Shape;3743;p25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4" name="Google Shape;3744;p250"/>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5" name="Google Shape;3745;p250"/>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6" name="Google Shape;3746;p250"/>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7" name="Google Shape;3747;p250"/>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8" name="Google Shape;3748;p250"/>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9" name="Google Shape;3749;p250"/>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0" name="Google Shape;3750;p250"/>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1" name="Google Shape;3751;p250"/>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2" name="Google Shape;3752;p250"/>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3" name="Google Shape;3753;p250"/>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4" name="Google Shape;3754;p250"/>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5" name="Google Shape;3755;p250"/>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6" name="Google Shape;3756;p250"/>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7" name="Google Shape;3757;p250"/>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8" name="Google Shape;3758;p250"/>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9" name="Google Shape;3759;p250"/>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21" name="Shape 221"/>
        <p:cNvGrpSpPr/>
        <p:nvPr/>
      </p:nvGrpSpPr>
      <p:grpSpPr>
        <a:xfrm>
          <a:off x="0" y="0"/>
          <a:ext cx="0" cy="0"/>
          <a:chOff x="0" y="0"/>
          <a:chExt cx="0" cy="0"/>
        </a:xfrm>
      </p:grpSpPr>
      <p:sp>
        <p:nvSpPr>
          <p:cNvPr id="222" name="Google Shape;222;p122"/>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3" name="Google Shape;223;p122"/>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24" name="Google Shape;224;p122"/>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122"/>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122"/>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7" name="Google Shape;227;p122"/>
          <p:cNvCxnSpPr>
            <a:endCxn id="228"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29" name="Google Shape;229;p122"/>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122"/>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122"/>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 name="Google Shape;232;p122"/>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28" name="Google Shape;228;p122"/>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 name="Google Shape;233;p122"/>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 name="Google Shape;234;p122"/>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5" name="Google Shape;235;p122"/>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122"/>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122"/>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122"/>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122"/>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122"/>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122"/>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 name="Google Shape;242;p122"/>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 name="Google Shape;243;p122"/>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4" name="Google Shape;244;p122"/>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122"/>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122"/>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122"/>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8" name="Google Shape;248;p122"/>
          <p:cNvCxnSpPr>
            <a:endCxn id="249"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0" name="Google Shape;250;p122"/>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1" name="Google Shape;251;p122"/>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9" name="Google Shape;249;p122"/>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2" name="Google Shape;252;p122"/>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122"/>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122"/>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122"/>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6" name="Google Shape;256;p122"/>
          <p:cNvCxnSpPr>
            <a:endCxn id="257"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58" name="Google Shape;258;p122"/>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9" name="Google Shape;259;p122"/>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57" name="Google Shape;257;p122"/>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0" name="Google Shape;260;p122"/>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122"/>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122"/>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22"/>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4" name="Google Shape;264;p122"/>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65" name="Google Shape;265;p122"/>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6" name="Google Shape;266;p122"/>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7" name="Google Shape;267;p122"/>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68" name="Google Shape;268;p122"/>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122"/>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122"/>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22"/>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3760" name="Shape 3760"/>
        <p:cNvGrpSpPr/>
        <p:nvPr/>
      </p:nvGrpSpPr>
      <p:grpSpPr>
        <a:xfrm>
          <a:off x="0" y="0"/>
          <a:ext cx="0" cy="0"/>
          <a:chOff x="0" y="0"/>
          <a:chExt cx="0" cy="0"/>
        </a:xfrm>
      </p:grpSpPr>
      <p:sp>
        <p:nvSpPr>
          <p:cNvPr id="3761" name="Google Shape;3761;p25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2" name="Google Shape;3762;p25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3" name="Google Shape;3763;p251"/>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4" name="Google Shape;3764;p251"/>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5" name="Google Shape;3765;p251"/>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6" name="Google Shape;3766;p251"/>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7" name="Google Shape;3767;p251"/>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8" name="Google Shape;3768;p251"/>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9" name="Google Shape;3769;p251"/>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0" name="Google Shape;3770;p251"/>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1" name="Google Shape;3771;p251"/>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2" name="Google Shape;3772;p251"/>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3773" name="Shape 3773"/>
        <p:cNvGrpSpPr/>
        <p:nvPr/>
      </p:nvGrpSpPr>
      <p:grpSpPr>
        <a:xfrm>
          <a:off x="0" y="0"/>
          <a:ext cx="0" cy="0"/>
          <a:chOff x="0" y="0"/>
          <a:chExt cx="0" cy="0"/>
        </a:xfrm>
      </p:grpSpPr>
      <p:sp>
        <p:nvSpPr>
          <p:cNvPr id="3774" name="Google Shape;3774;p252"/>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75" name="Google Shape;3775;p252"/>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6" name="Google Shape;3776;p252"/>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7" name="Google Shape;3777;p252"/>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78" name="Google Shape;3778;p252"/>
          <p:cNvGrpSpPr/>
          <p:nvPr/>
        </p:nvGrpSpPr>
        <p:grpSpPr>
          <a:xfrm>
            <a:off x="940561" y="2162360"/>
            <a:ext cx="4049937" cy="2542738"/>
            <a:chOff x="940561" y="1812131"/>
            <a:chExt cx="4049937" cy="2542738"/>
          </a:xfrm>
        </p:grpSpPr>
        <p:sp>
          <p:nvSpPr>
            <p:cNvPr id="3779" name="Google Shape;3779;p252"/>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80" name="Google Shape;3780;p252"/>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81" name="Google Shape;3781;p252"/>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3782" name="Google Shape;3782;p252"/>
          <p:cNvGrpSpPr/>
          <p:nvPr/>
        </p:nvGrpSpPr>
        <p:grpSpPr>
          <a:xfrm>
            <a:off x="7216915" y="2098728"/>
            <a:ext cx="4049937" cy="2542738"/>
            <a:chOff x="7204565" y="2322318"/>
            <a:chExt cx="4049937" cy="2542738"/>
          </a:xfrm>
        </p:grpSpPr>
        <p:sp>
          <p:nvSpPr>
            <p:cNvPr id="3783" name="Google Shape;3783;p252"/>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784" name="Google Shape;3784;p252"/>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785" name="Google Shape;3785;p252"/>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3786" name="Google Shape;3786;p252"/>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87" name="Google Shape;3787;p252"/>
          <p:cNvGrpSpPr/>
          <p:nvPr/>
        </p:nvGrpSpPr>
        <p:grpSpPr>
          <a:xfrm>
            <a:off x="517952" y="3001484"/>
            <a:ext cx="839091" cy="839091"/>
            <a:chOff x="9277350" y="-850900"/>
            <a:chExt cx="1243118" cy="1243118"/>
          </a:xfrm>
        </p:grpSpPr>
        <p:sp>
          <p:nvSpPr>
            <p:cNvPr id="3788" name="Google Shape;3788;p25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89" name="Google Shape;3789;p252"/>
            <p:cNvGrpSpPr/>
            <p:nvPr/>
          </p:nvGrpSpPr>
          <p:grpSpPr>
            <a:xfrm>
              <a:off x="9499624" y="-628626"/>
              <a:ext cx="798571" cy="798571"/>
              <a:chOff x="8559800" y="-698500"/>
              <a:chExt cx="558800" cy="558800"/>
            </a:xfrm>
          </p:grpSpPr>
          <p:sp>
            <p:nvSpPr>
              <p:cNvPr id="3790" name="Google Shape;3790;p25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1" name="Google Shape;3791;p25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792" name="Google Shape;3792;p252"/>
          <p:cNvGrpSpPr/>
          <p:nvPr/>
        </p:nvGrpSpPr>
        <p:grpSpPr>
          <a:xfrm>
            <a:off x="517952" y="3923628"/>
            <a:ext cx="839091" cy="839091"/>
            <a:chOff x="9277350" y="-850900"/>
            <a:chExt cx="1243118" cy="1243118"/>
          </a:xfrm>
        </p:grpSpPr>
        <p:sp>
          <p:nvSpPr>
            <p:cNvPr id="3793" name="Google Shape;3793;p25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94" name="Google Shape;3794;p252"/>
            <p:cNvGrpSpPr/>
            <p:nvPr/>
          </p:nvGrpSpPr>
          <p:grpSpPr>
            <a:xfrm>
              <a:off x="9499624" y="-628626"/>
              <a:ext cx="798571" cy="798571"/>
              <a:chOff x="8559800" y="-698500"/>
              <a:chExt cx="558800" cy="558800"/>
            </a:xfrm>
          </p:grpSpPr>
          <p:sp>
            <p:nvSpPr>
              <p:cNvPr id="3795" name="Google Shape;3795;p25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6" name="Google Shape;3796;p25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797" name="Google Shape;3797;p252"/>
          <p:cNvGrpSpPr/>
          <p:nvPr/>
        </p:nvGrpSpPr>
        <p:grpSpPr>
          <a:xfrm>
            <a:off x="4985717" y="764067"/>
            <a:ext cx="739740" cy="739740"/>
            <a:chOff x="4276786" y="1375502"/>
            <a:chExt cx="474283" cy="474283"/>
          </a:xfrm>
        </p:grpSpPr>
        <p:sp>
          <p:nvSpPr>
            <p:cNvPr id="3798" name="Google Shape;3798;p252"/>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99" name="Google Shape;3799;p252"/>
            <p:cNvGrpSpPr/>
            <p:nvPr/>
          </p:nvGrpSpPr>
          <p:grpSpPr>
            <a:xfrm>
              <a:off x="4370921" y="1480133"/>
              <a:ext cx="286013" cy="265021"/>
              <a:chOff x="2982913" y="6350"/>
              <a:chExt cx="346075" cy="320675"/>
            </a:xfrm>
          </p:grpSpPr>
          <p:sp>
            <p:nvSpPr>
              <p:cNvPr id="3800" name="Google Shape;3800;p252"/>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1" name="Google Shape;3801;p252"/>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2" name="Google Shape;3802;p252"/>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03" name="Google Shape;3803;p252"/>
          <p:cNvGrpSpPr/>
          <p:nvPr/>
        </p:nvGrpSpPr>
        <p:grpSpPr>
          <a:xfrm>
            <a:off x="6455033" y="772232"/>
            <a:ext cx="739740" cy="739740"/>
            <a:chOff x="7393577" y="1019186"/>
            <a:chExt cx="474283" cy="474283"/>
          </a:xfrm>
        </p:grpSpPr>
        <p:sp>
          <p:nvSpPr>
            <p:cNvPr id="3804" name="Google Shape;3804;p252"/>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05" name="Google Shape;3805;p252"/>
            <p:cNvGrpSpPr/>
            <p:nvPr/>
          </p:nvGrpSpPr>
          <p:grpSpPr>
            <a:xfrm flipH="1" rot="10800000">
              <a:off x="7487712" y="1123817"/>
              <a:ext cx="286013" cy="265021"/>
              <a:chOff x="2982913" y="6350"/>
              <a:chExt cx="346075" cy="320675"/>
            </a:xfrm>
          </p:grpSpPr>
          <p:sp>
            <p:nvSpPr>
              <p:cNvPr id="3806" name="Google Shape;3806;p252"/>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7" name="Google Shape;3807;p252"/>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8" name="Google Shape;3808;p252"/>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09" name="Google Shape;3809;p252"/>
          <p:cNvGrpSpPr/>
          <p:nvPr/>
        </p:nvGrpSpPr>
        <p:grpSpPr>
          <a:xfrm>
            <a:off x="10859614" y="2079340"/>
            <a:ext cx="839091" cy="839091"/>
            <a:chOff x="10859614" y="2160620"/>
            <a:chExt cx="839091" cy="839091"/>
          </a:xfrm>
        </p:grpSpPr>
        <p:grpSp>
          <p:nvGrpSpPr>
            <p:cNvPr id="3810" name="Google Shape;3810;p252"/>
            <p:cNvGrpSpPr/>
            <p:nvPr/>
          </p:nvGrpSpPr>
          <p:grpSpPr>
            <a:xfrm>
              <a:off x="10859614" y="2160620"/>
              <a:ext cx="839091" cy="839091"/>
              <a:chOff x="9277350" y="-850900"/>
              <a:chExt cx="1243118" cy="1243118"/>
            </a:xfrm>
          </p:grpSpPr>
          <p:sp>
            <p:nvSpPr>
              <p:cNvPr id="3811" name="Google Shape;3811;p25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2" name="Google Shape;3812;p25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13" name="Google Shape;3813;p252"/>
            <p:cNvGrpSpPr/>
            <p:nvPr/>
          </p:nvGrpSpPr>
          <p:grpSpPr>
            <a:xfrm>
              <a:off x="11160063" y="2459977"/>
              <a:ext cx="238192" cy="240377"/>
              <a:chOff x="6300788" y="2890838"/>
              <a:chExt cx="346075" cy="349250"/>
            </a:xfrm>
          </p:grpSpPr>
          <p:cxnSp>
            <p:nvCxnSpPr>
              <p:cNvPr id="3814" name="Google Shape;3814;p252"/>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815" name="Google Shape;3815;p252"/>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3816" name="Google Shape;3816;p252"/>
          <p:cNvGrpSpPr/>
          <p:nvPr/>
        </p:nvGrpSpPr>
        <p:grpSpPr>
          <a:xfrm>
            <a:off x="10859614" y="3001484"/>
            <a:ext cx="839091" cy="839091"/>
            <a:chOff x="10859614" y="3082764"/>
            <a:chExt cx="839091" cy="839091"/>
          </a:xfrm>
        </p:grpSpPr>
        <p:grpSp>
          <p:nvGrpSpPr>
            <p:cNvPr id="3817" name="Google Shape;3817;p252"/>
            <p:cNvGrpSpPr/>
            <p:nvPr/>
          </p:nvGrpSpPr>
          <p:grpSpPr>
            <a:xfrm>
              <a:off x="10859614" y="3082764"/>
              <a:ext cx="839091" cy="839091"/>
              <a:chOff x="9277350" y="-850900"/>
              <a:chExt cx="1243118" cy="1243118"/>
            </a:xfrm>
          </p:grpSpPr>
          <p:sp>
            <p:nvSpPr>
              <p:cNvPr id="3818" name="Google Shape;3818;p25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9" name="Google Shape;3819;p25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20" name="Google Shape;3820;p252"/>
            <p:cNvGrpSpPr/>
            <p:nvPr/>
          </p:nvGrpSpPr>
          <p:grpSpPr>
            <a:xfrm>
              <a:off x="11160063" y="3382121"/>
              <a:ext cx="238192" cy="240377"/>
              <a:chOff x="6300788" y="2890838"/>
              <a:chExt cx="346075" cy="349250"/>
            </a:xfrm>
          </p:grpSpPr>
          <p:cxnSp>
            <p:nvCxnSpPr>
              <p:cNvPr id="3821" name="Google Shape;3821;p252"/>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822" name="Google Shape;3822;p252"/>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3823" name="Google Shape;3823;p252"/>
          <p:cNvGrpSpPr/>
          <p:nvPr/>
        </p:nvGrpSpPr>
        <p:grpSpPr>
          <a:xfrm>
            <a:off x="10859614" y="3923628"/>
            <a:ext cx="839091" cy="839091"/>
            <a:chOff x="10859614" y="4004908"/>
            <a:chExt cx="839091" cy="839091"/>
          </a:xfrm>
        </p:grpSpPr>
        <p:grpSp>
          <p:nvGrpSpPr>
            <p:cNvPr id="3824" name="Google Shape;3824;p252"/>
            <p:cNvGrpSpPr/>
            <p:nvPr/>
          </p:nvGrpSpPr>
          <p:grpSpPr>
            <a:xfrm>
              <a:off x="10859614" y="4004908"/>
              <a:ext cx="839091" cy="839091"/>
              <a:chOff x="9277350" y="-850900"/>
              <a:chExt cx="1243118" cy="1243118"/>
            </a:xfrm>
          </p:grpSpPr>
          <p:sp>
            <p:nvSpPr>
              <p:cNvPr id="3825" name="Google Shape;3825;p25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6" name="Google Shape;3826;p25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27" name="Google Shape;3827;p252"/>
            <p:cNvGrpSpPr/>
            <p:nvPr/>
          </p:nvGrpSpPr>
          <p:grpSpPr>
            <a:xfrm>
              <a:off x="11160063" y="4304265"/>
              <a:ext cx="238192" cy="240377"/>
              <a:chOff x="6300788" y="2890838"/>
              <a:chExt cx="346075" cy="349250"/>
            </a:xfrm>
          </p:grpSpPr>
          <p:cxnSp>
            <p:nvCxnSpPr>
              <p:cNvPr id="3828" name="Google Shape;3828;p252"/>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3829" name="Google Shape;3829;p252"/>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3830" name="Google Shape;3830;p252"/>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1" name="Google Shape;3831;p252"/>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2" name="Google Shape;3832;p252"/>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3" name="Google Shape;3833;p252"/>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4" name="Google Shape;3834;p252"/>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5" name="Google Shape;3835;p252"/>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6" name="Google Shape;3836;p252"/>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7" name="Google Shape;3837;p252"/>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38" name="Google Shape;3838;p252"/>
          <p:cNvGrpSpPr/>
          <p:nvPr/>
        </p:nvGrpSpPr>
        <p:grpSpPr>
          <a:xfrm>
            <a:off x="524318" y="2098434"/>
            <a:ext cx="839091" cy="839091"/>
            <a:chOff x="9277350" y="-850900"/>
            <a:chExt cx="1243118" cy="1243118"/>
          </a:xfrm>
        </p:grpSpPr>
        <p:sp>
          <p:nvSpPr>
            <p:cNvPr id="3839" name="Google Shape;3839;p25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40" name="Google Shape;3840;p252"/>
            <p:cNvGrpSpPr/>
            <p:nvPr/>
          </p:nvGrpSpPr>
          <p:grpSpPr>
            <a:xfrm>
              <a:off x="9499624" y="-628626"/>
              <a:ext cx="798571" cy="798571"/>
              <a:chOff x="8559800" y="-698500"/>
              <a:chExt cx="558800" cy="558800"/>
            </a:xfrm>
          </p:grpSpPr>
          <p:sp>
            <p:nvSpPr>
              <p:cNvPr id="3841" name="Google Shape;3841;p25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2" name="Google Shape;3842;p25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3843" name="Google Shape;3843;p252"/>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4" name="Google Shape;3844;p252"/>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5" name="Google Shape;3845;p252"/>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3846" name="Shape 3846"/>
        <p:cNvGrpSpPr/>
        <p:nvPr/>
      </p:nvGrpSpPr>
      <p:grpSpPr>
        <a:xfrm>
          <a:off x="0" y="0"/>
          <a:ext cx="0" cy="0"/>
          <a:chOff x="0" y="0"/>
          <a:chExt cx="0" cy="0"/>
        </a:xfrm>
      </p:grpSpPr>
      <p:sp>
        <p:nvSpPr>
          <p:cNvPr id="3847" name="Google Shape;3847;p253"/>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48" name="Google Shape;3848;p253"/>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9" name="Google Shape;3849;p253"/>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0" name="Google Shape;3850;p253"/>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1" name="Google Shape;3851;p253"/>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52" name="Google Shape;3852;p253"/>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53" name="Google Shape;3853;p253"/>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3854" name="Google Shape;3854;p253"/>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5" name="Google Shape;3855;p253"/>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6" name="Google Shape;3856;p253"/>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7" name="Google Shape;3857;p253"/>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8" name="Google Shape;3858;p253"/>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9" name="Google Shape;3859;p253"/>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60" name="Google Shape;3860;p253"/>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61" name="Google Shape;3861;p253"/>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3862" name="Google Shape;3862;p253"/>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3" name="Google Shape;3863;p253"/>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4" name="Google Shape;3864;p253"/>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5" name="Google Shape;3865;p253"/>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66" name="Google Shape;3866;p253"/>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7" name="Google Shape;3867;p253"/>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68" name="Google Shape;3868;p253"/>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3869" name="Shape 3869"/>
        <p:cNvGrpSpPr/>
        <p:nvPr/>
      </p:nvGrpSpPr>
      <p:grpSpPr>
        <a:xfrm>
          <a:off x="0" y="0"/>
          <a:ext cx="0" cy="0"/>
          <a:chOff x="0" y="0"/>
          <a:chExt cx="0" cy="0"/>
        </a:xfrm>
      </p:grpSpPr>
      <p:sp>
        <p:nvSpPr>
          <p:cNvPr id="3870" name="Google Shape;3870;p254"/>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71" name="Google Shape;3871;p254"/>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2" name="Google Shape;3872;p254"/>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73" name="Google Shape;3873;p254"/>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74" name="Google Shape;3874;p254"/>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5" name="Google Shape;3875;p254"/>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6" name="Google Shape;3876;p254"/>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77" name="Google Shape;3877;p254"/>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78" name="Google Shape;3878;p254"/>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9" name="Google Shape;3879;p254"/>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0" name="Google Shape;3880;p254"/>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81" name="Google Shape;3881;p254"/>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2" name="Google Shape;3882;p25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3" name="Google Shape;3883;p25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4" name="Google Shape;3884;p254"/>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5" name="Google Shape;3885;p254"/>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3886" name="Shape 3886"/>
        <p:cNvGrpSpPr/>
        <p:nvPr/>
      </p:nvGrpSpPr>
      <p:grpSpPr>
        <a:xfrm>
          <a:off x="0" y="0"/>
          <a:ext cx="0" cy="0"/>
          <a:chOff x="0" y="0"/>
          <a:chExt cx="0" cy="0"/>
        </a:xfrm>
      </p:grpSpPr>
      <p:sp>
        <p:nvSpPr>
          <p:cNvPr id="3887" name="Google Shape;3887;p255"/>
          <p:cNvSpPr/>
          <p:nvPr>
            <p:ph idx="2" type="pic"/>
          </p:nvPr>
        </p:nvSpPr>
        <p:spPr>
          <a:xfrm>
            <a:off x="0" y="-7067"/>
            <a:ext cx="12192000" cy="3743325"/>
          </a:xfrm>
          <a:prstGeom prst="rect">
            <a:avLst/>
          </a:prstGeom>
          <a:noFill/>
          <a:ln>
            <a:noFill/>
          </a:ln>
        </p:spPr>
      </p:sp>
      <p:sp>
        <p:nvSpPr>
          <p:cNvPr id="3888" name="Google Shape;3888;p25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9" name="Google Shape;3889;p25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0" name="Google Shape;3890;p255"/>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91" name="Google Shape;3891;p255"/>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92" name="Google Shape;3892;p255"/>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93" name="Google Shape;3893;p255"/>
          <p:cNvSpPr/>
          <p:nvPr>
            <p:ph idx="3" type="pic"/>
          </p:nvPr>
        </p:nvSpPr>
        <p:spPr>
          <a:xfrm>
            <a:off x="1612900" y="2468563"/>
            <a:ext cx="1612900" cy="1611312"/>
          </a:xfrm>
          <a:prstGeom prst="ellipse">
            <a:avLst/>
          </a:prstGeom>
          <a:noFill/>
          <a:ln>
            <a:noFill/>
          </a:ln>
        </p:spPr>
      </p:sp>
      <p:sp>
        <p:nvSpPr>
          <p:cNvPr id="3894" name="Google Shape;3894;p255"/>
          <p:cNvSpPr/>
          <p:nvPr>
            <p:ph idx="4" type="pic"/>
          </p:nvPr>
        </p:nvSpPr>
        <p:spPr>
          <a:xfrm>
            <a:off x="5067302" y="1846150"/>
            <a:ext cx="2057398" cy="2055372"/>
          </a:xfrm>
          <a:prstGeom prst="ellipse">
            <a:avLst/>
          </a:prstGeom>
          <a:noFill/>
          <a:ln>
            <a:noFill/>
          </a:ln>
        </p:spPr>
      </p:sp>
      <p:sp>
        <p:nvSpPr>
          <p:cNvPr id="3895" name="Google Shape;3895;p255"/>
          <p:cNvSpPr/>
          <p:nvPr>
            <p:ph idx="5" type="pic"/>
          </p:nvPr>
        </p:nvSpPr>
        <p:spPr>
          <a:xfrm>
            <a:off x="8966200" y="2468264"/>
            <a:ext cx="1612900" cy="1611312"/>
          </a:xfrm>
          <a:prstGeom prst="ellipse">
            <a:avLst/>
          </a:prstGeom>
          <a:noFill/>
          <a:ln>
            <a:noFill/>
          </a:ln>
        </p:spPr>
      </p:sp>
      <p:sp>
        <p:nvSpPr>
          <p:cNvPr id="3896" name="Google Shape;3896;p255"/>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7" name="Google Shape;3897;p255"/>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8" name="Google Shape;3898;p255"/>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9" name="Google Shape;3899;p255"/>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0" name="Google Shape;3900;p255"/>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1" name="Google Shape;3901;p255"/>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3902" name="Shape 3902"/>
        <p:cNvGrpSpPr/>
        <p:nvPr/>
      </p:nvGrpSpPr>
      <p:grpSpPr>
        <a:xfrm>
          <a:off x="0" y="0"/>
          <a:ext cx="0" cy="0"/>
          <a:chOff x="0" y="0"/>
          <a:chExt cx="0" cy="0"/>
        </a:xfrm>
      </p:grpSpPr>
      <p:sp>
        <p:nvSpPr>
          <p:cNvPr id="3903" name="Google Shape;3903;p256"/>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4" name="Google Shape;3904;p256"/>
          <p:cNvSpPr/>
          <p:nvPr>
            <p:ph idx="2" type="pic"/>
          </p:nvPr>
        </p:nvSpPr>
        <p:spPr>
          <a:xfrm>
            <a:off x="1352048" y="-5702531"/>
            <a:ext cx="12192003" cy="12181139"/>
          </a:xfrm>
          <a:prstGeom prst="ellipse">
            <a:avLst/>
          </a:prstGeom>
          <a:noFill/>
          <a:ln>
            <a:noFill/>
          </a:ln>
        </p:spPr>
      </p:sp>
      <p:sp>
        <p:nvSpPr>
          <p:cNvPr id="3905" name="Google Shape;3905;p25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6" name="Google Shape;3906;p256"/>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07" name="Google Shape;3907;p256"/>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08" name="Google Shape;3908;p256"/>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09" name="Google Shape;3909;p256"/>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0" name="Google Shape;3910;p256"/>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1" name="Google Shape;3911;p256"/>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12" name="Google Shape;3912;p25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3" name="Google Shape;3913;p256"/>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4" name="Google Shape;3914;p256"/>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5" name="Google Shape;3915;p256"/>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6" name="Google Shape;3916;p256"/>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17" name="Google Shape;3917;p25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8" name="Google Shape;3918;p256"/>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9" name="Google Shape;3919;p256"/>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0" name="Google Shape;3920;p256"/>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1" name="Google Shape;3921;p256"/>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22" name="Google Shape;3922;p25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3" name="Google Shape;3923;p256"/>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4" name="Google Shape;3924;p256"/>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5" name="Google Shape;3925;p256"/>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6" name="Google Shape;3926;p256"/>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27" name="Google Shape;3927;p25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3928" name="Shape 3928"/>
        <p:cNvGrpSpPr/>
        <p:nvPr/>
      </p:nvGrpSpPr>
      <p:grpSpPr>
        <a:xfrm>
          <a:off x="0" y="0"/>
          <a:ext cx="0" cy="0"/>
          <a:chOff x="0" y="0"/>
          <a:chExt cx="0" cy="0"/>
        </a:xfrm>
      </p:grpSpPr>
      <p:sp>
        <p:nvSpPr>
          <p:cNvPr id="3929" name="Google Shape;3929;p25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0" name="Google Shape;3930;p257"/>
          <p:cNvSpPr/>
          <p:nvPr>
            <p:ph idx="2" type="pic"/>
          </p:nvPr>
        </p:nvSpPr>
        <p:spPr>
          <a:xfrm>
            <a:off x="1352048" y="-5702531"/>
            <a:ext cx="12192003" cy="12181139"/>
          </a:xfrm>
          <a:prstGeom prst="ellipse">
            <a:avLst/>
          </a:prstGeom>
          <a:noFill/>
          <a:ln>
            <a:noFill/>
          </a:ln>
        </p:spPr>
      </p:sp>
      <p:sp>
        <p:nvSpPr>
          <p:cNvPr id="3931" name="Google Shape;3931;p25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2" name="Google Shape;3932;p257"/>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33" name="Google Shape;3933;p257"/>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34" name="Google Shape;3934;p257"/>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5" name="Google Shape;3935;p257"/>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6" name="Google Shape;3936;p257"/>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7" name="Google Shape;3937;p257"/>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38" name="Google Shape;3938;p257"/>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9" name="Google Shape;3939;p257"/>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0" name="Google Shape;3940;p257"/>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1" name="Google Shape;3941;p257"/>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2" name="Google Shape;3942;p257"/>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43" name="Google Shape;3943;p257"/>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4" name="Google Shape;3944;p257"/>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5" name="Google Shape;3945;p257"/>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6" name="Google Shape;3946;p257"/>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7" name="Google Shape;3947;p257"/>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48" name="Google Shape;3948;p257"/>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3949" name="Shape 3949"/>
        <p:cNvGrpSpPr/>
        <p:nvPr/>
      </p:nvGrpSpPr>
      <p:grpSpPr>
        <a:xfrm>
          <a:off x="0" y="0"/>
          <a:ext cx="0" cy="0"/>
          <a:chOff x="0" y="0"/>
          <a:chExt cx="0" cy="0"/>
        </a:xfrm>
      </p:grpSpPr>
      <p:pic>
        <p:nvPicPr>
          <p:cNvPr id="3950" name="Google Shape;3950;p258"/>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3951" name="Google Shape;3951;p25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52" name="Google Shape;3952;p258"/>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3" name="Google Shape;3953;p258"/>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4" name="Google Shape;3954;p258"/>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5" name="Google Shape;3955;p258"/>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6" name="Google Shape;3956;p258"/>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7" name="Google Shape;3957;p258"/>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8" name="Google Shape;3958;p258"/>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9" name="Google Shape;3959;p258"/>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0" name="Google Shape;3960;p258"/>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1" name="Google Shape;3961;p258"/>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2" name="Google Shape;3962;p258"/>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3" name="Google Shape;3963;p258"/>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4" name="Google Shape;3964;p258"/>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5" name="Google Shape;3965;p258"/>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6" name="Google Shape;3966;p258"/>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7" name="Google Shape;3967;p258"/>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8" name="Google Shape;3968;p258"/>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9" name="Google Shape;3969;p258"/>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0" name="Google Shape;3970;p258"/>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1" name="Google Shape;3971;p258"/>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2" name="Google Shape;3972;p258"/>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73" name="Google Shape;3973;p258"/>
          <p:cNvSpPr/>
          <p:nvPr>
            <p:ph idx="17" type="pic"/>
          </p:nvPr>
        </p:nvSpPr>
        <p:spPr>
          <a:xfrm>
            <a:off x="4918662" y="2520431"/>
            <a:ext cx="2382838" cy="2382838"/>
          </a:xfrm>
          <a:prstGeom prst="ellipse">
            <a:avLst/>
          </a:prstGeom>
          <a:noFill/>
          <a:ln>
            <a:noFill/>
          </a:ln>
        </p:spPr>
      </p:sp>
      <p:sp>
        <p:nvSpPr>
          <p:cNvPr id="3974" name="Google Shape;3974;p258"/>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75" name="Google Shape;3975;p258"/>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6" name="Google Shape;3976;p258"/>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3977" name="Shape 3977"/>
        <p:cNvGrpSpPr/>
        <p:nvPr/>
      </p:nvGrpSpPr>
      <p:grpSpPr>
        <a:xfrm>
          <a:off x="0" y="0"/>
          <a:ext cx="0" cy="0"/>
          <a:chOff x="0" y="0"/>
          <a:chExt cx="0" cy="0"/>
        </a:xfrm>
      </p:grpSpPr>
      <p:sp>
        <p:nvSpPr>
          <p:cNvPr id="3978" name="Google Shape;3978;p25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79" name="Google Shape;3979;p259"/>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0" name="Google Shape;3980;p259"/>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1" name="Google Shape;3981;p259"/>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2" name="Google Shape;3982;p259"/>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3" name="Google Shape;3983;p25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4" name="Google Shape;3984;p25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5" name="Google Shape;3985;p25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6" name="Google Shape;3986;p259"/>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7" name="Google Shape;3987;p25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8" name="Google Shape;3988;p259"/>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89" name="Google Shape;3989;p25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0" name="Google Shape;3990;p25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1" name="Google Shape;3991;p25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2" name="Google Shape;3992;p259"/>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3" name="Google Shape;3993;p25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4" name="Google Shape;3994;p259"/>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3995" name="Shape 3995"/>
        <p:cNvGrpSpPr/>
        <p:nvPr/>
      </p:nvGrpSpPr>
      <p:grpSpPr>
        <a:xfrm>
          <a:off x="0" y="0"/>
          <a:ext cx="0" cy="0"/>
          <a:chOff x="0" y="0"/>
          <a:chExt cx="0" cy="0"/>
        </a:xfrm>
      </p:grpSpPr>
      <p:sp>
        <p:nvSpPr>
          <p:cNvPr id="3996" name="Google Shape;3996;p260"/>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97" name="Google Shape;3997;p26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98" name="Google Shape;3998;p26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99" name="Google Shape;3999;p26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0" name="Google Shape;4000;p26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1" name="Google Shape;4001;p26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2" name="Google Shape;4002;p26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3" name="Google Shape;4003;p260"/>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4" name="Google Shape;4004;p26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5" name="Google Shape;4005;p260"/>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6" name="Google Shape;4006;p26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7" name="Google Shape;4007;p26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8" name="Google Shape;4008;p26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09" name="Google Shape;4009;p26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0" name="Google Shape;4010;p260"/>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11" name="Google Shape;4011;p260"/>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2" name="Google Shape;4012;p260"/>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3" name="Google Shape;4013;p260"/>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4" name="Google Shape;4014;p260"/>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5" name="Google Shape;4015;p260"/>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6" name="Google Shape;4016;p26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7" name="Google Shape;4017;p260"/>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72" name="Shape 272"/>
        <p:cNvGrpSpPr/>
        <p:nvPr/>
      </p:nvGrpSpPr>
      <p:grpSpPr>
        <a:xfrm>
          <a:off x="0" y="0"/>
          <a:ext cx="0" cy="0"/>
          <a:chOff x="0" y="0"/>
          <a:chExt cx="0" cy="0"/>
        </a:xfrm>
      </p:grpSpPr>
      <p:sp>
        <p:nvSpPr>
          <p:cNvPr id="273" name="Google Shape;273;p123"/>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4" name="Google Shape;274;p123"/>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5" name="Google Shape;275;p123"/>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 name="Google Shape;276;p12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77" name="Google Shape;277;p123"/>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78" name="Google Shape;278;p123"/>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123"/>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123"/>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123"/>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23"/>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3" name="Google Shape;283;p123"/>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 name="Google Shape;284;p123"/>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5" name="Google Shape;285;p123"/>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123"/>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 name="Google Shape;287;p123"/>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 name="Google Shape;288;p123"/>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123"/>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123"/>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123"/>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23"/>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23"/>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23"/>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123"/>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23"/>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123"/>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123"/>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123"/>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4018" name="Shape 4018"/>
        <p:cNvGrpSpPr/>
        <p:nvPr/>
      </p:nvGrpSpPr>
      <p:grpSpPr>
        <a:xfrm>
          <a:off x="0" y="0"/>
          <a:ext cx="0" cy="0"/>
          <a:chOff x="0" y="0"/>
          <a:chExt cx="0" cy="0"/>
        </a:xfrm>
      </p:grpSpPr>
      <p:sp>
        <p:nvSpPr>
          <p:cNvPr id="4019" name="Google Shape;4019;p261"/>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0" name="Google Shape;4020;p261"/>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21" name="Google Shape;4021;p261"/>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2" name="Google Shape;4022;p261"/>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23" name="Google Shape;4023;p261"/>
          <p:cNvCxnSpPr>
            <a:endCxn id="4024"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025" name="Google Shape;4025;p261"/>
          <p:cNvCxnSpPr>
            <a:endCxn id="402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027" name="Google Shape;4027;p261"/>
          <p:cNvCxnSpPr>
            <a:endCxn id="4028"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4029" name="Google Shape;4029;p261"/>
          <p:cNvCxnSpPr>
            <a:stCxn id="4030"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4031" name="Google Shape;4031;p261"/>
          <p:cNvCxnSpPr>
            <a:stCxn id="4032"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024" name="Google Shape;4024;p261"/>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8" name="Google Shape;4028;p261"/>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2" name="Google Shape;4032;p261"/>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6" name="Google Shape;4026;p261"/>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0" name="Google Shape;4030;p261"/>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3" name="Google Shape;4033;p261"/>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4" name="Google Shape;4034;p261"/>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5" name="Google Shape;4035;p261"/>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6" name="Google Shape;4036;p261"/>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7" name="Google Shape;4037;p261"/>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8" name="Google Shape;4038;p261"/>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39" name="Google Shape;4039;p261"/>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4040" name="Shape 4040"/>
        <p:cNvGrpSpPr/>
        <p:nvPr/>
      </p:nvGrpSpPr>
      <p:grpSpPr>
        <a:xfrm>
          <a:off x="0" y="0"/>
          <a:ext cx="0" cy="0"/>
          <a:chOff x="0" y="0"/>
          <a:chExt cx="0" cy="0"/>
        </a:xfrm>
      </p:grpSpPr>
      <p:sp>
        <p:nvSpPr>
          <p:cNvPr id="4041" name="Google Shape;4041;p262"/>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42" name="Google Shape;4042;p262"/>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43" name="Google Shape;4043;p262"/>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4" name="Google Shape;4044;p262"/>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45" name="Google Shape;4045;p262"/>
          <p:cNvCxnSpPr>
            <a:endCxn id="4046"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047" name="Google Shape;4047;p262"/>
          <p:cNvCxnSpPr>
            <a:endCxn id="4048"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049" name="Google Shape;4049;p262"/>
          <p:cNvCxnSpPr>
            <a:endCxn id="4050"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4051" name="Google Shape;4051;p262"/>
          <p:cNvCxnSpPr>
            <a:stCxn id="4052"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046" name="Google Shape;4046;p262"/>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0" name="Google Shape;4050;p262"/>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2" name="Google Shape;4052;p262"/>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8" name="Google Shape;4048;p262"/>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3" name="Google Shape;4053;p262"/>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4" name="Google Shape;4054;p262"/>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5" name="Google Shape;4055;p262"/>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6" name="Google Shape;4056;p262"/>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7" name="Google Shape;4057;p262"/>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8" name="Google Shape;4058;p262"/>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4059" name="Shape 4059"/>
        <p:cNvGrpSpPr/>
        <p:nvPr/>
      </p:nvGrpSpPr>
      <p:grpSpPr>
        <a:xfrm>
          <a:off x="0" y="0"/>
          <a:ext cx="0" cy="0"/>
          <a:chOff x="0" y="0"/>
          <a:chExt cx="0" cy="0"/>
        </a:xfrm>
      </p:grpSpPr>
      <p:sp>
        <p:nvSpPr>
          <p:cNvPr id="4060" name="Google Shape;4060;p263"/>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61" name="Google Shape;4061;p263"/>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062" name="Google Shape;4062;p263"/>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3" name="Google Shape;4063;p263"/>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64" name="Google Shape;4064;p263"/>
          <p:cNvCxnSpPr>
            <a:endCxn id="4065"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4066" name="Google Shape;4066;p263"/>
          <p:cNvCxnSpPr>
            <a:endCxn id="4067"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4068" name="Google Shape;4068;p263"/>
          <p:cNvCxnSpPr>
            <a:endCxn id="4069"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4070" name="Google Shape;4070;p263"/>
          <p:cNvCxnSpPr>
            <a:stCxn id="4071"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4065" name="Google Shape;4065;p263"/>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9" name="Google Shape;4069;p263"/>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1" name="Google Shape;4071;p263"/>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7" name="Google Shape;4067;p263"/>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2" name="Google Shape;4072;p263"/>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3" name="Google Shape;4073;p263"/>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4" name="Google Shape;4074;p263"/>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5" name="Google Shape;4075;p263"/>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6" name="Google Shape;4076;p263"/>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7" name="Google Shape;4077;p263"/>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4078" name="Shape 4078"/>
        <p:cNvGrpSpPr/>
        <p:nvPr/>
      </p:nvGrpSpPr>
      <p:grpSpPr>
        <a:xfrm>
          <a:off x="0" y="0"/>
          <a:ext cx="0" cy="0"/>
          <a:chOff x="0" y="0"/>
          <a:chExt cx="0" cy="0"/>
        </a:xfrm>
      </p:grpSpPr>
      <p:sp>
        <p:nvSpPr>
          <p:cNvPr id="4079" name="Google Shape;4079;p264"/>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80" name="Google Shape;4080;p26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1" name="Google Shape;4081;p26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82" name="Google Shape;4082;p264"/>
          <p:cNvSpPr/>
          <p:nvPr>
            <p:ph idx="2" type="pic"/>
          </p:nvPr>
        </p:nvSpPr>
        <p:spPr>
          <a:xfrm>
            <a:off x="0" y="1442806"/>
            <a:ext cx="12192000" cy="1438508"/>
          </a:xfrm>
          <a:prstGeom prst="rect">
            <a:avLst/>
          </a:prstGeom>
          <a:solidFill>
            <a:srgbClr val="202021">
              <a:alpha val="49803"/>
            </a:srgbClr>
          </a:solidFill>
          <a:ln>
            <a:noFill/>
          </a:ln>
        </p:spPr>
      </p:sp>
      <p:sp>
        <p:nvSpPr>
          <p:cNvPr id="4083" name="Google Shape;4083;p264"/>
          <p:cNvSpPr/>
          <p:nvPr>
            <p:ph idx="3" type="pic"/>
          </p:nvPr>
        </p:nvSpPr>
        <p:spPr>
          <a:xfrm>
            <a:off x="0" y="3065994"/>
            <a:ext cx="12192000" cy="1438508"/>
          </a:xfrm>
          <a:prstGeom prst="rect">
            <a:avLst/>
          </a:prstGeom>
          <a:solidFill>
            <a:srgbClr val="202021">
              <a:alpha val="49803"/>
            </a:srgbClr>
          </a:solidFill>
          <a:ln>
            <a:noFill/>
          </a:ln>
        </p:spPr>
      </p:sp>
      <p:sp>
        <p:nvSpPr>
          <p:cNvPr id="4084" name="Google Shape;4084;p264"/>
          <p:cNvSpPr/>
          <p:nvPr>
            <p:ph idx="4" type="pic"/>
          </p:nvPr>
        </p:nvSpPr>
        <p:spPr>
          <a:xfrm>
            <a:off x="0" y="4688736"/>
            <a:ext cx="12192000" cy="1438508"/>
          </a:xfrm>
          <a:prstGeom prst="rect">
            <a:avLst/>
          </a:prstGeom>
          <a:solidFill>
            <a:srgbClr val="202021">
              <a:alpha val="49803"/>
            </a:srgbClr>
          </a:solidFill>
          <a:ln>
            <a:noFill/>
          </a:ln>
        </p:spPr>
      </p:sp>
      <p:cxnSp>
        <p:nvCxnSpPr>
          <p:cNvPr id="4085" name="Google Shape;4085;p264"/>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086" name="Google Shape;4086;p264"/>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087" name="Google Shape;4087;p264"/>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088" name="Google Shape;4088;p264"/>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089" name="Google Shape;4089;p264"/>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090" name="Google Shape;4090;p264"/>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091" name="Google Shape;4091;p264"/>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2" name="Google Shape;4092;p264"/>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3" name="Google Shape;4093;p264"/>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4" name="Google Shape;4094;p264"/>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5" name="Google Shape;4095;p264"/>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6" name="Google Shape;4096;p264"/>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7" name="Google Shape;4097;p264"/>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8" name="Google Shape;4098;p264"/>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9" name="Google Shape;4099;p264"/>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0" name="Google Shape;4100;p264"/>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1" name="Google Shape;4101;p264"/>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2" name="Google Shape;4102;p264"/>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3" name="Google Shape;4103;p264"/>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4" name="Google Shape;4104;p264"/>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5" name="Google Shape;4105;p264"/>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6" name="Google Shape;4106;p264"/>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7" name="Google Shape;4107;p264"/>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8" name="Google Shape;4108;p264"/>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4109" name="Shape 4109"/>
        <p:cNvGrpSpPr/>
        <p:nvPr/>
      </p:nvGrpSpPr>
      <p:grpSpPr>
        <a:xfrm>
          <a:off x="0" y="0"/>
          <a:ext cx="0" cy="0"/>
          <a:chOff x="0" y="0"/>
          <a:chExt cx="0" cy="0"/>
        </a:xfrm>
      </p:grpSpPr>
      <p:sp>
        <p:nvSpPr>
          <p:cNvPr id="4110" name="Google Shape;4110;p265"/>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1" name="Google Shape;4111;p26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2" name="Google Shape;4112;p26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3" name="Google Shape;4113;p265"/>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4" name="Google Shape;4114;p265"/>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5" name="Google Shape;4115;p265"/>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6" name="Google Shape;4116;p265"/>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7" name="Google Shape;4117;p265"/>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8" name="Google Shape;4118;p265"/>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9" name="Google Shape;4119;p265"/>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20" name="Google Shape;4120;p265"/>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4121" name="Google Shape;4121;p265"/>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2" name="Google Shape;4122;p265"/>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3" name="Google Shape;4123;p265"/>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24" name="Google Shape;4124;p265"/>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5" name="Google Shape;4125;p265"/>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6" name="Google Shape;4126;p265"/>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7" name="Google Shape;4127;p265"/>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8" name="Google Shape;4128;p265"/>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9" name="Google Shape;4129;p265"/>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0" name="Google Shape;4130;p265"/>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1" name="Google Shape;4131;p265"/>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2" name="Google Shape;4132;p265"/>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3" name="Google Shape;4133;p265"/>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4" name="Google Shape;4134;p265"/>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5" name="Google Shape;4135;p265"/>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4136" name="Shape 4136"/>
        <p:cNvGrpSpPr/>
        <p:nvPr/>
      </p:nvGrpSpPr>
      <p:grpSpPr>
        <a:xfrm>
          <a:off x="0" y="0"/>
          <a:ext cx="0" cy="0"/>
          <a:chOff x="0" y="0"/>
          <a:chExt cx="0" cy="0"/>
        </a:xfrm>
      </p:grpSpPr>
      <p:sp>
        <p:nvSpPr>
          <p:cNvPr id="4137" name="Google Shape;4137;p266"/>
          <p:cNvSpPr/>
          <p:nvPr>
            <p:ph idx="2" type="pic"/>
          </p:nvPr>
        </p:nvSpPr>
        <p:spPr>
          <a:xfrm>
            <a:off x="0" y="0"/>
            <a:ext cx="4986609" cy="6858000"/>
          </a:xfrm>
          <a:prstGeom prst="rect">
            <a:avLst/>
          </a:prstGeom>
          <a:solidFill>
            <a:schemeClr val="dk2">
              <a:alpha val="74901"/>
            </a:schemeClr>
          </a:solidFill>
          <a:ln>
            <a:noFill/>
          </a:ln>
        </p:spPr>
      </p:sp>
      <p:sp>
        <p:nvSpPr>
          <p:cNvPr id="4138" name="Google Shape;4138;p266"/>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39" name="Google Shape;4139;p266"/>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0" name="Google Shape;4140;p266"/>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41" name="Google Shape;4141;p266"/>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42" name="Google Shape;4142;p266"/>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43" name="Google Shape;4143;p266"/>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144" name="Google Shape;4144;p266"/>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5" name="Google Shape;4145;p266"/>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6" name="Google Shape;4146;p266"/>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7" name="Google Shape;4147;p266"/>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8" name="Google Shape;4148;p266"/>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9" name="Google Shape;4149;p266"/>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0" name="Google Shape;4150;p266"/>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1" name="Google Shape;4151;p266"/>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2" name="Google Shape;4152;p266"/>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3" name="Google Shape;4153;p266"/>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4" name="Google Shape;4154;p266"/>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5" name="Google Shape;4155;p266"/>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6" name="Google Shape;4156;p266"/>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4157" name="Shape 4157"/>
        <p:cNvGrpSpPr/>
        <p:nvPr/>
      </p:nvGrpSpPr>
      <p:grpSpPr>
        <a:xfrm>
          <a:off x="0" y="0"/>
          <a:ext cx="0" cy="0"/>
          <a:chOff x="0" y="0"/>
          <a:chExt cx="0" cy="0"/>
        </a:xfrm>
      </p:grpSpPr>
      <p:sp>
        <p:nvSpPr>
          <p:cNvPr id="4158" name="Google Shape;4158;p267"/>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59" name="Google Shape;4159;p26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0" name="Google Shape;4160;p26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1" name="Google Shape;4161;p26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62" name="Google Shape;4162;p26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63" name="Google Shape;4163;p26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164" name="Google Shape;4164;p26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165" name="Google Shape;4165;p26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6" name="Google Shape;4166;p267"/>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7" name="Google Shape;4167;p267"/>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8" name="Google Shape;4168;p267"/>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9" name="Google Shape;4169;p267"/>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0" name="Google Shape;4170;p267"/>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1" name="Google Shape;4171;p267"/>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2" name="Google Shape;4172;p267"/>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3" name="Google Shape;4173;p267"/>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4" name="Google Shape;4174;p267"/>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5" name="Google Shape;4175;p267"/>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6" name="Google Shape;4176;p267"/>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7" name="Google Shape;4177;p267"/>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4178" name="Google Shape;4178;p267"/>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4179" name="Shape 4179"/>
        <p:cNvGrpSpPr/>
        <p:nvPr/>
      </p:nvGrpSpPr>
      <p:grpSpPr>
        <a:xfrm>
          <a:off x="0" y="0"/>
          <a:ext cx="0" cy="0"/>
          <a:chOff x="0" y="0"/>
          <a:chExt cx="0" cy="0"/>
        </a:xfrm>
      </p:grpSpPr>
      <p:sp>
        <p:nvSpPr>
          <p:cNvPr id="4180" name="Google Shape;4180;p268"/>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181" name="Google Shape;4181;p268"/>
          <p:cNvGrpSpPr/>
          <p:nvPr/>
        </p:nvGrpSpPr>
        <p:grpSpPr>
          <a:xfrm>
            <a:off x="715600" y="2098526"/>
            <a:ext cx="6096000" cy="1723549"/>
            <a:chOff x="715600" y="2205347"/>
            <a:chExt cx="6096000" cy="1723549"/>
          </a:xfrm>
        </p:grpSpPr>
        <p:sp>
          <p:nvSpPr>
            <p:cNvPr id="4182" name="Google Shape;4182;p268"/>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4183" name="Google Shape;4183;p268"/>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4184" name="Google Shape;4184;p268"/>
          <p:cNvGrpSpPr/>
          <p:nvPr/>
        </p:nvGrpSpPr>
        <p:grpSpPr>
          <a:xfrm>
            <a:off x="647700" y="5924400"/>
            <a:ext cx="1951864" cy="324000"/>
            <a:chOff x="3753875" y="6160946"/>
            <a:chExt cx="1951864" cy="324000"/>
          </a:xfrm>
        </p:grpSpPr>
        <p:pic>
          <p:nvPicPr>
            <p:cNvPr id="4185" name="Google Shape;4185;p268">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186" name="Google Shape;4186;p268">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187" name="Google Shape;4187;p268">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188" name="Google Shape;4188;p268">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189" name="Google Shape;4189;p268">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190" name="Google Shape;4190;p268">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191" name="Google Shape;4191;p26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192" name="Google Shape;4192;p268"/>
          <p:cNvSpPr/>
          <p:nvPr>
            <p:ph idx="2" type="pic"/>
          </p:nvPr>
        </p:nvSpPr>
        <p:spPr>
          <a:xfrm>
            <a:off x="5168900" y="341313"/>
            <a:ext cx="4694238" cy="6516687"/>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4193" name="Shape 4193"/>
        <p:cNvGrpSpPr/>
        <p:nvPr/>
      </p:nvGrpSpPr>
      <p:grpSpPr>
        <a:xfrm>
          <a:off x="0" y="0"/>
          <a:ext cx="0" cy="0"/>
          <a:chOff x="0" y="0"/>
          <a:chExt cx="0" cy="0"/>
        </a:xfrm>
      </p:grpSpPr>
      <p:grpSp>
        <p:nvGrpSpPr>
          <p:cNvPr id="4194" name="Google Shape;4194;p269"/>
          <p:cNvGrpSpPr/>
          <p:nvPr/>
        </p:nvGrpSpPr>
        <p:grpSpPr>
          <a:xfrm>
            <a:off x="715600" y="2098526"/>
            <a:ext cx="6096000" cy="1723549"/>
            <a:chOff x="715600" y="2205347"/>
            <a:chExt cx="6096000" cy="1723549"/>
          </a:xfrm>
        </p:grpSpPr>
        <p:sp>
          <p:nvSpPr>
            <p:cNvPr id="4195" name="Google Shape;4195;p26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4196" name="Google Shape;4196;p26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4197" name="Google Shape;4197;p269"/>
          <p:cNvGrpSpPr/>
          <p:nvPr/>
        </p:nvGrpSpPr>
        <p:grpSpPr>
          <a:xfrm>
            <a:off x="647700" y="5924400"/>
            <a:ext cx="1951864" cy="324000"/>
            <a:chOff x="3753875" y="6160946"/>
            <a:chExt cx="1951864" cy="324000"/>
          </a:xfrm>
        </p:grpSpPr>
        <p:pic>
          <p:nvPicPr>
            <p:cNvPr id="4198" name="Google Shape;4198;p26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199" name="Google Shape;4199;p26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200" name="Google Shape;4200;p26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201" name="Google Shape;4201;p26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202" name="Google Shape;4202;p26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203" name="Google Shape;4203;p26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204" name="Google Shape;4204;p269"/>
          <p:cNvSpPr/>
          <p:nvPr>
            <p:ph idx="2" type="pic"/>
          </p:nvPr>
        </p:nvSpPr>
        <p:spPr>
          <a:xfrm>
            <a:off x="4627563" y="0"/>
            <a:ext cx="7564437" cy="6858000"/>
          </a:xfrm>
          <a:prstGeom prst="rect">
            <a:avLst/>
          </a:prstGeom>
          <a:noFill/>
          <a:ln>
            <a:noFill/>
          </a:ln>
        </p:spPr>
      </p:sp>
      <p:sp>
        <p:nvSpPr>
          <p:cNvPr id="4205" name="Google Shape;4205;p269"/>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4206" name="Shape 4206"/>
        <p:cNvGrpSpPr/>
        <p:nvPr/>
      </p:nvGrpSpPr>
      <p:grpSpPr>
        <a:xfrm>
          <a:off x="0" y="0"/>
          <a:ext cx="0" cy="0"/>
          <a:chOff x="0" y="0"/>
          <a:chExt cx="0" cy="0"/>
        </a:xfrm>
      </p:grpSpPr>
      <p:sp>
        <p:nvSpPr>
          <p:cNvPr id="4207" name="Google Shape;4207;p270"/>
          <p:cNvSpPr/>
          <p:nvPr>
            <p:ph idx="2" type="pic"/>
          </p:nvPr>
        </p:nvSpPr>
        <p:spPr>
          <a:xfrm>
            <a:off x="0" y="0"/>
            <a:ext cx="6295968" cy="6489229"/>
          </a:xfrm>
          <a:prstGeom prst="rect">
            <a:avLst/>
          </a:prstGeom>
          <a:noFill/>
          <a:ln>
            <a:noFill/>
          </a:ln>
        </p:spPr>
      </p:sp>
      <p:sp>
        <p:nvSpPr>
          <p:cNvPr id="4208" name="Google Shape;4208;p27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09" name="Google Shape;4209;p27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0" name="Google Shape;4210;p270"/>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1" name="Google Shape;4211;p270"/>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2" name="Google Shape;4212;p270"/>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3" name="Google Shape;4213;p270"/>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4" name="Google Shape;4214;p270"/>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5" name="Google Shape;4215;p270"/>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6" name="Google Shape;4216;p270"/>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7" name="Google Shape;4217;p270"/>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8" name="Google Shape;4218;p270"/>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9" name="Google Shape;4219;p270"/>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0" name="Google Shape;4220;p270"/>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1" name="Google Shape;4221;p270"/>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00" name="Shape 300"/>
        <p:cNvGrpSpPr/>
        <p:nvPr/>
      </p:nvGrpSpPr>
      <p:grpSpPr>
        <a:xfrm>
          <a:off x="0" y="0"/>
          <a:ext cx="0" cy="0"/>
          <a:chOff x="0" y="0"/>
          <a:chExt cx="0" cy="0"/>
        </a:xfrm>
      </p:grpSpPr>
      <p:cxnSp>
        <p:nvCxnSpPr>
          <p:cNvPr id="301" name="Google Shape;301;p124"/>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02" name="Google Shape;302;p124"/>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3" name="Google Shape;303;p124"/>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04" name="Google Shape;304;p124"/>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5" name="Google Shape;305;p124"/>
          <p:cNvCxnSpPr>
            <a:stCxn id="304"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06" name="Google Shape;306;p124"/>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07" name="Google Shape;307;p124"/>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08" name="Google Shape;308;p124"/>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09" name="Google Shape;309;p124"/>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0" name="Google Shape;310;p124"/>
          <p:cNvCxnSpPr>
            <a:endCxn id="309"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11" name="Google Shape;311;p124"/>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2" name="Google Shape;312;p124"/>
          <p:cNvCxnSpPr>
            <a:stCxn id="311"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13" name="Google Shape;313;p124"/>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14" name="Google Shape;314;p124"/>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15" name="Google Shape;315;p124"/>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124"/>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124"/>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24"/>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124"/>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124"/>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124"/>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124"/>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24"/>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24"/>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24"/>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124"/>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124"/>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124"/>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124"/>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124"/>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124"/>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124"/>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24"/>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124"/>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124"/>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124"/>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124"/>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124"/>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124"/>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124"/>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124"/>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124"/>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124"/>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22" name="Shape 4222"/>
        <p:cNvGrpSpPr/>
        <p:nvPr/>
      </p:nvGrpSpPr>
      <p:grpSpPr>
        <a:xfrm>
          <a:off x="0" y="0"/>
          <a:ext cx="0" cy="0"/>
          <a:chOff x="0" y="0"/>
          <a:chExt cx="0" cy="0"/>
        </a:xfrm>
      </p:grpSpPr>
      <p:sp>
        <p:nvSpPr>
          <p:cNvPr id="4223" name="Google Shape;4223;p27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24" name="Google Shape;4224;p27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25" name="Google Shape;4225;p27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26" name="Shape 4226"/>
        <p:cNvGrpSpPr/>
        <p:nvPr/>
      </p:nvGrpSpPr>
      <p:grpSpPr>
        <a:xfrm>
          <a:off x="0" y="0"/>
          <a:ext cx="0" cy="0"/>
          <a:chOff x="0" y="0"/>
          <a:chExt cx="0" cy="0"/>
        </a:xfrm>
      </p:grpSpPr>
      <p:sp>
        <p:nvSpPr>
          <p:cNvPr id="4227" name="Google Shape;4227;p2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8" name="Google Shape;4228;p2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9" name="Google Shape;4229;p27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30" name="Google Shape;4230;p27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31" name="Google Shape;4231;p27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232" name="Google Shape;4232;p272"/>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4233" name="Shape 4233"/>
        <p:cNvGrpSpPr/>
        <p:nvPr/>
      </p:nvGrpSpPr>
      <p:grpSpPr>
        <a:xfrm>
          <a:off x="0" y="0"/>
          <a:ext cx="0" cy="0"/>
          <a:chOff x="0" y="0"/>
          <a:chExt cx="0" cy="0"/>
        </a:xfrm>
      </p:grpSpPr>
      <p:sp>
        <p:nvSpPr>
          <p:cNvPr id="4234" name="Google Shape;4234;p27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5" name="Google Shape;4235;p27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236" name="Google Shape;4236;p273"/>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237" name="Google Shape;4237;p273"/>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238" name="Google Shape;4238;p273"/>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239" name="Google Shape;4239;p273"/>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0" name="Google Shape;4240;p273"/>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1" name="Google Shape;4241;p273"/>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2" name="Google Shape;4242;p273"/>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3" name="Google Shape;4243;p273"/>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4" name="Google Shape;4244;p273"/>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5" name="Google Shape;4245;p273"/>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46" name="Google Shape;4246;p273"/>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47" name="Google Shape;4247;p273"/>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4248" name="Shape 4248"/>
        <p:cNvGrpSpPr/>
        <p:nvPr/>
      </p:nvGrpSpPr>
      <p:grpSpPr>
        <a:xfrm>
          <a:off x="0" y="0"/>
          <a:ext cx="0" cy="0"/>
          <a:chOff x="0" y="0"/>
          <a:chExt cx="0" cy="0"/>
        </a:xfrm>
      </p:grpSpPr>
      <p:sp>
        <p:nvSpPr>
          <p:cNvPr id="4249" name="Google Shape;4249;p274"/>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50" name="Google Shape;4250;p274"/>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44" name="Shape 344"/>
        <p:cNvGrpSpPr/>
        <p:nvPr/>
      </p:nvGrpSpPr>
      <p:grpSpPr>
        <a:xfrm>
          <a:off x="0" y="0"/>
          <a:ext cx="0" cy="0"/>
          <a:chOff x="0" y="0"/>
          <a:chExt cx="0" cy="0"/>
        </a:xfrm>
      </p:grpSpPr>
      <p:sp>
        <p:nvSpPr>
          <p:cNvPr id="345" name="Google Shape;345;p125"/>
          <p:cNvSpPr/>
          <p:nvPr>
            <p:ph idx="2" type="pic"/>
          </p:nvPr>
        </p:nvSpPr>
        <p:spPr>
          <a:xfrm>
            <a:off x="-2223246" y="-12411263"/>
            <a:ext cx="16566776" cy="14544863"/>
          </a:xfrm>
          <a:prstGeom prst="ellipse">
            <a:avLst/>
          </a:prstGeom>
          <a:noFill/>
          <a:ln>
            <a:noFill/>
          </a:ln>
        </p:spPr>
      </p:sp>
      <p:sp>
        <p:nvSpPr>
          <p:cNvPr id="346" name="Google Shape;346;p125"/>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125"/>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125"/>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49" name="Shape 349"/>
        <p:cNvGrpSpPr/>
        <p:nvPr/>
      </p:nvGrpSpPr>
      <p:grpSpPr>
        <a:xfrm>
          <a:off x="0" y="0"/>
          <a:ext cx="0" cy="0"/>
          <a:chOff x="0" y="0"/>
          <a:chExt cx="0" cy="0"/>
        </a:xfrm>
      </p:grpSpPr>
      <p:sp>
        <p:nvSpPr>
          <p:cNvPr id="350" name="Google Shape;350;p126"/>
          <p:cNvSpPr/>
          <p:nvPr>
            <p:ph idx="2" type="pic"/>
          </p:nvPr>
        </p:nvSpPr>
        <p:spPr>
          <a:xfrm>
            <a:off x="4598435" y="3203575"/>
            <a:ext cx="2462213" cy="2851150"/>
          </a:xfrm>
          <a:prstGeom prst="rect">
            <a:avLst/>
          </a:prstGeom>
          <a:solidFill>
            <a:srgbClr val="F2F2F2"/>
          </a:solidFill>
          <a:ln>
            <a:noFill/>
          </a:ln>
        </p:spPr>
      </p:sp>
      <p:sp>
        <p:nvSpPr>
          <p:cNvPr id="351" name="Google Shape;351;p12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12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Google Shape;353;p12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4" name="Google Shape;354;p126"/>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126"/>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26"/>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26"/>
          <p:cNvSpPr/>
          <p:nvPr>
            <p:ph idx="6" type="pic"/>
          </p:nvPr>
        </p:nvSpPr>
        <p:spPr>
          <a:xfrm>
            <a:off x="7162373" y="3203575"/>
            <a:ext cx="2462213" cy="2851150"/>
          </a:xfrm>
          <a:prstGeom prst="rect">
            <a:avLst/>
          </a:prstGeom>
          <a:solidFill>
            <a:srgbClr val="F2F2F2"/>
          </a:solidFill>
          <a:ln>
            <a:noFill/>
          </a:ln>
        </p:spPr>
      </p:sp>
      <p:sp>
        <p:nvSpPr>
          <p:cNvPr id="358" name="Google Shape;358;p126"/>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126"/>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126"/>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126"/>
          <p:cNvSpPr/>
          <p:nvPr>
            <p:ph idx="13" type="pic"/>
          </p:nvPr>
        </p:nvSpPr>
        <p:spPr>
          <a:xfrm>
            <a:off x="9729787" y="3203575"/>
            <a:ext cx="2462213" cy="2851150"/>
          </a:xfrm>
          <a:prstGeom prst="rect">
            <a:avLst/>
          </a:prstGeom>
          <a:solidFill>
            <a:srgbClr val="F2F2F2"/>
          </a:solidFill>
          <a:ln>
            <a:noFill/>
          </a:ln>
        </p:spPr>
      </p:sp>
      <p:sp>
        <p:nvSpPr>
          <p:cNvPr id="362" name="Google Shape;362;p126"/>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126"/>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26"/>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126"/>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66" name="Google Shape;366;p126"/>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67" name="Google Shape;367;p126"/>
          <p:cNvSpPr/>
          <p:nvPr>
            <p:ph idx="17" type="pic"/>
          </p:nvPr>
        </p:nvSpPr>
        <p:spPr>
          <a:xfrm>
            <a:off x="2030510" y="2372361"/>
            <a:ext cx="2462213" cy="3682364"/>
          </a:xfrm>
          <a:prstGeom prst="rect">
            <a:avLst/>
          </a:prstGeom>
          <a:solidFill>
            <a:schemeClr val="dk2"/>
          </a:solidFill>
          <a:ln>
            <a:noFill/>
          </a:ln>
        </p:spPr>
      </p:sp>
      <p:sp>
        <p:nvSpPr>
          <p:cNvPr id="368" name="Google Shape;368;p126"/>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126"/>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126"/>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126"/>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72" name="Shape 372"/>
        <p:cNvGrpSpPr/>
        <p:nvPr/>
      </p:nvGrpSpPr>
      <p:grpSpPr>
        <a:xfrm>
          <a:off x="0" y="0"/>
          <a:ext cx="0" cy="0"/>
          <a:chOff x="0" y="0"/>
          <a:chExt cx="0" cy="0"/>
        </a:xfrm>
      </p:grpSpPr>
      <p:sp>
        <p:nvSpPr>
          <p:cNvPr id="373" name="Google Shape;373;p127"/>
          <p:cNvSpPr/>
          <p:nvPr>
            <p:ph idx="2" type="pic"/>
          </p:nvPr>
        </p:nvSpPr>
        <p:spPr>
          <a:xfrm>
            <a:off x="2028825" y="3203575"/>
            <a:ext cx="2462213" cy="2851150"/>
          </a:xfrm>
          <a:prstGeom prst="rect">
            <a:avLst/>
          </a:prstGeom>
          <a:solidFill>
            <a:srgbClr val="F2F2F2"/>
          </a:solidFill>
          <a:ln>
            <a:noFill/>
          </a:ln>
        </p:spPr>
      </p:sp>
      <p:sp>
        <p:nvSpPr>
          <p:cNvPr id="374" name="Google Shape;374;p127"/>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75" name="Google Shape;375;p127"/>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76" name="Google Shape;376;p12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2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12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9" name="Google Shape;379;p12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12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2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127"/>
          <p:cNvSpPr/>
          <p:nvPr>
            <p:ph idx="6" type="pic"/>
          </p:nvPr>
        </p:nvSpPr>
        <p:spPr>
          <a:xfrm>
            <a:off x="4595599" y="2372361"/>
            <a:ext cx="2462213" cy="3682364"/>
          </a:xfrm>
          <a:prstGeom prst="rect">
            <a:avLst/>
          </a:prstGeom>
          <a:solidFill>
            <a:schemeClr val="dk2"/>
          </a:solidFill>
          <a:ln>
            <a:noFill/>
          </a:ln>
        </p:spPr>
      </p:sp>
      <p:sp>
        <p:nvSpPr>
          <p:cNvPr id="383" name="Google Shape;383;p127"/>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127"/>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127"/>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127"/>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127"/>
          <p:cNvSpPr/>
          <p:nvPr>
            <p:ph idx="14" type="pic"/>
          </p:nvPr>
        </p:nvSpPr>
        <p:spPr>
          <a:xfrm>
            <a:off x="7162373" y="3203575"/>
            <a:ext cx="2462213" cy="2851150"/>
          </a:xfrm>
          <a:prstGeom prst="rect">
            <a:avLst/>
          </a:prstGeom>
          <a:solidFill>
            <a:srgbClr val="F2F2F2"/>
          </a:solidFill>
          <a:ln>
            <a:noFill/>
          </a:ln>
        </p:spPr>
      </p:sp>
      <p:sp>
        <p:nvSpPr>
          <p:cNvPr id="388" name="Google Shape;388;p127"/>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127"/>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127"/>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27"/>
          <p:cNvSpPr/>
          <p:nvPr>
            <p:ph idx="18" type="pic"/>
          </p:nvPr>
        </p:nvSpPr>
        <p:spPr>
          <a:xfrm>
            <a:off x="9729787" y="3203575"/>
            <a:ext cx="2462213" cy="2851150"/>
          </a:xfrm>
          <a:prstGeom prst="rect">
            <a:avLst/>
          </a:prstGeom>
          <a:solidFill>
            <a:srgbClr val="F2F2F2"/>
          </a:solidFill>
          <a:ln>
            <a:noFill/>
          </a:ln>
        </p:spPr>
      </p:sp>
      <p:sp>
        <p:nvSpPr>
          <p:cNvPr id="392" name="Google Shape;392;p127"/>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127"/>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127"/>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95" name="Shape 395"/>
        <p:cNvGrpSpPr/>
        <p:nvPr/>
      </p:nvGrpSpPr>
      <p:grpSpPr>
        <a:xfrm>
          <a:off x="0" y="0"/>
          <a:ext cx="0" cy="0"/>
          <a:chOff x="0" y="0"/>
          <a:chExt cx="0" cy="0"/>
        </a:xfrm>
      </p:grpSpPr>
      <p:sp>
        <p:nvSpPr>
          <p:cNvPr id="396" name="Google Shape;396;p128"/>
          <p:cNvSpPr/>
          <p:nvPr>
            <p:ph idx="2" type="pic"/>
          </p:nvPr>
        </p:nvSpPr>
        <p:spPr>
          <a:xfrm>
            <a:off x="2028825" y="3203575"/>
            <a:ext cx="2462213" cy="2851150"/>
          </a:xfrm>
          <a:prstGeom prst="rect">
            <a:avLst/>
          </a:prstGeom>
          <a:solidFill>
            <a:srgbClr val="F2F2F2"/>
          </a:solidFill>
          <a:ln>
            <a:noFill/>
          </a:ln>
        </p:spPr>
      </p:sp>
      <p:sp>
        <p:nvSpPr>
          <p:cNvPr id="397" name="Google Shape;397;p128"/>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398" name="Google Shape;398;p128"/>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399" name="Google Shape;399;p12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12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 name="Google Shape;401;p12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2" name="Google Shape;402;p12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12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12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128"/>
          <p:cNvSpPr/>
          <p:nvPr>
            <p:ph idx="6" type="pic"/>
          </p:nvPr>
        </p:nvSpPr>
        <p:spPr>
          <a:xfrm>
            <a:off x="7162373" y="2372361"/>
            <a:ext cx="2462213" cy="3682364"/>
          </a:xfrm>
          <a:prstGeom prst="rect">
            <a:avLst/>
          </a:prstGeom>
          <a:solidFill>
            <a:schemeClr val="dk2"/>
          </a:solidFill>
          <a:ln>
            <a:noFill/>
          </a:ln>
        </p:spPr>
      </p:sp>
      <p:sp>
        <p:nvSpPr>
          <p:cNvPr id="406" name="Google Shape;406;p128"/>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128"/>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128"/>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128"/>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128"/>
          <p:cNvSpPr/>
          <p:nvPr>
            <p:ph idx="14" type="pic"/>
          </p:nvPr>
        </p:nvSpPr>
        <p:spPr>
          <a:xfrm>
            <a:off x="4597124" y="3203575"/>
            <a:ext cx="2462213" cy="2851150"/>
          </a:xfrm>
          <a:prstGeom prst="rect">
            <a:avLst/>
          </a:prstGeom>
          <a:solidFill>
            <a:srgbClr val="F2F2F2"/>
          </a:solidFill>
          <a:ln>
            <a:noFill/>
          </a:ln>
        </p:spPr>
      </p:sp>
      <p:sp>
        <p:nvSpPr>
          <p:cNvPr id="411" name="Google Shape;411;p128"/>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128"/>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128"/>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128"/>
          <p:cNvSpPr/>
          <p:nvPr>
            <p:ph idx="18" type="pic"/>
          </p:nvPr>
        </p:nvSpPr>
        <p:spPr>
          <a:xfrm>
            <a:off x="9729787" y="3203575"/>
            <a:ext cx="2462213" cy="2851150"/>
          </a:xfrm>
          <a:prstGeom prst="rect">
            <a:avLst/>
          </a:prstGeom>
          <a:solidFill>
            <a:srgbClr val="F2F2F2"/>
          </a:solidFill>
          <a:ln>
            <a:noFill/>
          </a:ln>
        </p:spPr>
      </p:sp>
      <p:sp>
        <p:nvSpPr>
          <p:cNvPr id="415" name="Google Shape;415;p12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12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12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18" name="Shape 418"/>
        <p:cNvGrpSpPr/>
        <p:nvPr/>
      </p:nvGrpSpPr>
      <p:grpSpPr>
        <a:xfrm>
          <a:off x="0" y="0"/>
          <a:ext cx="0" cy="0"/>
          <a:chOff x="0" y="0"/>
          <a:chExt cx="0" cy="0"/>
        </a:xfrm>
      </p:grpSpPr>
      <p:sp>
        <p:nvSpPr>
          <p:cNvPr id="419" name="Google Shape;419;p129"/>
          <p:cNvSpPr/>
          <p:nvPr>
            <p:ph idx="2" type="pic"/>
          </p:nvPr>
        </p:nvSpPr>
        <p:spPr>
          <a:xfrm>
            <a:off x="2028825" y="3203575"/>
            <a:ext cx="2462213" cy="2851150"/>
          </a:xfrm>
          <a:prstGeom prst="rect">
            <a:avLst/>
          </a:prstGeom>
          <a:solidFill>
            <a:srgbClr val="F2F2F2"/>
          </a:solidFill>
          <a:ln>
            <a:noFill/>
          </a:ln>
        </p:spPr>
      </p:sp>
      <p:sp>
        <p:nvSpPr>
          <p:cNvPr id="420" name="Google Shape;420;p129"/>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21" name="Google Shape;421;p129"/>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22" name="Google Shape;422;p12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12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 name="Google Shape;424;p12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5" name="Google Shape;425;p12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12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12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129"/>
          <p:cNvSpPr/>
          <p:nvPr>
            <p:ph idx="6" type="pic"/>
          </p:nvPr>
        </p:nvSpPr>
        <p:spPr>
          <a:xfrm>
            <a:off x="9729787" y="2372361"/>
            <a:ext cx="2462213" cy="3682364"/>
          </a:xfrm>
          <a:prstGeom prst="rect">
            <a:avLst/>
          </a:prstGeom>
          <a:solidFill>
            <a:schemeClr val="dk2"/>
          </a:solidFill>
          <a:ln>
            <a:noFill/>
          </a:ln>
        </p:spPr>
      </p:sp>
      <p:sp>
        <p:nvSpPr>
          <p:cNvPr id="429" name="Google Shape;429;p129"/>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129"/>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129"/>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129"/>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129"/>
          <p:cNvSpPr/>
          <p:nvPr>
            <p:ph idx="14" type="pic"/>
          </p:nvPr>
        </p:nvSpPr>
        <p:spPr>
          <a:xfrm>
            <a:off x="4597124" y="3203575"/>
            <a:ext cx="2462213" cy="2851150"/>
          </a:xfrm>
          <a:prstGeom prst="rect">
            <a:avLst/>
          </a:prstGeom>
          <a:solidFill>
            <a:srgbClr val="F2F2F2"/>
          </a:solidFill>
          <a:ln>
            <a:noFill/>
          </a:ln>
        </p:spPr>
      </p:sp>
      <p:sp>
        <p:nvSpPr>
          <p:cNvPr id="434" name="Google Shape;434;p12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12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12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129"/>
          <p:cNvSpPr/>
          <p:nvPr>
            <p:ph idx="18" type="pic"/>
          </p:nvPr>
        </p:nvSpPr>
        <p:spPr>
          <a:xfrm>
            <a:off x="7164858" y="3203575"/>
            <a:ext cx="2462213" cy="2851150"/>
          </a:xfrm>
          <a:prstGeom prst="rect">
            <a:avLst/>
          </a:prstGeom>
          <a:solidFill>
            <a:srgbClr val="F2F2F2"/>
          </a:solidFill>
          <a:ln>
            <a:noFill/>
          </a:ln>
        </p:spPr>
      </p:sp>
      <p:sp>
        <p:nvSpPr>
          <p:cNvPr id="438" name="Google Shape;438;p129"/>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129"/>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129"/>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441" name="Shape 441"/>
        <p:cNvGrpSpPr/>
        <p:nvPr/>
      </p:nvGrpSpPr>
      <p:grpSpPr>
        <a:xfrm>
          <a:off x="0" y="0"/>
          <a:ext cx="0" cy="0"/>
          <a:chOff x="0" y="0"/>
          <a:chExt cx="0" cy="0"/>
        </a:xfrm>
      </p:grpSpPr>
      <p:sp>
        <p:nvSpPr>
          <p:cNvPr id="442" name="Google Shape;442;p13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43" name="Google Shape;443;p130"/>
          <p:cNvSpPr/>
          <p:nvPr>
            <p:ph idx="2" type="pic"/>
          </p:nvPr>
        </p:nvSpPr>
        <p:spPr>
          <a:xfrm>
            <a:off x="4469157" y="-1"/>
            <a:ext cx="7114233" cy="6868049"/>
          </a:xfrm>
          <a:prstGeom prst="rect">
            <a:avLst/>
          </a:prstGeom>
          <a:noFill/>
          <a:ln>
            <a:noFill/>
          </a:ln>
        </p:spPr>
      </p:sp>
      <p:sp>
        <p:nvSpPr>
          <p:cNvPr id="444" name="Google Shape;444;p130"/>
          <p:cNvSpPr/>
          <p:nvPr>
            <p:ph idx="3" type="pic"/>
          </p:nvPr>
        </p:nvSpPr>
        <p:spPr>
          <a:xfrm>
            <a:off x="6621458" y="4188053"/>
            <a:ext cx="4032071" cy="1773425"/>
          </a:xfrm>
          <a:prstGeom prst="rect">
            <a:avLst/>
          </a:prstGeom>
          <a:solidFill>
            <a:schemeClr val="dk2"/>
          </a:solidFill>
          <a:ln>
            <a:noFill/>
          </a:ln>
        </p:spPr>
      </p:sp>
      <p:sp>
        <p:nvSpPr>
          <p:cNvPr id="445" name="Google Shape;445;p130"/>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13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130"/>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130"/>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130"/>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130"/>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1" name="Google Shape;451;p130"/>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452" name="Google Shape;452;p130"/>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453" name="Google Shape;453;p130"/>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454" name="Google Shape;454;p130"/>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130"/>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130"/>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130"/>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130"/>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130"/>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130"/>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130"/>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130"/>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8" name="Shape 48"/>
        <p:cNvGrpSpPr/>
        <p:nvPr/>
      </p:nvGrpSpPr>
      <p:grpSpPr>
        <a:xfrm>
          <a:off x="0" y="0"/>
          <a:ext cx="0" cy="0"/>
          <a:chOff x="0" y="0"/>
          <a:chExt cx="0" cy="0"/>
        </a:xfrm>
      </p:grpSpPr>
      <p:sp>
        <p:nvSpPr>
          <p:cNvPr id="49" name="Google Shape;49;p104"/>
          <p:cNvSpPr/>
          <p:nvPr>
            <p:ph idx="2" type="pic"/>
          </p:nvPr>
        </p:nvSpPr>
        <p:spPr>
          <a:xfrm>
            <a:off x="360000" y="360000"/>
            <a:ext cx="11484000" cy="6120000"/>
          </a:xfrm>
          <a:prstGeom prst="rect">
            <a:avLst/>
          </a:prstGeom>
          <a:noFill/>
          <a:ln>
            <a:noFill/>
          </a:ln>
        </p:spPr>
      </p:sp>
      <p:sp>
        <p:nvSpPr>
          <p:cNvPr id="50" name="Google Shape;50;p104"/>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104"/>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2" name="Google Shape;52;p104"/>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63" name="Shape 463"/>
        <p:cNvGrpSpPr/>
        <p:nvPr/>
      </p:nvGrpSpPr>
      <p:grpSpPr>
        <a:xfrm>
          <a:off x="0" y="0"/>
          <a:ext cx="0" cy="0"/>
          <a:chOff x="0" y="0"/>
          <a:chExt cx="0" cy="0"/>
        </a:xfrm>
      </p:grpSpPr>
      <p:sp>
        <p:nvSpPr>
          <p:cNvPr id="464" name="Google Shape;464;p131"/>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465" name="Google Shape;465;p131"/>
          <p:cNvSpPr/>
          <p:nvPr>
            <p:ph idx="2" type="pic"/>
          </p:nvPr>
        </p:nvSpPr>
        <p:spPr>
          <a:xfrm>
            <a:off x="4469157" y="-1"/>
            <a:ext cx="7114233" cy="6868049"/>
          </a:xfrm>
          <a:prstGeom prst="rect">
            <a:avLst/>
          </a:prstGeom>
          <a:noFill/>
          <a:ln>
            <a:noFill/>
          </a:ln>
        </p:spPr>
      </p:sp>
      <p:sp>
        <p:nvSpPr>
          <p:cNvPr id="466" name="Google Shape;466;p131"/>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467" name="Google Shape;467;p13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8" name="Google Shape;468;p131"/>
          <p:cNvSpPr/>
          <p:nvPr>
            <p:ph idx="3" type="pic"/>
          </p:nvPr>
        </p:nvSpPr>
        <p:spPr>
          <a:xfrm>
            <a:off x="6621458" y="4188053"/>
            <a:ext cx="4032071" cy="1773425"/>
          </a:xfrm>
          <a:prstGeom prst="rect">
            <a:avLst/>
          </a:prstGeom>
          <a:solidFill>
            <a:schemeClr val="dk2"/>
          </a:solidFill>
          <a:ln>
            <a:noFill/>
          </a:ln>
        </p:spPr>
      </p:sp>
      <p:sp>
        <p:nvSpPr>
          <p:cNvPr id="469" name="Google Shape;469;p131"/>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131"/>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1" name="Google Shape;471;p131"/>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472" name="Shape 472"/>
        <p:cNvGrpSpPr/>
        <p:nvPr/>
      </p:nvGrpSpPr>
      <p:grpSpPr>
        <a:xfrm>
          <a:off x="0" y="0"/>
          <a:ext cx="0" cy="0"/>
          <a:chOff x="0" y="0"/>
          <a:chExt cx="0" cy="0"/>
        </a:xfrm>
      </p:grpSpPr>
      <p:sp>
        <p:nvSpPr>
          <p:cNvPr id="473" name="Google Shape;473;p132"/>
          <p:cNvSpPr/>
          <p:nvPr>
            <p:ph idx="2" type="pic"/>
          </p:nvPr>
        </p:nvSpPr>
        <p:spPr>
          <a:xfrm>
            <a:off x="4469157" y="-1"/>
            <a:ext cx="7114233" cy="6868049"/>
          </a:xfrm>
          <a:prstGeom prst="rect">
            <a:avLst/>
          </a:prstGeom>
          <a:solidFill>
            <a:schemeClr val="lt1">
              <a:alpha val="20000"/>
            </a:schemeClr>
          </a:solidFill>
          <a:ln>
            <a:noFill/>
          </a:ln>
        </p:spPr>
      </p:sp>
      <p:sp>
        <p:nvSpPr>
          <p:cNvPr id="474" name="Google Shape;474;p132"/>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13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476" name="Shape 476"/>
        <p:cNvGrpSpPr/>
        <p:nvPr/>
      </p:nvGrpSpPr>
      <p:grpSpPr>
        <a:xfrm>
          <a:off x="0" y="0"/>
          <a:ext cx="0" cy="0"/>
          <a:chOff x="0" y="0"/>
          <a:chExt cx="0" cy="0"/>
        </a:xfrm>
      </p:grpSpPr>
      <p:sp>
        <p:nvSpPr>
          <p:cNvPr id="477" name="Google Shape;477;p133"/>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133"/>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79" name="Google Shape;479;p13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480" name="Google Shape;480;p133"/>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1" name="Google Shape;481;p133"/>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82" name="Google Shape;482;p13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483" name="Google Shape;483;p133"/>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133"/>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133"/>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6" name="Google Shape;486;p133"/>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7" name="Google Shape;487;p133"/>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88" name="Google Shape;488;p133"/>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133"/>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33"/>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1" name="Google Shape;491;p133"/>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2" name="Google Shape;492;p133"/>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93" name="Google Shape;493;p133"/>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33"/>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133"/>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496" name="Shape 496"/>
        <p:cNvGrpSpPr/>
        <p:nvPr/>
      </p:nvGrpSpPr>
      <p:grpSpPr>
        <a:xfrm>
          <a:off x="0" y="0"/>
          <a:ext cx="0" cy="0"/>
          <a:chOff x="0" y="0"/>
          <a:chExt cx="0" cy="0"/>
        </a:xfrm>
      </p:grpSpPr>
      <p:sp>
        <p:nvSpPr>
          <p:cNvPr id="497" name="Google Shape;497;p134"/>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134"/>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99" name="Google Shape;499;p134"/>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500" name="Google Shape;500;p134"/>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01" name="Google Shape;501;p134"/>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134"/>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03" name="Shape 503"/>
        <p:cNvGrpSpPr/>
        <p:nvPr/>
      </p:nvGrpSpPr>
      <p:grpSpPr>
        <a:xfrm>
          <a:off x="0" y="0"/>
          <a:ext cx="0" cy="0"/>
          <a:chOff x="0" y="0"/>
          <a:chExt cx="0" cy="0"/>
        </a:xfrm>
      </p:grpSpPr>
      <p:sp>
        <p:nvSpPr>
          <p:cNvPr id="504" name="Google Shape;504;p135"/>
          <p:cNvSpPr/>
          <p:nvPr>
            <p:ph idx="2" type="pic"/>
          </p:nvPr>
        </p:nvSpPr>
        <p:spPr>
          <a:xfrm>
            <a:off x="0" y="0"/>
            <a:ext cx="6295968" cy="6489229"/>
          </a:xfrm>
          <a:prstGeom prst="rect">
            <a:avLst/>
          </a:prstGeom>
          <a:noFill/>
          <a:ln>
            <a:noFill/>
          </a:ln>
        </p:spPr>
      </p:sp>
      <p:sp>
        <p:nvSpPr>
          <p:cNvPr id="505" name="Google Shape;505;p13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3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13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8" name="Google Shape;508;p13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9" name="Google Shape;509;p13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0" name="Google Shape;510;p13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1" name="Google Shape;511;p13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2" name="Google Shape;512;p13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135"/>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135"/>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135"/>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135"/>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135"/>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35"/>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35"/>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35"/>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35"/>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35"/>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135"/>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135"/>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35"/>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135"/>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35"/>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35"/>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135"/>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135"/>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35"/>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32" name="Shape 532"/>
        <p:cNvGrpSpPr/>
        <p:nvPr/>
      </p:nvGrpSpPr>
      <p:grpSpPr>
        <a:xfrm>
          <a:off x="0" y="0"/>
          <a:ext cx="0" cy="0"/>
          <a:chOff x="0" y="0"/>
          <a:chExt cx="0" cy="0"/>
        </a:xfrm>
      </p:grpSpPr>
      <p:sp>
        <p:nvSpPr>
          <p:cNvPr id="533" name="Google Shape;533;p136"/>
          <p:cNvSpPr/>
          <p:nvPr>
            <p:ph idx="2" type="pic"/>
          </p:nvPr>
        </p:nvSpPr>
        <p:spPr>
          <a:xfrm>
            <a:off x="0" y="0"/>
            <a:ext cx="6295968" cy="6489229"/>
          </a:xfrm>
          <a:prstGeom prst="rect">
            <a:avLst/>
          </a:prstGeom>
          <a:noFill/>
          <a:ln>
            <a:noFill/>
          </a:ln>
        </p:spPr>
      </p:sp>
      <p:sp>
        <p:nvSpPr>
          <p:cNvPr id="534" name="Google Shape;534;p13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13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6" name="Google Shape;536;p136"/>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7" name="Google Shape;537;p136"/>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8" name="Google Shape;538;p136"/>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9" name="Google Shape;539;p136"/>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0" name="Google Shape;540;p136"/>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136"/>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136"/>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136"/>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136"/>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36"/>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136"/>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36"/>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36"/>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36"/>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36"/>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36"/>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136"/>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36"/>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136"/>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136"/>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56" name="Shape 556"/>
        <p:cNvGrpSpPr/>
        <p:nvPr/>
      </p:nvGrpSpPr>
      <p:grpSpPr>
        <a:xfrm>
          <a:off x="0" y="0"/>
          <a:ext cx="0" cy="0"/>
          <a:chOff x="0" y="0"/>
          <a:chExt cx="0" cy="0"/>
        </a:xfrm>
      </p:grpSpPr>
      <p:sp>
        <p:nvSpPr>
          <p:cNvPr id="557" name="Google Shape;557;p13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p13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9" name="Google Shape;559;p137"/>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0" name="Google Shape;560;p137"/>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1" name="Google Shape;561;p137"/>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62" name="Google Shape;562;p137"/>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3" name="Google Shape;563;p137"/>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4" name="Google Shape;564;p137"/>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5" name="Google Shape;565;p137"/>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6" name="Google Shape;566;p137"/>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7" name="Google Shape;567;p137"/>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137"/>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9" name="Google Shape;569;p137"/>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0" name="Google Shape;570;p137"/>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1" name="Google Shape;571;p137"/>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2" name="Google Shape;572;p137"/>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3" name="Google Shape;573;p137"/>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4" name="Google Shape;574;p137"/>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5" name="Google Shape;575;p137"/>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6" name="Google Shape;576;p137"/>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7" name="Google Shape;577;p137"/>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8" name="Google Shape;578;p137"/>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9" name="Google Shape;579;p137"/>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0" name="Google Shape;580;p137"/>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581" name="Google Shape;581;p137"/>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582" name="Google Shape;582;p137"/>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583" name="Google Shape;583;p137"/>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37"/>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37"/>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137"/>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37"/>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37"/>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37"/>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37"/>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37"/>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137"/>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593" name="Shape 593"/>
        <p:cNvGrpSpPr/>
        <p:nvPr/>
      </p:nvGrpSpPr>
      <p:grpSpPr>
        <a:xfrm>
          <a:off x="0" y="0"/>
          <a:ext cx="0" cy="0"/>
          <a:chOff x="0" y="0"/>
          <a:chExt cx="0" cy="0"/>
        </a:xfrm>
      </p:grpSpPr>
      <p:sp>
        <p:nvSpPr>
          <p:cNvPr id="594" name="Google Shape;594;p13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5" name="Google Shape;595;p13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6" name="Google Shape;596;p138"/>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138"/>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8" name="Google Shape;598;p138"/>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9" name="Google Shape;599;p138"/>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0" name="Google Shape;600;p138"/>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1" name="Google Shape;601;p138"/>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02" name="Google Shape;602;p138"/>
          <p:cNvCxnSpPr>
            <a:stCxn id="597" idx="7"/>
            <a:endCxn id="599"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03" name="Google Shape;603;p138"/>
          <p:cNvCxnSpPr>
            <a:stCxn id="598" idx="6"/>
            <a:endCxn id="600"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04" name="Google Shape;604;p138"/>
          <p:cNvCxnSpPr>
            <a:stCxn id="596" idx="5"/>
            <a:endCxn id="601"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05" name="Google Shape;605;p138"/>
          <p:cNvGrpSpPr/>
          <p:nvPr/>
        </p:nvGrpSpPr>
        <p:grpSpPr>
          <a:xfrm>
            <a:off x="5341666" y="2761885"/>
            <a:ext cx="6334396" cy="1721524"/>
            <a:chOff x="4668125" y="3006439"/>
            <a:chExt cx="7007937" cy="1721524"/>
          </a:xfrm>
        </p:grpSpPr>
        <p:cxnSp>
          <p:nvCxnSpPr>
            <p:cNvPr id="606" name="Google Shape;606;p138"/>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07" name="Google Shape;607;p138"/>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08" name="Google Shape;608;p138"/>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09" name="Google Shape;609;p138"/>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0" name="Google Shape;610;p138"/>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11" name="Google Shape;611;p138"/>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38"/>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138"/>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38"/>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38"/>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138"/>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138"/>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38"/>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138"/>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38"/>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38"/>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38"/>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38"/>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24" name="Shape 624"/>
        <p:cNvGrpSpPr/>
        <p:nvPr/>
      </p:nvGrpSpPr>
      <p:grpSpPr>
        <a:xfrm>
          <a:off x="0" y="0"/>
          <a:ext cx="0" cy="0"/>
          <a:chOff x="0" y="0"/>
          <a:chExt cx="0" cy="0"/>
        </a:xfrm>
      </p:grpSpPr>
      <p:sp>
        <p:nvSpPr>
          <p:cNvPr id="625" name="Google Shape;625;p139"/>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6" name="Google Shape;626;p139"/>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7" name="Google Shape;627;p139"/>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8" name="Google Shape;628;p139"/>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9" name="Google Shape;629;p13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0" name="Google Shape;630;p13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1" name="Google Shape;631;p139"/>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139"/>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139"/>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139"/>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5" name="Google Shape;635;p139"/>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39"/>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139"/>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139"/>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39"/>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39"/>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39"/>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39"/>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39"/>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39"/>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39"/>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39"/>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647" name="Shape 647"/>
        <p:cNvGrpSpPr/>
        <p:nvPr/>
      </p:nvGrpSpPr>
      <p:grpSpPr>
        <a:xfrm>
          <a:off x="0" y="0"/>
          <a:ext cx="0" cy="0"/>
          <a:chOff x="0" y="0"/>
          <a:chExt cx="0" cy="0"/>
        </a:xfrm>
      </p:grpSpPr>
      <p:sp>
        <p:nvSpPr>
          <p:cNvPr id="648" name="Google Shape;648;p14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9" name="Google Shape;649;p14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0" name="Google Shape;650;p140"/>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140"/>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40"/>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140"/>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40"/>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40"/>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40"/>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40"/>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40"/>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40"/>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53" name="Shape 53"/>
        <p:cNvGrpSpPr/>
        <p:nvPr/>
      </p:nvGrpSpPr>
      <p:grpSpPr>
        <a:xfrm>
          <a:off x="0" y="0"/>
          <a:ext cx="0" cy="0"/>
          <a:chOff x="0" y="0"/>
          <a:chExt cx="0" cy="0"/>
        </a:xfrm>
      </p:grpSpPr>
      <p:sp>
        <p:nvSpPr>
          <p:cNvPr id="54" name="Google Shape;54;p1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56" name="Google Shape;56;p105"/>
          <p:cNvGrpSpPr/>
          <p:nvPr/>
        </p:nvGrpSpPr>
        <p:grpSpPr>
          <a:xfrm>
            <a:off x="10668000" y="304798"/>
            <a:ext cx="1179720" cy="581555"/>
            <a:chOff x="969962" y="2846965"/>
            <a:chExt cx="1740598" cy="872299"/>
          </a:xfrm>
        </p:grpSpPr>
        <p:sp>
          <p:nvSpPr>
            <p:cNvPr id="57" name="Google Shape;57;p10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 name="Google Shape;58;p10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10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 name="Google Shape;60;p10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 name="Google Shape;61;p10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10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10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 name="Google Shape;64;p10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10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 name="Google Shape;66;p10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p10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p10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p10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 name="Google Shape;70;p10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 name="Google Shape;71;p10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 name="Google Shape;72;p10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 name="Google Shape;73;p10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p10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 name="Google Shape;75;p10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 name="Google Shape;76;p10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 name="Google Shape;77;p10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 name="Google Shape;78;p10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 name="Google Shape;79;p10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660" name="Shape 660"/>
        <p:cNvGrpSpPr/>
        <p:nvPr/>
      </p:nvGrpSpPr>
      <p:grpSpPr>
        <a:xfrm>
          <a:off x="0" y="0"/>
          <a:ext cx="0" cy="0"/>
          <a:chOff x="0" y="0"/>
          <a:chExt cx="0" cy="0"/>
        </a:xfrm>
      </p:grpSpPr>
      <p:sp>
        <p:nvSpPr>
          <p:cNvPr id="661" name="Google Shape;661;p141"/>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2" name="Google Shape;662;p141"/>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3" name="Google Shape;663;p141"/>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64" name="Google Shape;664;p141"/>
          <p:cNvGrpSpPr/>
          <p:nvPr/>
        </p:nvGrpSpPr>
        <p:grpSpPr>
          <a:xfrm>
            <a:off x="940561" y="2162360"/>
            <a:ext cx="4049937" cy="2542738"/>
            <a:chOff x="940561" y="1812131"/>
            <a:chExt cx="4049937" cy="2542738"/>
          </a:xfrm>
        </p:grpSpPr>
        <p:sp>
          <p:nvSpPr>
            <p:cNvPr id="665" name="Google Shape;665;p141"/>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6" name="Google Shape;666;p141"/>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67" name="Google Shape;667;p141"/>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668" name="Google Shape;668;p141"/>
          <p:cNvGrpSpPr/>
          <p:nvPr/>
        </p:nvGrpSpPr>
        <p:grpSpPr>
          <a:xfrm>
            <a:off x="7204565" y="2162360"/>
            <a:ext cx="4049937" cy="2542738"/>
            <a:chOff x="7204565" y="2322318"/>
            <a:chExt cx="4049937" cy="2542738"/>
          </a:xfrm>
        </p:grpSpPr>
        <p:sp>
          <p:nvSpPr>
            <p:cNvPr id="669" name="Google Shape;669;p141"/>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0" name="Google Shape;670;p141"/>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1" name="Google Shape;671;p141"/>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72" name="Google Shape;672;p141"/>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673" name="Google Shape;673;p141"/>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674" name="Google Shape;674;p141"/>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5" name="Google Shape;675;p141"/>
          <p:cNvGrpSpPr/>
          <p:nvPr/>
        </p:nvGrpSpPr>
        <p:grpSpPr>
          <a:xfrm>
            <a:off x="517952" y="2079340"/>
            <a:ext cx="839091" cy="839091"/>
            <a:chOff x="9277350" y="-850900"/>
            <a:chExt cx="1243118" cy="1243118"/>
          </a:xfrm>
        </p:grpSpPr>
        <p:sp>
          <p:nvSpPr>
            <p:cNvPr id="676" name="Google Shape;676;p14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7" name="Google Shape;677;p141"/>
            <p:cNvGrpSpPr/>
            <p:nvPr/>
          </p:nvGrpSpPr>
          <p:grpSpPr>
            <a:xfrm>
              <a:off x="9499624" y="-628626"/>
              <a:ext cx="798571" cy="798571"/>
              <a:chOff x="8559800" y="-698500"/>
              <a:chExt cx="558800" cy="558800"/>
            </a:xfrm>
          </p:grpSpPr>
          <p:sp>
            <p:nvSpPr>
              <p:cNvPr id="678" name="Google Shape;678;p141"/>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9" name="Google Shape;679;p141"/>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80" name="Google Shape;680;p141"/>
          <p:cNvGrpSpPr/>
          <p:nvPr/>
        </p:nvGrpSpPr>
        <p:grpSpPr>
          <a:xfrm>
            <a:off x="517952" y="3001484"/>
            <a:ext cx="839091" cy="839091"/>
            <a:chOff x="9277350" y="-850900"/>
            <a:chExt cx="1243118" cy="1243118"/>
          </a:xfrm>
        </p:grpSpPr>
        <p:sp>
          <p:nvSpPr>
            <p:cNvPr id="681" name="Google Shape;681;p14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2" name="Google Shape;682;p141"/>
            <p:cNvGrpSpPr/>
            <p:nvPr/>
          </p:nvGrpSpPr>
          <p:grpSpPr>
            <a:xfrm>
              <a:off x="9499624" y="-628626"/>
              <a:ext cx="798571" cy="798571"/>
              <a:chOff x="8559800" y="-698500"/>
              <a:chExt cx="558800" cy="558800"/>
            </a:xfrm>
          </p:grpSpPr>
          <p:sp>
            <p:nvSpPr>
              <p:cNvPr id="683" name="Google Shape;683;p141"/>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4" name="Google Shape;684;p141"/>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85" name="Google Shape;685;p141"/>
          <p:cNvGrpSpPr/>
          <p:nvPr/>
        </p:nvGrpSpPr>
        <p:grpSpPr>
          <a:xfrm>
            <a:off x="517952" y="3923628"/>
            <a:ext cx="839091" cy="839091"/>
            <a:chOff x="9277350" y="-850900"/>
            <a:chExt cx="1243118" cy="1243118"/>
          </a:xfrm>
        </p:grpSpPr>
        <p:sp>
          <p:nvSpPr>
            <p:cNvPr id="686" name="Google Shape;686;p14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7" name="Google Shape;687;p141"/>
            <p:cNvGrpSpPr/>
            <p:nvPr/>
          </p:nvGrpSpPr>
          <p:grpSpPr>
            <a:xfrm>
              <a:off x="9499624" y="-628626"/>
              <a:ext cx="798571" cy="798571"/>
              <a:chOff x="8559800" y="-698500"/>
              <a:chExt cx="558800" cy="558800"/>
            </a:xfrm>
          </p:grpSpPr>
          <p:sp>
            <p:nvSpPr>
              <p:cNvPr id="688" name="Google Shape;688;p141"/>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9" name="Google Shape;689;p141"/>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0" name="Google Shape;690;p141"/>
          <p:cNvGrpSpPr/>
          <p:nvPr/>
        </p:nvGrpSpPr>
        <p:grpSpPr>
          <a:xfrm>
            <a:off x="4985717" y="764067"/>
            <a:ext cx="739740" cy="739740"/>
            <a:chOff x="4276786" y="1375502"/>
            <a:chExt cx="474283" cy="474283"/>
          </a:xfrm>
        </p:grpSpPr>
        <p:sp>
          <p:nvSpPr>
            <p:cNvPr id="691" name="Google Shape;691;p141"/>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2" name="Google Shape;692;p141"/>
            <p:cNvGrpSpPr/>
            <p:nvPr/>
          </p:nvGrpSpPr>
          <p:grpSpPr>
            <a:xfrm>
              <a:off x="4370921" y="1480133"/>
              <a:ext cx="286013" cy="265021"/>
              <a:chOff x="2982913" y="6350"/>
              <a:chExt cx="346075" cy="320675"/>
            </a:xfrm>
          </p:grpSpPr>
          <p:sp>
            <p:nvSpPr>
              <p:cNvPr id="693" name="Google Shape;693;p141"/>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4" name="Google Shape;694;p141"/>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5" name="Google Shape;695;p141"/>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696" name="Google Shape;696;p141"/>
          <p:cNvGrpSpPr/>
          <p:nvPr/>
        </p:nvGrpSpPr>
        <p:grpSpPr>
          <a:xfrm>
            <a:off x="6291402" y="970744"/>
            <a:ext cx="739740" cy="739740"/>
            <a:chOff x="7393577" y="1019186"/>
            <a:chExt cx="474283" cy="474283"/>
          </a:xfrm>
        </p:grpSpPr>
        <p:sp>
          <p:nvSpPr>
            <p:cNvPr id="697" name="Google Shape;697;p141"/>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8" name="Google Shape;698;p141"/>
            <p:cNvGrpSpPr/>
            <p:nvPr/>
          </p:nvGrpSpPr>
          <p:grpSpPr>
            <a:xfrm flipH="1" rot="10800000">
              <a:off x="7487712" y="1123817"/>
              <a:ext cx="286013" cy="265021"/>
              <a:chOff x="2982913" y="6350"/>
              <a:chExt cx="346075" cy="320675"/>
            </a:xfrm>
          </p:grpSpPr>
          <p:sp>
            <p:nvSpPr>
              <p:cNvPr id="699" name="Google Shape;699;p141"/>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0" name="Google Shape;700;p141"/>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1" name="Google Shape;701;p141"/>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2" name="Google Shape;702;p141"/>
          <p:cNvGrpSpPr/>
          <p:nvPr/>
        </p:nvGrpSpPr>
        <p:grpSpPr>
          <a:xfrm>
            <a:off x="10859614" y="2079340"/>
            <a:ext cx="839091" cy="839091"/>
            <a:chOff x="10859614" y="2160620"/>
            <a:chExt cx="839091" cy="839091"/>
          </a:xfrm>
        </p:grpSpPr>
        <p:grpSp>
          <p:nvGrpSpPr>
            <p:cNvPr id="703" name="Google Shape;703;p141"/>
            <p:cNvGrpSpPr/>
            <p:nvPr/>
          </p:nvGrpSpPr>
          <p:grpSpPr>
            <a:xfrm>
              <a:off x="10859614" y="2160620"/>
              <a:ext cx="839091" cy="839091"/>
              <a:chOff x="9277350" y="-850900"/>
              <a:chExt cx="1243118" cy="1243118"/>
            </a:xfrm>
          </p:grpSpPr>
          <p:sp>
            <p:nvSpPr>
              <p:cNvPr id="704" name="Google Shape;704;p14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5" name="Google Shape;705;p141"/>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06" name="Google Shape;706;p141"/>
            <p:cNvGrpSpPr/>
            <p:nvPr/>
          </p:nvGrpSpPr>
          <p:grpSpPr>
            <a:xfrm>
              <a:off x="11160063" y="2459977"/>
              <a:ext cx="238192" cy="240377"/>
              <a:chOff x="6300788" y="2890838"/>
              <a:chExt cx="346075" cy="349250"/>
            </a:xfrm>
          </p:grpSpPr>
          <p:cxnSp>
            <p:nvCxnSpPr>
              <p:cNvPr id="707" name="Google Shape;707;p141"/>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08" name="Google Shape;708;p141"/>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09" name="Google Shape;709;p141"/>
          <p:cNvGrpSpPr/>
          <p:nvPr/>
        </p:nvGrpSpPr>
        <p:grpSpPr>
          <a:xfrm>
            <a:off x="10859614" y="3001484"/>
            <a:ext cx="839091" cy="839091"/>
            <a:chOff x="10859614" y="3082764"/>
            <a:chExt cx="839091" cy="839091"/>
          </a:xfrm>
        </p:grpSpPr>
        <p:grpSp>
          <p:nvGrpSpPr>
            <p:cNvPr id="710" name="Google Shape;710;p141"/>
            <p:cNvGrpSpPr/>
            <p:nvPr/>
          </p:nvGrpSpPr>
          <p:grpSpPr>
            <a:xfrm>
              <a:off x="10859614" y="3082764"/>
              <a:ext cx="839091" cy="839091"/>
              <a:chOff x="9277350" y="-850900"/>
              <a:chExt cx="1243118" cy="1243118"/>
            </a:xfrm>
          </p:grpSpPr>
          <p:sp>
            <p:nvSpPr>
              <p:cNvPr id="711" name="Google Shape;711;p14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2" name="Google Shape;712;p141"/>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13" name="Google Shape;713;p141"/>
            <p:cNvGrpSpPr/>
            <p:nvPr/>
          </p:nvGrpSpPr>
          <p:grpSpPr>
            <a:xfrm>
              <a:off x="11160063" y="3382121"/>
              <a:ext cx="238192" cy="240377"/>
              <a:chOff x="6300788" y="2890838"/>
              <a:chExt cx="346075" cy="349250"/>
            </a:xfrm>
          </p:grpSpPr>
          <p:cxnSp>
            <p:nvCxnSpPr>
              <p:cNvPr id="714" name="Google Shape;714;p141"/>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15" name="Google Shape;715;p141"/>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16" name="Google Shape;716;p141"/>
          <p:cNvGrpSpPr/>
          <p:nvPr/>
        </p:nvGrpSpPr>
        <p:grpSpPr>
          <a:xfrm>
            <a:off x="10859614" y="3923628"/>
            <a:ext cx="839091" cy="839091"/>
            <a:chOff x="10859614" y="4004908"/>
            <a:chExt cx="839091" cy="839091"/>
          </a:xfrm>
        </p:grpSpPr>
        <p:grpSp>
          <p:nvGrpSpPr>
            <p:cNvPr id="717" name="Google Shape;717;p141"/>
            <p:cNvGrpSpPr/>
            <p:nvPr/>
          </p:nvGrpSpPr>
          <p:grpSpPr>
            <a:xfrm>
              <a:off x="10859614" y="4004908"/>
              <a:ext cx="839091" cy="839091"/>
              <a:chOff x="9277350" y="-850900"/>
              <a:chExt cx="1243118" cy="1243118"/>
            </a:xfrm>
          </p:grpSpPr>
          <p:sp>
            <p:nvSpPr>
              <p:cNvPr id="718" name="Google Shape;718;p141"/>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9" name="Google Shape;719;p141"/>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0" name="Google Shape;720;p141"/>
            <p:cNvGrpSpPr/>
            <p:nvPr/>
          </p:nvGrpSpPr>
          <p:grpSpPr>
            <a:xfrm>
              <a:off x="11160063" y="4304265"/>
              <a:ext cx="238192" cy="240377"/>
              <a:chOff x="6300788" y="2890838"/>
              <a:chExt cx="346075" cy="349250"/>
            </a:xfrm>
          </p:grpSpPr>
          <p:cxnSp>
            <p:nvCxnSpPr>
              <p:cNvPr id="721" name="Google Shape;721;p141"/>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22" name="Google Shape;722;p141"/>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23" name="Google Shape;723;p141"/>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41"/>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141"/>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41"/>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141"/>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141"/>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141"/>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141"/>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141"/>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32" name="Shape 732"/>
        <p:cNvGrpSpPr/>
        <p:nvPr/>
      </p:nvGrpSpPr>
      <p:grpSpPr>
        <a:xfrm>
          <a:off x="0" y="0"/>
          <a:ext cx="0" cy="0"/>
          <a:chOff x="0" y="0"/>
          <a:chExt cx="0" cy="0"/>
        </a:xfrm>
      </p:grpSpPr>
      <p:sp>
        <p:nvSpPr>
          <p:cNvPr id="733" name="Google Shape;733;p142"/>
          <p:cNvSpPr/>
          <p:nvPr>
            <p:ph idx="2" type="pic"/>
          </p:nvPr>
        </p:nvSpPr>
        <p:spPr>
          <a:xfrm>
            <a:off x="0" y="-7067"/>
            <a:ext cx="12192000" cy="3743325"/>
          </a:xfrm>
          <a:prstGeom prst="rect">
            <a:avLst/>
          </a:prstGeom>
          <a:noFill/>
          <a:ln>
            <a:noFill/>
          </a:ln>
        </p:spPr>
      </p:sp>
      <p:sp>
        <p:nvSpPr>
          <p:cNvPr id="734" name="Google Shape;734;p14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5" name="Google Shape;735;p14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42"/>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37" name="Google Shape;737;p142"/>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38" name="Google Shape;738;p142"/>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39" name="Google Shape;739;p142"/>
          <p:cNvSpPr/>
          <p:nvPr>
            <p:ph idx="3" type="pic"/>
          </p:nvPr>
        </p:nvSpPr>
        <p:spPr>
          <a:xfrm>
            <a:off x="1612900" y="2468563"/>
            <a:ext cx="1612900" cy="1611312"/>
          </a:xfrm>
          <a:prstGeom prst="ellipse">
            <a:avLst/>
          </a:prstGeom>
          <a:noFill/>
          <a:ln>
            <a:noFill/>
          </a:ln>
        </p:spPr>
      </p:sp>
      <p:sp>
        <p:nvSpPr>
          <p:cNvPr id="740" name="Google Shape;740;p142"/>
          <p:cNvSpPr/>
          <p:nvPr>
            <p:ph idx="4" type="pic"/>
          </p:nvPr>
        </p:nvSpPr>
        <p:spPr>
          <a:xfrm>
            <a:off x="5067302" y="1846150"/>
            <a:ext cx="2057398" cy="2055372"/>
          </a:xfrm>
          <a:prstGeom prst="ellipse">
            <a:avLst/>
          </a:prstGeom>
          <a:noFill/>
          <a:ln>
            <a:noFill/>
          </a:ln>
        </p:spPr>
      </p:sp>
      <p:sp>
        <p:nvSpPr>
          <p:cNvPr id="741" name="Google Shape;741;p142"/>
          <p:cNvSpPr/>
          <p:nvPr>
            <p:ph idx="5" type="pic"/>
          </p:nvPr>
        </p:nvSpPr>
        <p:spPr>
          <a:xfrm>
            <a:off x="8966200" y="2468264"/>
            <a:ext cx="1612900" cy="1611312"/>
          </a:xfrm>
          <a:prstGeom prst="ellipse">
            <a:avLst/>
          </a:prstGeom>
          <a:noFill/>
          <a:ln>
            <a:noFill/>
          </a:ln>
        </p:spPr>
      </p:sp>
      <p:sp>
        <p:nvSpPr>
          <p:cNvPr id="742" name="Google Shape;742;p142"/>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142"/>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142"/>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42"/>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6" name="Google Shape;746;p142"/>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142"/>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748" name="Shape 748"/>
        <p:cNvGrpSpPr/>
        <p:nvPr/>
      </p:nvGrpSpPr>
      <p:grpSpPr>
        <a:xfrm>
          <a:off x="0" y="0"/>
          <a:ext cx="0" cy="0"/>
          <a:chOff x="0" y="0"/>
          <a:chExt cx="0" cy="0"/>
        </a:xfrm>
      </p:grpSpPr>
      <p:sp>
        <p:nvSpPr>
          <p:cNvPr id="749" name="Google Shape;749;p143"/>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0" name="Google Shape;750;p143"/>
          <p:cNvSpPr/>
          <p:nvPr>
            <p:ph idx="2" type="pic"/>
          </p:nvPr>
        </p:nvSpPr>
        <p:spPr>
          <a:xfrm>
            <a:off x="1352048" y="-5702531"/>
            <a:ext cx="12192003" cy="12181139"/>
          </a:xfrm>
          <a:prstGeom prst="ellipse">
            <a:avLst/>
          </a:prstGeom>
          <a:noFill/>
          <a:ln>
            <a:noFill/>
          </a:ln>
        </p:spPr>
      </p:sp>
      <p:sp>
        <p:nvSpPr>
          <p:cNvPr id="751" name="Google Shape;751;p14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2" name="Google Shape;752;p143"/>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53" name="Google Shape;753;p143"/>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54" name="Google Shape;754;p143"/>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5" name="Google Shape;755;p143"/>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43"/>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143"/>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58" name="Google Shape;758;p14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143"/>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0" name="Google Shape;760;p143"/>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43"/>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143"/>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3" name="Google Shape;763;p14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4" name="Google Shape;764;p143"/>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5" name="Google Shape;765;p143"/>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43"/>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143"/>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68" name="Google Shape;768;p14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143"/>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0" name="Google Shape;770;p143"/>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43"/>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43"/>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73" name="Google Shape;773;p14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74" name="Shape 774"/>
        <p:cNvGrpSpPr/>
        <p:nvPr/>
      </p:nvGrpSpPr>
      <p:grpSpPr>
        <a:xfrm>
          <a:off x="0" y="0"/>
          <a:ext cx="0" cy="0"/>
          <a:chOff x="0" y="0"/>
          <a:chExt cx="0" cy="0"/>
        </a:xfrm>
      </p:grpSpPr>
      <p:pic>
        <p:nvPicPr>
          <p:cNvPr id="775" name="Google Shape;775;p144"/>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76" name="Google Shape;776;p14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7" name="Google Shape;777;p144"/>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8" name="Google Shape;778;p144"/>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144"/>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144"/>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1" name="Google Shape;781;p144"/>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2" name="Google Shape;782;p144"/>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3" name="Google Shape;783;p144"/>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144"/>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5" name="Google Shape;785;p144"/>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6" name="Google Shape;786;p144"/>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144"/>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144"/>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144"/>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144"/>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144"/>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44"/>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44"/>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44"/>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44"/>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44"/>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44"/>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8" name="Google Shape;798;p144"/>
          <p:cNvSpPr/>
          <p:nvPr>
            <p:ph idx="17" type="pic"/>
          </p:nvPr>
        </p:nvSpPr>
        <p:spPr>
          <a:xfrm>
            <a:off x="4918662" y="2520431"/>
            <a:ext cx="2382838" cy="2382838"/>
          </a:xfrm>
          <a:prstGeom prst="ellipse">
            <a:avLst/>
          </a:prstGeom>
          <a:noFill/>
          <a:ln>
            <a:noFill/>
          </a:ln>
        </p:spPr>
      </p:sp>
      <p:sp>
        <p:nvSpPr>
          <p:cNvPr id="799" name="Google Shape;799;p144"/>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0" name="Google Shape;800;p144"/>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44"/>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02" name="Shape 802"/>
        <p:cNvGrpSpPr/>
        <p:nvPr/>
      </p:nvGrpSpPr>
      <p:grpSpPr>
        <a:xfrm>
          <a:off x="0" y="0"/>
          <a:ext cx="0" cy="0"/>
          <a:chOff x="0" y="0"/>
          <a:chExt cx="0" cy="0"/>
        </a:xfrm>
      </p:grpSpPr>
      <p:sp>
        <p:nvSpPr>
          <p:cNvPr id="803" name="Google Shape;803;p145"/>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145"/>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5" name="Google Shape;805;p145"/>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145"/>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7" name="Google Shape;807;p145"/>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145"/>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9" name="Google Shape;809;p145"/>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0" name="Google Shape;810;p145"/>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1" name="Google Shape;811;p145"/>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2" name="Google Shape;812;p145"/>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3" name="Google Shape;813;p145"/>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4" name="Google Shape;814;p145"/>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5" name="Google Shape;815;p145"/>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6" name="Google Shape;816;p145"/>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7" name="Google Shape;817;p145"/>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14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9" name="Google Shape;819;p145"/>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820" name="Shape 820"/>
        <p:cNvGrpSpPr/>
        <p:nvPr/>
      </p:nvGrpSpPr>
      <p:grpSpPr>
        <a:xfrm>
          <a:off x="0" y="0"/>
          <a:ext cx="0" cy="0"/>
          <a:chOff x="0" y="0"/>
          <a:chExt cx="0" cy="0"/>
        </a:xfrm>
      </p:grpSpPr>
      <p:sp>
        <p:nvSpPr>
          <p:cNvPr id="821" name="Google Shape;821;p146"/>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2" name="Google Shape;822;p146"/>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3" name="Google Shape;823;p146"/>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146"/>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5" name="Google Shape;825;p146"/>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6" name="Google Shape;826;p146"/>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7" name="Google Shape;827;p146"/>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8" name="Google Shape;828;p146"/>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9" name="Google Shape;829;p146"/>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0" name="Google Shape;830;p146"/>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146"/>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2" name="Google Shape;832;p146"/>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3" name="Google Shape;833;p146"/>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4" name="Google Shape;834;p146"/>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5" name="Google Shape;835;p146"/>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6" name="Google Shape;836;p146"/>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7" name="Google Shape;837;p146"/>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146"/>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9" name="Google Shape;839;p146"/>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46"/>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4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2" name="Google Shape;842;p146"/>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43" name="Shape 843"/>
        <p:cNvGrpSpPr/>
        <p:nvPr/>
      </p:nvGrpSpPr>
      <p:grpSpPr>
        <a:xfrm>
          <a:off x="0" y="0"/>
          <a:ext cx="0" cy="0"/>
          <a:chOff x="0" y="0"/>
          <a:chExt cx="0" cy="0"/>
        </a:xfrm>
      </p:grpSpPr>
      <p:sp>
        <p:nvSpPr>
          <p:cNvPr id="844" name="Google Shape;844;p147"/>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5" name="Google Shape;845;p147"/>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6" name="Google Shape;846;p147"/>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7" name="Google Shape;847;p147"/>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48" name="Google Shape;848;p147"/>
          <p:cNvCxnSpPr>
            <a:endCxn id="849"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50" name="Google Shape;850;p147"/>
          <p:cNvCxnSpPr>
            <a:endCxn id="851"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52" name="Google Shape;852;p147"/>
          <p:cNvCxnSpPr>
            <a:endCxn id="853"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54" name="Google Shape;854;p147"/>
          <p:cNvCxnSpPr>
            <a:stCxn id="855"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56" name="Google Shape;856;p147"/>
          <p:cNvCxnSpPr>
            <a:stCxn id="857"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49" name="Google Shape;849;p147"/>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47"/>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47"/>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147"/>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147"/>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147"/>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147"/>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147"/>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1" name="Google Shape;861;p147"/>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2" name="Google Shape;862;p147"/>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147"/>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4" name="Google Shape;864;p147"/>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65" name="Shape 865"/>
        <p:cNvGrpSpPr/>
        <p:nvPr/>
      </p:nvGrpSpPr>
      <p:grpSpPr>
        <a:xfrm>
          <a:off x="0" y="0"/>
          <a:ext cx="0" cy="0"/>
          <a:chOff x="0" y="0"/>
          <a:chExt cx="0" cy="0"/>
        </a:xfrm>
      </p:grpSpPr>
      <p:sp>
        <p:nvSpPr>
          <p:cNvPr id="866" name="Google Shape;866;p148"/>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7" name="Google Shape;867;p14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8" name="Google Shape;868;p14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9" name="Google Shape;869;p148"/>
          <p:cNvSpPr/>
          <p:nvPr>
            <p:ph idx="2" type="pic"/>
          </p:nvPr>
        </p:nvSpPr>
        <p:spPr>
          <a:xfrm>
            <a:off x="0" y="1442806"/>
            <a:ext cx="12192000" cy="1438508"/>
          </a:xfrm>
          <a:prstGeom prst="rect">
            <a:avLst/>
          </a:prstGeom>
          <a:solidFill>
            <a:srgbClr val="202021">
              <a:alpha val="49803"/>
            </a:srgbClr>
          </a:solidFill>
          <a:ln>
            <a:noFill/>
          </a:ln>
        </p:spPr>
      </p:sp>
      <p:sp>
        <p:nvSpPr>
          <p:cNvPr id="870" name="Google Shape;870;p148"/>
          <p:cNvSpPr/>
          <p:nvPr>
            <p:ph idx="3" type="pic"/>
          </p:nvPr>
        </p:nvSpPr>
        <p:spPr>
          <a:xfrm>
            <a:off x="0" y="3065994"/>
            <a:ext cx="12192000" cy="1438508"/>
          </a:xfrm>
          <a:prstGeom prst="rect">
            <a:avLst/>
          </a:prstGeom>
          <a:solidFill>
            <a:srgbClr val="202021">
              <a:alpha val="49803"/>
            </a:srgbClr>
          </a:solidFill>
          <a:ln>
            <a:noFill/>
          </a:ln>
        </p:spPr>
      </p:sp>
      <p:sp>
        <p:nvSpPr>
          <p:cNvPr id="871" name="Google Shape;871;p148"/>
          <p:cNvSpPr/>
          <p:nvPr>
            <p:ph idx="4" type="pic"/>
          </p:nvPr>
        </p:nvSpPr>
        <p:spPr>
          <a:xfrm>
            <a:off x="0" y="4688736"/>
            <a:ext cx="12192000" cy="1438508"/>
          </a:xfrm>
          <a:prstGeom prst="rect">
            <a:avLst/>
          </a:prstGeom>
          <a:solidFill>
            <a:srgbClr val="202021">
              <a:alpha val="49803"/>
            </a:srgbClr>
          </a:solidFill>
          <a:ln>
            <a:noFill/>
          </a:ln>
        </p:spPr>
      </p:sp>
      <p:cxnSp>
        <p:nvCxnSpPr>
          <p:cNvPr id="872" name="Google Shape;872;p148"/>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3" name="Google Shape;873;p148"/>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4" name="Google Shape;874;p148"/>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5" name="Google Shape;875;p148"/>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6" name="Google Shape;876;p148"/>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7" name="Google Shape;877;p148"/>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78" name="Google Shape;878;p148"/>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48"/>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48"/>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148"/>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2" name="Google Shape;882;p148"/>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48"/>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148"/>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48"/>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148"/>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48"/>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148"/>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148"/>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0" name="Google Shape;890;p148"/>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148"/>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2" name="Google Shape;892;p148"/>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3" name="Google Shape;893;p148"/>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4" name="Google Shape;894;p148"/>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148"/>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896" name="Shape 896"/>
        <p:cNvGrpSpPr/>
        <p:nvPr/>
      </p:nvGrpSpPr>
      <p:grpSpPr>
        <a:xfrm>
          <a:off x="0" y="0"/>
          <a:ext cx="0" cy="0"/>
          <a:chOff x="0" y="0"/>
          <a:chExt cx="0" cy="0"/>
        </a:xfrm>
      </p:grpSpPr>
      <p:sp>
        <p:nvSpPr>
          <p:cNvPr id="897" name="Google Shape;897;p149"/>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8" name="Google Shape;898;p1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9" name="Google Shape;899;p1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0" name="Google Shape;900;p149"/>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149"/>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2" name="Google Shape;902;p149"/>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3" name="Google Shape;903;p149"/>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4" name="Google Shape;904;p149"/>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5" name="Google Shape;905;p149"/>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6" name="Google Shape;906;p149"/>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07" name="Google Shape;907;p149"/>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908" name="Google Shape;908;p149"/>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9" name="Google Shape;909;p149"/>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0" name="Google Shape;910;p149"/>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1" name="Google Shape;911;p149"/>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149"/>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49"/>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149"/>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49"/>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49"/>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149"/>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149"/>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9" name="Google Shape;919;p149"/>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0" name="Google Shape;920;p149"/>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1" name="Google Shape;921;p149"/>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2" name="Google Shape;922;p149"/>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23" name="Shape 923"/>
        <p:cNvGrpSpPr/>
        <p:nvPr/>
      </p:nvGrpSpPr>
      <p:grpSpPr>
        <a:xfrm>
          <a:off x="0" y="0"/>
          <a:ext cx="0" cy="0"/>
          <a:chOff x="0" y="0"/>
          <a:chExt cx="0" cy="0"/>
        </a:xfrm>
      </p:grpSpPr>
      <p:sp>
        <p:nvSpPr>
          <p:cNvPr id="924" name="Google Shape;924;p150"/>
          <p:cNvSpPr/>
          <p:nvPr>
            <p:ph idx="2" type="pic"/>
          </p:nvPr>
        </p:nvSpPr>
        <p:spPr>
          <a:xfrm>
            <a:off x="0" y="0"/>
            <a:ext cx="4986609" cy="6858000"/>
          </a:xfrm>
          <a:prstGeom prst="rect">
            <a:avLst/>
          </a:prstGeom>
          <a:solidFill>
            <a:schemeClr val="dk2">
              <a:alpha val="74901"/>
            </a:schemeClr>
          </a:solidFill>
          <a:ln>
            <a:noFill/>
          </a:ln>
        </p:spPr>
      </p:sp>
      <p:sp>
        <p:nvSpPr>
          <p:cNvPr id="925" name="Google Shape;925;p15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6" name="Google Shape;926;p15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7" name="Google Shape;927;p15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28" name="Google Shape;928;p15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9" name="Google Shape;929;p15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30" name="Google Shape;930;p15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31" name="Google Shape;931;p15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150"/>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150"/>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150"/>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50"/>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150"/>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50"/>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150"/>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150"/>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0" name="Google Shape;940;p150"/>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1" name="Google Shape;941;p150"/>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2" name="Google Shape;942;p150"/>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3" name="Google Shape;943;p150"/>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80" name="Shape 80"/>
        <p:cNvGrpSpPr/>
        <p:nvPr/>
      </p:nvGrpSpPr>
      <p:grpSpPr>
        <a:xfrm>
          <a:off x="0" y="0"/>
          <a:ext cx="0" cy="0"/>
          <a:chOff x="0" y="0"/>
          <a:chExt cx="0" cy="0"/>
        </a:xfrm>
      </p:grpSpPr>
      <p:sp>
        <p:nvSpPr>
          <p:cNvPr id="81" name="Google Shape;81;p106"/>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2" name="Google Shape;82;p106"/>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83" name="Google Shape;83;p106"/>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06"/>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44" name="Shape 944"/>
        <p:cNvGrpSpPr/>
        <p:nvPr/>
      </p:nvGrpSpPr>
      <p:grpSpPr>
        <a:xfrm>
          <a:off x="0" y="0"/>
          <a:ext cx="0" cy="0"/>
          <a:chOff x="0" y="0"/>
          <a:chExt cx="0" cy="0"/>
        </a:xfrm>
      </p:grpSpPr>
      <p:sp>
        <p:nvSpPr>
          <p:cNvPr id="945" name="Google Shape;945;p151"/>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6" name="Google Shape;946;p15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7" name="Google Shape;947;p15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8" name="Google Shape;948;p15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49" name="Google Shape;949;p15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50" name="Google Shape;950;p15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51" name="Google Shape;951;p15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52" name="Google Shape;952;p15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51"/>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51"/>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51"/>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51"/>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151"/>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151"/>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9" name="Google Shape;959;p151"/>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p151"/>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151"/>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151"/>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151"/>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4" name="Google Shape;964;p151"/>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65" name="Google Shape;965;p151"/>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966" name="Shape 966"/>
        <p:cNvGrpSpPr/>
        <p:nvPr/>
      </p:nvGrpSpPr>
      <p:grpSpPr>
        <a:xfrm>
          <a:off x="0" y="0"/>
          <a:ext cx="0" cy="0"/>
          <a:chOff x="0" y="0"/>
          <a:chExt cx="0" cy="0"/>
        </a:xfrm>
      </p:grpSpPr>
      <p:sp>
        <p:nvSpPr>
          <p:cNvPr id="967" name="Google Shape;967;p152"/>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68" name="Google Shape;968;p152"/>
          <p:cNvGrpSpPr/>
          <p:nvPr/>
        </p:nvGrpSpPr>
        <p:grpSpPr>
          <a:xfrm>
            <a:off x="715600" y="2098526"/>
            <a:ext cx="6096000" cy="1723549"/>
            <a:chOff x="715600" y="2205347"/>
            <a:chExt cx="6096000" cy="1723549"/>
          </a:xfrm>
        </p:grpSpPr>
        <p:sp>
          <p:nvSpPr>
            <p:cNvPr id="969" name="Google Shape;969;p15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70" name="Google Shape;970;p15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71" name="Google Shape;971;p152"/>
          <p:cNvGrpSpPr/>
          <p:nvPr/>
        </p:nvGrpSpPr>
        <p:grpSpPr>
          <a:xfrm>
            <a:off x="647700" y="5924400"/>
            <a:ext cx="1951864" cy="324000"/>
            <a:chOff x="3753875" y="6160946"/>
            <a:chExt cx="1951864" cy="324000"/>
          </a:xfrm>
        </p:grpSpPr>
        <p:pic>
          <p:nvPicPr>
            <p:cNvPr id="972" name="Google Shape;972;p15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73" name="Google Shape;973;p15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74" name="Google Shape;974;p15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75" name="Google Shape;975;p15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76" name="Google Shape;976;p15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77" name="Google Shape;977;p15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78" name="Google Shape;978;p15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79" name="Google Shape;979;p152"/>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980" name="Shape 980"/>
        <p:cNvGrpSpPr/>
        <p:nvPr/>
      </p:nvGrpSpPr>
      <p:grpSpPr>
        <a:xfrm>
          <a:off x="0" y="0"/>
          <a:ext cx="0" cy="0"/>
          <a:chOff x="0" y="0"/>
          <a:chExt cx="0" cy="0"/>
        </a:xfrm>
      </p:grpSpPr>
      <p:grpSp>
        <p:nvGrpSpPr>
          <p:cNvPr id="981" name="Google Shape;981;p153"/>
          <p:cNvGrpSpPr/>
          <p:nvPr/>
        </p:nvGrpSpPr>
        <p:grpSpPr>
          <a:xfrm>
            <a:off x="715600" y="2098526"/>
            <a:ext cx="6096000" cy="1723549"/>
            <a:chOff x="715600" y="2205347"/>
            <a:chExt cx="6096000" cy="1723549"/>
          </a:xfrm>
        </p:grpSpPr>
        <p:sp>
          <p:nvSpPr>
            <p:cNvPr id="982" name="Google Shape;982;p15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83" name="Google Shape;983;p15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84" name="Google Shape;984;p153"/>
          <p:cNvGrpSpPr/>
          <p:nvPr/>
        </p:nvGrpSpPr>
        <p:grpSpPr>
          <a:xfrm>
            <a:off x="647700" y="5924400"/>
            <a:ext cx="1951864" cy="324000"/>
            <a:chOff x="3753875" y="6160946"/>
            <a:chExt cx="1951864" cy="324000"/>
          </a:xfrm>
        </p:grpSpPr>
        <p:pic>
          <p:nvPicPr>
            <p:cNvPr id="985" name="Google Shape;985;p15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86" name="Google Shape;986;p15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87" name="Google Shape;987;p15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88" name="Google Shape;988;p15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89" name="Google Shape;989;p15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90" name="Google Shape;990;p15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91" name="Google Shape;991;p153"/>
          <p:cNvSpPr/>
          <p:nvPr>
            <p:ph idx="2" type="pic"/>
          </p:nvPr>
        </p:nvSpPr>
        <p:spPr>
          <a:xfrm>
            <a:off x="4627563" y="0"/>
            <a:ext cx="7564437" cy="6858000"/>
          </a:xfrm>
          <a:prstGeom prst="rect">
            <a:avLst/>
          </a:prstGeom>
          <a:noFill/>
          <a:ln>
            <a:noFill/>
          </a:ln>
        </p:spPr>
      </p:sp>
      <p:sp>
        <p:nvSpPr>
          <p:cNvPr id="992" name="Google Shape;992;p153"/>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3" name="Shape 993"/>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4" name="Shape 994"/>
        <p:cNvGrpSpPr/>
        <p:nvPr/>
      </p:nvGrpSpPr>
      <p:grpSpPr>
        <a:xfrm>
          <a:off x="0" y="0"/>
          <a:ext cx="0" cy="0"/>
          <a:chOff x="0" y="0"/>
          <a:chExt cx="0" cy="0"/>
        </a:xfrm>
      </p:grpSpPr>
      <p:sp>
        <p:nvSpPr>
          <p:cNvPr id="995" name="Google Shape;995;p1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6" name="Google Shape;996;p1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7" name="Google Shape;997;p15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8" name="Google Shape;998;p15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9" name="Google Shape;999;p15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000" name="Google Shape;1000;p15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1001" name="Shape 1001"/>
        <p:cNvGrpSpPr/>
        <p:nvPr/>
      </p:nvGrpSpPr>
      <p:grpSpPr>
        <a:xfrm>
          <a:off x="0" y="0"/>
          <a:ext cx="0" cy="0"/>
          <a:chOff x="0" y="0"/>
          <a:chExt cx="0" cy="0"/>
        </a:xfrm>
      </p:grpSpPr>
      <p:sp>
        <p:nvSpPr>
          <p:cNvPr id="1002" name="Google Shape;1002;p15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3" name="Google Shape;1003;p15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04" name="Google Shape;1004;p15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5" name="Google Shape;1005;p15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06" name="Google Shape;1006;p15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07" name="Google Shape;1007;p15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5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5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5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56"/>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156"/>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p156"/>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156"/>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156"/>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019" name="Shape 1019"/>
        <p:cNvGrpSpPr/>
        <p:nvPr/>
      </p:nvGrpSpPr>
      <p:grpSpPr>
        <a:xfrm>
          <a:off x="0" y="0"/>
          <a:ext cx="0" cy="0"/>
          <a:chOff x="0" y="0"/>
          <a:chExt cx="0" cy="0"/>
        </a:xfrm>
      </p:grpSpPr>
      <p:sp>
        <p:nvSpPr>
          <p:cNvPr id="1020" name="Google Shape;1020;p41"/>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1" name="Google Shape;1021;p41"/>
          <p:cNvSpPr/>
          <p:nvPr>
            <p:ph idx="2" type="pic"/>
          </p:nvPr>
        </p:nvSpPr>
        <p:spPr>
          <a:xfrm>
            <a:off x="1352048" y="-5702531"/>
            <a:ext cx="12192003" cy="12181139"/>
          </a:xfrm>
          <a:prstGeom prst="ellipse">
            <a:avLst/>
          </a:prstGeom>
          <a:noFill/>
          <a:ln>
            <a:noFill/>
          </a:ln>
        </p:spPr>
      </p:sp>
      <p:sp>
        <p:nvSpPr>
          <p:cNvPr id="1022" name="Google Shape;1022;p4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3" name="Google Shape;1023;p41"/>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24" name="Google Shape;1024;p41"/>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25" name="Google Shape;1025;p41"/>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6" name="Google Shape;1026;p41"/>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7" name="Google Shape;1027;p41"/>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8" name="Google Shape;1028;p41"/>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29" name="Google Shape;1029;p41"/>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0" name="Google Shape;1030;p41"/>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1" name="Google Shape;1031;p41"/>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2" name="Google Shape;1032;p41"/>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41"/>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4" name="Google Shape;1034;p41"/>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5" name="Google Shape;1035;p41"/>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6" name="Google Shape;1036;p41"/>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7" name="Google Shape;1037;p41"/>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41"/>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39" name="Google Shape;1039;p41"/>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41"/>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1" name="Google Shape;1041;p41"/>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41"/>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41"/>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044" name="Google Shape;1044;p41"/>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045" name="Shape 1045"/>
        <p:cNvGrpSpPr/>
        <p:nvPr/>
      </p:nvGrpSpPr>
      <p:grpSpPr>
        <a:xfrm>
          <a:off x="0" y="0"/>
          <a:ext cx="0" cy="0"/>
          <a:chOff x="0" y="0"/>
          <a:chExt cx="0" cy="0"/>
        </a:xfrm>
      </p:grpSpPr>
      <p:sp>
        <p:nvSpPr>
          <p:cNvPr id="1046" name="Google Shape;1046;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1047" name="Shape 1047"/>
        <p:cNvGrpSpPr/>
        <p:nvPr/>
      </p:nvGrpSpPr>
      <p:grpSpPr>
        <a:xfrm>
          <a:off x="0" y="0"/>
          <a:ext cx="0" cy="0"/>
          <a:chOff x="0" y="0"/>
          <a:chExt cx="0" cy="0"/>
        </a:xfrm>
      </p:grpSpPr>
      <p:sp>
        <p:nvSpPr>
          <p:cNvPr id="1048" name="Google Shape;1048;p4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9" name="Google Shape;1049;p4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1050" name="Google Shape;1050;p4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51" name="Google Shape;1051;p4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52" name="Google Shape;1052;p4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53" name="Google Shape;1053;p4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4" name="Google Shape;1054;p4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5" name="Google Shape;1055;p4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6" name="Google Shape;1056;p4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7" name="Google Shape;1057;p46"/>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8" name="Google Shape;1058;p46"/>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9" name="Google Shape;1059;p46"/>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60" name="Google Shape;1060;p46"/>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1061" name="Google Shape;1061;p46"/>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062" name="Shape 1062"/>
        <p:cNvGrpSpPr/>
        <p:nvPr/>
      </p:nvGrpSpPr>
      <p:grpSpPr>
        <a:xfrm>
          <a:off x="0" y="0"/>
          <a:ext cx="0" cy="0"/>
          <a:chOff x="0" y="0"/>
          <a:chExt cx="0" cy="0"/>
        </a:xfrm>
      </p:grpSpPr>
      <p:sp>
        <p:nvSpPr>
          <p:cNvPr id="1063" name="Google Shape;1063;p4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4" name="Google Shape;1064;p4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5" name="Google Shape;1065;p4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85" name="Shape 85"/>
        <p:cNvGrpSpPr/>
        <p:nvPr/>
      </p:nvGrpSpPr>
      <p:grpSpPr>
        <a:xfrm>
          <a:off x="0" y="0"/>
          <a:ext cx="0" cy="0"/>
          <a:chOff x="0" y="0"/>
          <a:chExt cx="0" cy="0"/>
        </a:xfrm>
      </p:grpSpPr>
      <p:sp>
        <p:nvSpPr>
          <p:cNvPr id="86" name="Google Shape;86;p107"/>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 name="Google Shape;87;p107"/>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107"/>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07"/>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1066" name="Shape 1066"/>
        <p:cNvGrpSpPr/>
        <p:nvPr/>
      </p:nvGrpSpPr>
      <p:grpSpPr>
        <a:xfrm>
          <a:off x="0" y="0"/>
          <a:ext cx="0" cy="0"/>
          <a:chOff x="0" y="0"/>
          <a:chExt cx="0" cy="0"/>
        </a:xfrm>
      </p:grpSpPr>
      <p:sp>
        <p:nvSpPr>
          <p:cNvPr id="1067" name="Google Shape;1067;p4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68" name="Google Shape;1068;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9" name="Google Shape;1069;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070" name="Shape 1070"/>
        <p:cNvGrpSpPr/>
        <p:nvPr/>
      </p:nvGrpSpPr>
      <p:grpSpPr>
        <a:xfrm>
          <a:off x="0" y="0"/>
          <a:ext cx="0" cy="0"/>
          <a:chOff x="0" y="0"/>
          <a:chExt cx="0" cy="0"/>
        </a:xfrm>
      </p:grpSpPr>
      <p:sp>
        <p:nvSpPr>
          <p:cNvPr id="1071" name="Google Shape;1071;p49"/>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2" name="Google Shape;1072;p49"/>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3" name="Google Shape;1073;p49"/>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4" name="Google Shape;1074;p49"/>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5" name="Shape 1075"/>
        <p:cNvGrpSpPr/>
        <p:nvPr/>
      </p:nvGrpSpPr>
      <p:grpSpPr>
        <a:xfrm>
          <a:off x="0" y="0"/>
          <a:ext cx="0" cy="0"/>
          <a:chOff x="0" y="0"/>
          <a:chExt cx="0" cy="0"/>
        </a:xfrm>
      </p:grpSpPr>
      <p:sp>
        <p:nvSpPr>
          <p:cNvPr id="1076" name="Google Shape;1076;p5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77" name="Google Shape;1077;p5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78" name="Google Shape;1078;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079" name="Shape 1079"/>
        <p:cNvGrpSpPr/>
        <p:nvPr/>
      </p:nvGrpSpPr>
      <p:grpSpPr>
        <a:xfrm>
          <a:off x="0" y="0"/>
          <a:ext cx="0" cy="0"/>
          <a:chOff x="0" y="0"/>
          <a:chExt cx="0" cy="0"/>
        </a:xfrm>
      </p:grpSpPr>
      <p:sp>
        <p:nvSpPr>
          <p:cNvPr id="1080" name="Google Shape;1080;p5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1" name="Google Shape;1081;p5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2" name="Google Shape;1082;p5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1083" name="Shape 1083"/>
        <p:cNvGrpSpPr/>
        <p:nvPr/>
      </p:nvGrpSpPr>
      <p:grpSpPr>
        <a:xfrm>
          <a:off x="0" y="0"/>
          <a:ext cx="0" cy="0"/>
          <a:chOff x="0" y="0"/>
          <a:chExt cx="0" cy="0"/>
        </a:xfrm>
      </p:grpSpPr>
      <p:sp>
        <p:nvSpPr>
          <p:cNvPr id="1084" name="Google Shape;1084;p52"/>
          <p:cNvSpPr/>
          <p:nvPr>
            <p:ph idx="2" type="pic"/>
          </p:nvPr>
        </p:nvSpPr>
        <p:spPr>
          <a:xfrm>
            <a:off x="4469157" y="-1"/>
            <a:ext cx="7114233" cy="6868049"/>
          </a:xfrm>
          <a:prstGeom prst="rect">
            <a:avLst/>
          </a:prstGeom>
          <a:solidFill>
            <a:schemeClr val="lt1">
              <a:alpha val="20000"/>
            </a:schemeClr>
          </a:solidFill>
          <a:ln>
            <a:noFill/>
          </a:ln>
        </p:spPr>
      </p:sp>
      <p:sp>
        <p:nvSpPr>
          <p:cNvPr id="1085" name="Google Shape;1085;p52"/>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6" name="Google Shape;1086;p5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087" name="Shape 1087"/>
        <p:cNvGrpSpPr/>
        <p:nvPr/>
      </p:nvGrpSpPr>
      <p:grpSpPr>
        <a:xfrm>
          <a:off x="0" y="0"/>
          <a:ext cx="0" cy="0"/>
          <a:chOff x="0" y="0"/>
          <a:chExt cx="0" cy="0"/>
        </a:xfrm>
      </p:grpSpPr>
      <p:sp>
        <p:nvSpPr>
          <p:cNvPr id="1088" name="Google Shape;1088;p53"/>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89" name="Google Shape;1089;p53"/>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90" name="Google Shape;1090;p53"/>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1" name="Google Shape;1091;p53"/>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92" name="Google Shape;1092;p53"/>
          <p:cNvCxnSpPr>
            <a:endCxn id="1093"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094" name="Google Shape;1094;p53"/>
          <p:cNvCxnSpPr>
            <a:endCxn id="1095"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096" name="Google Shape;1096;p53"/>
          <p:cNvCxnSpPr>
            <a:endCxn id="1097"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098" name="Google Shape;1098;p53"/>
          <p:cNvCxnSpPr>
            <a:stCxn id="1099"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100" name="Google Shape;1100;p53"/>
          <p:cNvCxnSpPr>
            <a:stCxn id="1101"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093" name="Google Shape;1093;p53"/>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7" name="Google Shape;1097;p53"/>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1" name="Google Shape;1101;p53"/>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5" name="Google Shape;1095;p53"/>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9" name="Google Shape;1099;p53"/>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2" name="Google Shape;1102;p53"/>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3" name="Google Shape;1103;p53"/>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4" name="Google Shape;1104;p53"/>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5" name="Google Shape;1105;p53"/>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6" name="Google Shape;1106;p53"/>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7" name="Google Shape;1107;p53"/>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8" name="Google Shape;1108;p53"/>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asic Slide">
  <p:cSld name="11_Basic Slide">
    <p:spTree>
      <p:nvGrpSpPr>
        <p:cNvPr id="1109" name="Shape 1109"/>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110" name="Shape 1110"/>
        <p:cNvGrpSpPr/>
        <p:nvPr/>
      </p:nvGrpSpPr>
      <p:grpSpPr>
        <a:xfrm>
          <a:off x="0" y="0"/>
          <a:ext cx="0" cy="0"/>
          <a:chOff x="0" y="0"/>
          <a:chExt cx="0" cy="0"/>
        </a:xfrm>
      </p:grpSpPr>
      <p:sp>
        <p:nvSpPr>
          <p:cNvPr id="1111" name="Google Shape;1111;p55"/>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2" name="Google Shape;1112;p55"/>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13" name="Google Shape;1113;p55"/>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114" name="Google Shape;1114;p55"/>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115" name="Google Shape;1115;p55"/>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6" name="Google Shape;1116;p55"/>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117" name="Shape 1117"/>
        <p:cNvGrpSpPr/>
        <p:nvPr/>
      </p:nvGrpSpPr>
      <p:grpSpPr>
        <a:xfrm>
          <a:off x="0" y="0"/>
          <a:ext cx="0" cy="0"/>
          <a:chOff x="0" y="0"/>
          <a:chExt cx="0" cy="0"/>
        </a:xfrm>
      </p:grpSpPr>
      <p:sp>
        <p:nvSpPr>
          <p:cNvPr id="1118" name="Google Shape;1118;p56"/>
          <p:cNvSpPr/>
          <p:nvPr>
            <p:ph idx="2" type="pic"/>
          </p:nvPr>
        </p:nvSpPr>
        <p:spPr>
          <a:xfrm>
            <a:off x="0" y="-7067"/>
            <a:ext cx="12192000" cy="3743325"/>
          </a:xfrm>
          <a:prstGeom prst="rect">
            <a:avLst/>
          </a:prstGeom>
          <a:noFill/>
          <a:ln>
            <a:noFill/>
          </a:ln>
        </p:spPr>
      </p:sp>
      <p:sp>
        <p:nvSpPr>
          <p:cNvPr id="1119" name="Google Shape;1119;p5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0" name="Google Shape;1120;p5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56"/>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22" name="Google Shape;1122;p56"/>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23" name="Google Shape;1123;p56"/>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24" name="Google Shape;1124;p56"/>
          <p:cNvSpPr/>
          <p:nvPr>
            <p:ph idx="3" type="pic"/>
          </p:nvPr>
        </p:nvSpPr>
        <p:spPr>
          <a:xfrm>
            <a:off x="1612900" y="2468563"/>
            <a:ext cx="1612900" cy="1611312"/>
          </a:xfrm>
          <a:prstGeom prst="ellipse">
            <a:avLst/>
          </a:prstGeom>
          <a:noFill/>
          <a:ln>
            <a:noFill/>
          </a:ln>
        </p:spPr>
      </p:sp>
      <p:sp>
        <p:nvSpPr>
          <p:cNvPr id="1125" name="Google Shape;1125;p56"/>
          <p:cNvSpPr/>
          <p:nvPr>
            <p:ph idx="4" type="pic"/>
          </p:nvPr>
        </p:nvSpPr>
        <p:spPr>
          <a:xfrm>
            <a:off x="5067302" y="1846150"/>
            <a:ext cx="2057398" cy="2055372"/>
          </a:xfrm>
          <a:prstGeom prst="ellipse">
            <a:avLst/>
          </a:prstGeom>
          <a:noFill/>
          <a:ln>
            <a:noFill/>
          </a:ln>
        </p:spPr>
      </p:sp>
      <p:sp>
        <p:nvSpPr>
          <p:cNvPr id="1126" name="Google Shape;1126;p56"/>
          <p:cNvSpPr/>
          <p:nvPr>
            <p:ph idx="5" type="pic"/>
          </p:nvPr>
        </p:nvSpPr>
        <p:spPr>
          <a:xfrm>
            <a:off x="8966200" y="2468264"/>
            <a:ext cx="1612900" cy="1611312"/>
          </a:xfrm>
          <a:prstGeom prst="ellipse">
            <a:avLst/>
          </a:prstGeom>
          <a:noFill/>
          <a:ln>
            <a:noFill/>
          </a:ln>
        </p:spPr>
      </p:sp>
      <p:sp>
        <p:nvSpPr>
          <p:cNvPr id="1127" name="Google Shape;1127;p56"/>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8" name="Google Shape;1128;p56"/>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9" name="Google Shape;1129;p56"/>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0" name="Google Shape;1130;p56"/>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1" name="Google Shape;1131;p56"/>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2" name="Google Shape;1132;p56"/>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1133" name="Shape 1133"/>
        <p:cNvGrpSpPr/>
        <p:nvPr/>
      </p:nvGrpSpPr>
      <p:grpSpPr>
        <a:xfrm>
          <a:off x="0" y="0"/>
          <a:ext cx="0" cy="0"/>
          <a:chOff x="0" y="0"/>
          <a:chExt cx="0" cy="0"/>
        </a:xfrm>
      </p:grpSpPr>
      <p:sp>
        <p:nvSpPr>
          <p:cNvPr id="1134" name="Google Shape;1134;p57"/>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35" name="Google Shape;1135;p57"/>
          <p:cNvGrpSpPr/>
          <p:nvPr/>
        </p:nvGrpSpPr>
        <p:grpSpPr>
          <a:xfrm>
            <a:off x="715600" y="2098526"/>
            <a:ext cx="6096000" cy="1723549"/>
            <a:chOff x="715600" y="2205347"/>
            <a:chExt cx="6096000" cy="1723549"/>
          </a:xfrm>
        </p:grpSpPr>
        <p:sp>
          <p:nvSpPr>
            <p:cNvPr id="1136" name="Google Shape;1136;p57"/>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1137" name="Google Shape;1137;p57"/>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1138" name="Google Shape;1138;p57"/>
          <p:cNvGrpSpPr/>
          <p:nvPr/>
        </p:nvGrpSpPr>
        <p:grpSpPr>
          <a:xfrm>
            <a:off x="647700" y="5924400"/>
            <a:ext cx="1951864" cy="324000"/>
            <a:chOff x="3753875" y="6160946"/>
            <a:chExt cx="1951864" cy="324000"/>
          </a:xfrm>
        </p:grpSpPr>
        <p:pic>
          <p:nvPicPr>
            <p:cNvPr id="1139" name="Google Shape;1139;p57">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140" name="Google Shape;1140;p57">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141" name="Google Shape;1141;p57">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142" name="Google Shape;1142;p57">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143" name="Google Shape;1143;p57">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144" name="Google Shape;1144;p57">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145" name="Google Shape;1145;p5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46" name="Google Shape;1146;p57"/>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90" name="Shape 90"/>
        <p:cNvGrpSpPr/>
        <p:nvPr/>
      </p:nvGrpSpPr>
      <p:grpSpPr>
        <a:xfrm>
          <a:off x="0" y="0"/>
          <a:ext cx="0" cy="0"/>
          <a:chOff x="0" y="0"/>
          <a:chExt cx="0" cy="0"/>
        </a:xfrm>
      </p:grpSpPr>
      <p:sp>
        <p:nvSpPr>
          <p:cNvPr id="91" name="Google Shape;91;p10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2" name="Google Shape;92;p10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0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147" name="Shape 1147"/>
        <p:cNvGrpSpPr/>
        <p:nvPr/>
      </p:nvGrpSpPr>
      <p:grpSpPr>
        <a:xfrm>
          <a:off x="0" y="0"/>
          <a:ext cx="0" cy="0"/>
          <a:chOff x="0" y="0"/>
          <a:chExt cx="0" cy="0"/>
        </a:xfrm>
      </p:grpSpPr>
      <p:grpSp>
        <p:nvGrpSpPr>
          <p:cNvPr id="1148" name="Google Shape;1148;p61"/>
          <p:cNvGrpSpPr/>
          <p:nvPr/>
        </p:nvGrpSpPr>
        <p:grpSpPr>
          <a:xfrm>
            <a:off x="10668000" y="304798"/>
            <a:ext cx="1179720" cy="581555"/>
            <a:chOff x="969962" y="2846965"/>
            <a:chExt cx="1740598" cy="872299"/>
          </a:xfrm>
        </p:grpSpPr>
        <p:sp>
          <p:nvSpPr>
            <p:cNvPr id="1149" name="Google Shape;1149;p61"/>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0" name="Google Shape;1150;p61"/>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1" name="Google Shape;1151;p61"/>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2" name="Google Shape;1152;p61"/>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3" name="Google Shape;1153;p61"/>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4" name="Google Shape;1154;p61"/>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5" name="Google Shape;1155;p61"/>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6" name="Google Shape;1156;p61"/>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7" name="Google Shape;1157;p61"/>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8" name="Google Shape;1158;p61"/>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9" name="Google Shape;1159;p61"/>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0" name="Google Shape;1160;p61"/>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1" name="Google Shape;1161;p61"/>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2" name="Google Shape;1162;p61"/>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3" name="Google Shape;1163;p61"/>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4" name="Google Shape;1164;p61"/>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5" name="Google Shape;1165;p61"/>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6" name="Google Shape;1166;p61"/>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7" name="Google Shape;1167;p61"/>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8" name="Google Shape;1168;p61"/>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9" name="Google Shape;1169;p61"/>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0" name="Google Shape;1170;p61"/>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1" name="Google Shape;1171;p61"/>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72" name="Google Shape;1172;p61"/>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173" name="Google Shape;1173;p61"/>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4" name="Google Shape;1174;p61"/>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5" name="Google Shape;1175;p61"/>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76" name="Shape 1176"/>
        <p:cNvGrpSpPr/>
        <p:nvPr/>
      </p:nvGrpSpPr>
      <p:grpSpPr>
        <a:xfrm>
          <a:off x="0" y="0"/>
          <a:ext cx="0" cy="0"/>
          <a:chOff x="0" y="0"/>
          <a:chExt cx="0" cy="0"/>
        </a:xfrm>
      </p:grpSpPr>
      <p:sp>
        <p:nvSpPr>
          <p:cNvPr id="1177" name="Google Shape;1177;p62"/>
          <p:cNvSpPr/>
          <p:nvPr>
            <p:ph idx="2" type="pic"/>
          </p:nvPr>
        </p:nvSpPr>
        <p:spPr>
          <a:xfrm>
            <a:off x="380974" y="374463"/>
            <a:ext cx="8280000" cy="6120000"/>
          </a:xfrm>
          <a:prstGeom prst="rect">
            <a:avLst/>
          </a:prstGeom>
          <a:noFill/>
          <a:ln>
            <a:noFill/>
          </a:ln>
        </p:spPr>
      </p:sp>
      <p:sp>
        <p:nvSpPr>
          <p:cNvPr id="1178" name="Google Shape;1178;p62"/>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79" name="Google Shape;1179;p62"/>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0" name="Google Shape;1180;p62"/>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81" name="Google Shape;1181;p62"/>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182" name="Google Shape;1182;p62"/>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183" name="Shape 1183"/>
        <p:cNvGrpSpPr/>
        <p:nvPr/>
      </p:nvGrpSpPr>
      <p:grpSpPr>
        <a:xfrm>
          <a:off x="0" y="0"/>
          <a:ext cx="0" cy="0"/>
          <a:chOff x="0" y="0"/>
          <a:chExt cx="0" cy="0"/>
        </a:xfrm>
      </p:grpSpPr>
      <p:sp>
        <p:nvSpPr>
          <p:cNvPr id="1184" name="Google Shape;1184;p63"/>
          <p:cNvSpPr/>
          <p:nvPr>
            <p:ph idx="2" type="pic"/>
          </p:nvPr>
        </p:nvSpPr>
        <p:spPr>
          <a:xfrm>
            <a:off x="360000" y="360000"/>
            <a:ext cx="11484000" cy="6120000"/>
          </a:xfrm>
          <a:prstGeom prst="rect">
            <a:avLst/>
          </a:prstGeom>
          <a:noFill/>
          <a:ln>
            <a:noFill/>
          </a:ln>
        </p:spPr>
      </p:sp>
      <p:sp>
        <p:nvSpPr>
          <p:cNvPr id="1185" name="Google Shape;1185;p63"/>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86" name="Google Shape;1186;p63"/>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87" name="Google Shape;1187;p63"/>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188" name="Shape 1188"/>
        <p:cNvGrpSpPr/>
        <p:nvPr/>
      </p:nvGrpSpPr>
      <p:grpSpPr>
        <a:xfrm>
          <a:off x="0" y="0"/>
          <a:ext cx="0" cy="0"/>
          <a:chOff x="0" y="0"/>
          <a:chExt cx="0" cy="0"/>
        </a:xfrm>
      </p:grpSpPr>
      <p:sp>
        <p:nvSpPr>
          <p:cNvPr id="1189" name="Google Shape;1189;p6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0" name="Google Shape;1190;p6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191" name="Google Shape;1191;p64"/>
          <p:cNvGrpSpPr/>
          <p:nvPr/>
        </p:nvGrpSpPr>
        <p:grpSpPr>
          <a:xfrm>
            <a:off x="10668000" y="304798"/>
            <a:ext cx="1179720" cy="581555"/>
            <a:chOff x="969962" y="2846965"/>
            <a:chExt cx="1740598" cy="872299"/>
          </a:xfrm>
        </p:grpSpPr>
        <p:sp>
          <p:nvSpPr>
            <p:cNvPr id="1192" name="Google Shape;1192;p64"/>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3" name="Google Shape;1193;p64"/>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4" name="Google Shape;1194;p64"/>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5" name="Google Shape;1195;p64"/>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6" name="Google Shape;1196;p64"/>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7" name="Google Shape;1197;p64"/>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8" name="Google Shape;1198;p64"/>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9" name="Google Shape;1199;p64"/>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0" name="Google Shape;1200;p64"/>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1" name="Google Shape;1201;p64"/>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2" name="Google Shape;1202;p64"/>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3" name="Google Shape;1203;p64"/>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4" name="Google Shape;1204;p64"/>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5" name="Google Shape;1205;p64"/>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6" name="Google Shape;1206;p64"/>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7" name="Google Shape;1207;p64"/>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8" name="Google Shape;1208;p64"/>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9" name="Google Shape;1209;p64"/>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0" name="Google Shape;1210;p64"/>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1" name="Google Shape;1211;p64"/>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2" name="Google Shape;1212;p64"/>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3" name="Google Shape;1213;p64"/>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4" name="Google Shape;1214;p64"/>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1215" name="Shape 1215"/>
        <p:cNvGrpSpPr/>
        <p:nvPr/>
      </p:nvGrpSpPr>
      <p:grpSpPr>
        <a:xfrm>
          <a:off x="0" y="0"/>
          <a:ext cx="0" cy="0"/>
          <a:chOff x="0" y="0"/>
          <a:chExt cx="0" cy="0"/>
        </a:xfrm>
      </p:grpSpPr>
      <p:sp>
        <p:nvSpPr>
          <p:cNvPr id="1216" name="Google Shape;1216;p65"/>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17" name="Google Shape;1217;p65"/>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218" name="Google Shape;1218;p65"/>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9" name="Google Shape;1219;p65"/>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220" name="Shape 1220"/>
        <p:cNvGrpSpPr/>
        <p:nvPr/>
      </p:nvGrpSpPr>
      <p:grpSpPr>
        <a:xfrm>
          <a:off x="0" y="0"/>
          <a:ext cx="0" cy="0"/>
          <a:chOff x="0" y="0"/>
          <a:chExt cx="0" cy="0"/>
        </a:xfrm>
      </p:grpSpPr>
      <p:pic>
        <p:nvPicPr>
          <p:cNvPr id="1221" name="Google Shape;1221;p6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22" name="Google Shape;1222;p66"/>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3" name="Google Shape;1223;p6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4" name="Google Shape;1224;p66"/>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225" name="Shape 1225"/>
        <p:cNvGrpSpPr/>
        <p:nvPr/>
      </p:nvGrpSpPr>
      <p:grpSpPr>
        <a:xfrm>
          <a:off x="0" y="0"/>
          <a:ext cx="0" cy="0"/>
          <a:chOff x="0" y="0"/>
          <a:chExt cx="0" cy="0"/>
        </a:xfrm>
      </p:grpSpPr>
      <p:pic>
        <p:nvPicPr>
          <p:cNvPr id="1226" name="Google Shape;1226;p6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27" name="Google Shape;1227;p6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8" name="Google Shape;1228;p6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9" name="Google Shape;1229;p6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230" name="Shape 1230"/>
        <p:cNvGrpSpPr/>
        <p:nvPr/>
      </p:nvGrpSpPr>
      <p:grpSpPr>
        <a:xfrm>
          <a:off x="0" y="0"/>
          <a:ext cx="0" cy="0"/>
          <a:chOff x="0" y="0"/>
          <a:chExt cx="0" cy="0"/>
        </a:xfrm>
      </p:grpSpPr>
      <p:sp>
        <p:nvSpPr>
          <p:cNvPr id="1231" name="Google Shape;1231;p6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32" name="Google Shape;1232;p6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3" name="Google Shape;1233;p6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4" name="Google Shape;1234;p6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235" name="Shape 1235"/>
        <p:cNvGrpSpPr/>
        <p:nvPr/>
      </p:nvGrpSpPr>
      <p:grpSpPr>
        <a:xfrm>
          <a:off x="0" y="0"/>
          <a:ext cx="0" cy="0"/>
          <a:chOff x="0" y="0"/>
          <a:chExt cx="0" cy="0"/>
        </a:xfrm>
      </p:grpSpPr>
      <p:sp>
        <p:nvSpPr>
          <p:cNvPr id="1236" name="Google Shape;1236;p6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37" name="Google Shape;1237;p6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8" name="Google Shape;1238;p69"/>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239" name="Shape 1239"/>
        <p:cNvGrpSpPr/>
        <p:nvPr/>
      </p:nvGrpSpPr>
      <p:grpSpPr>
        <a:xfrm>
          <a:off x="0" y="0"/>
          <a:ext cx="0" cy="0"/>
          <a:chOff x="0" y="0"/>
          <a:chExt cx="0" cy="0"/>
        </a:xfrm>
      </p:grpSpPr>
      <p:sp>
        <p:nvSpPr>
          <p:cNvPr id="1240" name="Google Shape;1240;p7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41" name="Google Shape;1241;p7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2" name="Google Shape;1242;p7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94" name="Shape 94"/>
        <p:cNvGrpSpPr/>
        <p:nvPr/>
      </p:nvGrpSpPr>
      <p:grpSpPr>
        <a:xfrm>
          <a:off x="0" y="0"/>
          <a:ext cx="0" cy="0"/>
          <a:chOff x="0" y="0"/>
          <a:chExt cx="0" cy="0"/>
        </a:xfrm>
      </p:grpSpPr>
      <p:pic>
        <p:nvPicPr>
          <p:cNvPr id="95" name="Google Shape;95;p10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96" name="Google Shape;96;p109"/>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0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109"/>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43" name="Shape 1243"/>
        <p:cNvGrpSpPr/>
        <p:nvPr/>
      </p:nvGrpSpPr>
      <p:grpSpPr>
        <a:xfrm>
          <a:off x="0" y="0"/>
          <a:ext cx="0" cy="0"/>
          <a:chOff x="0" y="0"/>
          <a:chExt cx="0" cy="0"/>
        </a:xfrm>
      </p:grpSpPr>
      <p:sp>
        <p:nvSpPr>
          <p:cNvPr id="1244" name="Google Shape;1244;p7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5" name="Google Shape;1245;p7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6" name="Google Shape;1246;p7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47" name="Shape 1247"/>
        <p:cNvGrpSpPr/>
        <p:nvPr/>
      </p:nvGrpSpPr>
      <p:grpSpPr>
        <a:xfrm>
          <a:off x="0" y="0"/>
          <a:ext cx="0" cy="0"/>
          <a:chOff x="0" y="0"/>
          <a:chExt cx="0" cy="0"/>
        </a:xfrm>
      </p:grpSpPr>
      <p:sp>
        <p:nvSpPr>
          <p:cNvPr id="1248" name="Google Shape;1248;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49" name="Google Shape;1249;p7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50" name="Shape 1250"/>
        <p:cNvGrpSpPr/>
        <p:nvPr/>
      </p:nvGrpSpPr>
      <p:grpSpPr>
        <a:xfrm>
          <a:off x="0" y="0"/>
          <a:ext cx="0" cy="0"/>
          <a:chOff x="0" y="0"/>
          <a:chExt cx="0" cy="0"/>
        </a:xfrm>
      </p:grpSpPr>
      <p:sp>
        <p:nvSpPr>
          <p:cNvPr id="1251" name="Google Shape;1251;p73"/>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2" name="Google Shape;1252;p73"/>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53" name="Google Shape;1253;p73"/>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54" name="Google Shape;1254;p73"/>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5" name="Google Shape;1255;p73"/>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6" name="Google Shape;1256;p73"/>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7" name="Google Shape;1257;p73"/>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8" name="Google Shape;1258;p73"/>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259" name="Shape 1259"/>
        <p:cNvGrpSpPr/>
        <p:nvPr/>
      </p:nvGrpSpPr>
      <p:grpSpPr>
        <a:xfrm>
          <a:off x="0" y="0"/>
          <a:ext cx="0" cy="0"/>
          <a:chOff x="0" y="0"/>
          <a:chExt cx="0" cy="0"/>
        </a:xfrm>
      </p:grpSpPr>
      <p:sp>
        <p:nvSpPr>
          <p:cNvPr id="1260" name="Google Shape;1260;p74"/>
          <p:cNvSpPr/>
          <p:nvPr>
            <p:ph idx="2" type="pic"/>
          </p:nvPr>
        </p:nvSpPr>
        <p:spPr>
          <a:xfrm>
            <a:off x="0" y="-7067"/>
            <a:ext cx="12192000" cy="3743325"/>
          </a:xfrm>
          <a:prstGeom prst="rect">
            <a:avLst/>
          </a:prstGeom>
          <a:noFill/>
          <a:ln>
            <a:noFill/>
          </a:ln>
        </p:spPr>
      </p:sp>
      <p:sp>
        <p:nvSpPr>
          <p:cNvPr id="1261" name="Google Shape;1261;p7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2" name="Google Shape;1262;p74"/>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3" name="Google Shape;1263;p74"/>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4" name="Google Shape;1264;p74"/>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5" name="Google Shape;1265;p74"/>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6" name="Google Shape;1266;p74"/>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7" name="Google Shape;1267;p74"/>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8" name="Google Shape;1268;p74"/>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69" name="Google Shape;1269;p74"/>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0" name="Google Shape;1270;p74"/>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71" name="Google Shape;1271;p74"/>
          <p:cNvGraphicFramePr/>
          <p:nvPr/>
        </p:nvGraphicFramePr>
        <p:xfrm>
          <a:off x="2128110" y="2485373"/>
          <a:ext cx="2283579" cy="1522386"/>
        </p:xfrm>
        <a:graphic>
          <a:graphicData uri="http://schemas.openxmlformats.org/drawingml/2006/chart">
            <c:chart r:id="rId2"/>
          </a:graphicData>
        </a:graphic>
      </p:graphicFrame>
      <p:sp>
        <p:nvSpPr>
          <p:cNvPr id="1272" name="Google Shape;1272;p74"/>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3" name="Google Shape;1273;p74"/>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74" name="Google Shape;1274;p74"/>
          <p:cNvGraphicFramePr/>
          <p:nvPr/>
        </p:nvGraphicFramePr>
        <p:xfrm>
          <a:off x="4956596" y="2485373"/>
          <a:ext cx="2283579" cy="1522386"/>
        </p:xfrm>
        <a:graphic>
          <a:graphicData uri="http://schemas.openxmlformats.org/drawingml/2006/chart">
            <c:chart r:id="rId3"/>
          </a:graphicData>
        </a:graphic>
      </p:graphicFrame>
      <p:sp>
        <p:nvSpPr>
          <p:cNvPr id="1275" name="Google Shape;1275;p74"/>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6" name="Google Shape;1276;p74"/>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277" name="Google Shape;1277;p74"/>
          <p:cNvGraphicFramePr/>
          <p:nvPr/>
        </p:nvGraphicFramePr>
        <p:xfrm>
          <a:off x="7771209" y="2472275"/>
          <a:ext cx="2283579" cy="1522386"/>
        </p:xfrm>
        <a:graphic>
          <a:graphicData uri="http://schemas.openxmlformats.org/drawingml/2006/chart">
            <c:chart r:id="rId4"/>
          </a:graphicData>
        </a:graphic>
      </p:graphicFrame>
      <p:sp>
        <p:nvSpPr>
          <p:cNvPr id="1278" name="Google Shape;1278;p74"/>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9" name="Google Shape;1279;p74"/>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0" name="Google Shape;1280;p74"/>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1" name="Google Shape;1281;p7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2" name="Google Shape;1282;p74"/>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3" name="Google Shape;1283;p74"/>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4" name="Google Shape;1284;p74"/>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5" name="Google Shape;1285;p74"/>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6" name="Google Shape;1286;p74"/>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7" name="Google Shape;1287;p74"/>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8" name="Google Shape;1288;p74"/>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9" name="Google Shape;1289;p74"/>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0" name="Google Shape;1290;p74"/>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1" name="Google Shape;1291;p74"/>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92" name="Google Shape;1292;p74"/>
          <p:cNvGraphicFramePr/>
          <p:nvPr/>
        </p:nvGraphicFramePr>
        <p:xfrm>
          <a:off x="696554" y="3246336"/>
          <a:ext cx="2283579" cy="1522386"/>
        </p:xfrm>
        <a:graphic>
          <a:graphicData uri="http://schemas.openxmlformats.org/drawingml/2006/chart">
            <c:chart r:id="rId5"/>
          </a:graphicData>
        </a:graphic>
      </p:graphicFrame>
      <p:sp>
        <p:nvSpPr>
          <p:cNvPr id="1293" name="Google Shape;1293;p74"/>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4" name="Google Shape;1294;p74"/>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95" name="Google Shape;1295;p74"/>
          <p:cNvGraphicFramePr/>
          <p:nvPr/>
        </p:nvGraphicFramePr>
        <p:xfrm>
          <a:off x="3527104" y="3184215"/>
          <a:ext cx="2283579" cy="1522386"/>
        </p:xfrm>
        <a:graphic>
          <a:graphicData uri="http://schemas.openxmlformats.org/drawingml/2006/chart">
            <c:chart r:id="rId6"/>
          </a:graphicData>
        </a:graphic>
      </p:graphicFrame>
      <p:sp>
        <p:nvSpPr>
          <p:cNvPr id="1296" name="Google Shape;1296;p74"/>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7" name="Google Shape;1297;p74"/>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98" name="Google Shape;1298;p74"/>
          <p:cNvGraphicFramePr/>
          <p:nvPr/>
        </p:nvGraphicFramePr>
        <p:xfrm>
          <a:off x="6373338" y="3195523"/>
          <a:ext cx="2283579" cy="1522386"/>
        </p:xfrm>
        <a:graphic>
          <a:graphicData uri="http://schemas.openxmlformats.org/drawingml/2006/chart">
            <c:chart r:id="rId7"/>
          </a:graphicData>
        </a:graphic>
      </p:graphicFrame>
      <p:sp>
        <p:nvSpPr>
          <p:cNvPr id="1299" name="Google Shape;1299;p74"/>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0" name="Google Shape;1300;p74"/>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01" name="Google Shape;1301;p74"/>
          <p:cNvGraphicFramePr/>
          <p:nvPr/>
        </p:nvGraphicFramePr>
        <p:xfrm>
          <a:off x="9222809" y="3173171"/>
          <a:ext cx="2283579" cy="1522386"/>
        </p:xfrm>
        <a:graphic>
          <a:graphicData uri="http://schemas.openxmlformats.org/drawingml/2006/chart">
            <c:chart r:id="rId8"/>
          </a:graphicData>
        </a:graphic>
      </p:graphicFrame>
      <p:sp>
        <p:nvSpPr>
          <p:cNvPr id="1302" name="Google Shape;1302;p74"/>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3" name="Google Shape;1303;p74"/>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304" name="Shape 1304"/>
        <p:cNvGrpSpPr/>
        <p:nvPr/>
      </p:nvGrpSpPr>
      <p:grpSpPr>
        <a:xfrm>
          <a:off x="0" y="0"/>
          <a:ext cx="0" cy="0"/>
          <a:chOff x="0" y="0"/>
          <a:chExt cx="0" cy="0"/>
        </a:xfrm>
      </p:grpSpPr>
      <p:sp>
        <p:nvSpPr>
          <p:cNvPr id="1305" name="Google Shape;1305;p75"/>
          <p:cNvSpPr/>
          <p:nvPr>
            <p:ph idx="2" type="pic"/>
          </p:nvPr>
        </p:nvSpPr>
        <p:spPr>
          <a:xfrm>
            <a:off x="0" y="-7067"/>
            <a:ext cx="12192000" cy="3743325"/>
          </a:xfrm>
          <a:prstGeom prst="rect">
            <a:avLst/>
          </a:prstGeom>
          <a:noFill/>
          <a:ln>
            <a:noFill/>
          </a:ln>
        </p:spPr>
      </p:sp>
      <p:sp>
        <p:nvSpPr>
          <p:cNvPr id="1306" name="Google Shape;1306;p7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7" name="Google Shape;1307;p75"/>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8" name="Google Shape;1308;p75"/>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75"/>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0" name="Google Shape;1310;p75"/>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1" name="Google Shape;1311;p75"/>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2" name="Google Shape;1312;p75"/>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13" name="Google Shape;1313;p75"/>
          <p:cNvGraphicFramePr/>
          <p:nvPr/>
        </p:nvGraphicFramePr>
        <p:xfrm>
          <a:off x="3509441" y="2485373"/>
          <a:ext cx="2283579" cy="1522386"/>
        </p:xfrm>
        <a:graphic>
          <a:graphicData uri="http://schemas.openxmlformats.org/drawingml/2006/chart">
            <c:chart r:id="rId2"/>
          </a:graphicData>
        </a:graphic>
      </p:graphicFrame>
      <p:sp>
        <p:nvSpPr>
          <p:cNvPr id="1314" name="Google Shape;1314;p75"/>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5" name="Google Shape;1315;p75"/>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16" name="Google Shape;1316;p75"/>
          <p:cNvGraphicFramePr/>
          <p:nvPr/>
        </p:nvGraphicFramePr>
        <p:xfrm>
          <a:off x="6337927" y="2485373"/>
          <a:ext cx="2283579" cy="1522386"/>
        </p:xfrm>
        <a:graphic>
          <a:graphicData uri="http://schemas.openxmlformats.org/drawingml/2006/chart">
            <c:chart r:id="rId3"/>
          </a:graphicData>
        </a:graphic>
      </p:graphicFrame>
      <p:sp>
        <p:nvSpPr>
          <p:cNvPr id="1317" name="Google Shape;1317;p75"/>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8" name="Google Shape;1318;p75"/>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9" name="Google Shape;1319;p75"/>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0" name="Google Shape;1320;p7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1" name="Google Shape;1321;p75"/>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2" name="Google Shape;1322;p75"/>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3" name="Google Shape;1323;p75"/>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4" name="Google Shape;1324;p75"/>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5" name="Google Shape;1325;p75"/>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6" name="Google Shape;1326;p75"/>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7" name="Google Shape;1327;p75"/>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28" name="Google Shape;1328;p75"/>
          <p:cNvGraphicFramePr/>
          <p:nvPr/>
        </p:nvGraphicFramePr>
        <p:xfrm>
          <a:off x="2077885" y="3246336"/>
          <a:ext cx="2283579" cy="1522386"/>
        </p:xfrm>
        <a:graphic>
          <a:graphicData uri="http://schemas.openxmlformats.org/drawingml/2006/chart">
            <c:chart r:id="rId4"/>
          </a:graphicData>
        </a:graphic>
      </p:graphicFrame>
      <p:sp>
        <p:nvSpPr>
          <p:cNvPr id="1329" name="Google Shape;1329;p75"/>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0" name="Google Shape;1330;p75"/>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31" name="Google Shape;1331;p75"/>
          <p:cNvGraphicFramePr/>
          <p:nvPr/>
        </p:nvGraphicFramePr>
        <p:xfrm>
          <a:off x="4908435" y="3184215"/>
          <a:ext cx="2283579" cy="1522386"/>
        </p:xfrm>
        <a:graphic>
          <a:graphicData uri="http://schemas.openxmlformats.org/drawingml/2006/chart">
            <c:chart r:id="rId5"/>
          </a:graphicData>
        </a:graphic>
      </p:graphicFrame>
      <p:sp>
        <p:nvSpPr>
          <p:cNvPr id="1332" name="Google Shape;1332;p75"/>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3" name="Google Shape;1333;p75"/>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34" name="Google Shape;1334;p75"/>
          <p:cNvGraphicFramePr/>
          <p:nvPr/>
        </p:nvGraphicFramePr>
        <p:xfrm>
          <a:off x="7754669" y="3195523"/>
          <a:ext cx="2283579" cy="1522386"/>
        </p:xfrm>
        <a:graphic>
          <a:graphicData uri="http://schemas.openxmlformats.org/drawingml/2006/chart">
            <c:chart r:id="rId6"/>
          </a:graphicData>
        </a:graphic>
      </p:graphicFrame>
      <p:sp>
        <p:nvSpPr>
          <p:cNvPr id="1335" name="Google Shape;1335;p75"/>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6" name="Google Shape;1336;p75"/>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337" name="Shape 1337"/>
        <p:cNvGrpSpPr/>
        <p:nvPr/>
      </p:nvGrpSpPr>
      <p:grpSpPr>
        <a:xfrm>
          <a:off x="0" y="0"/>
          <a:ext cx="0" cy="0"/>
          <a:chOff x="0" y="0"/>
          <a:chExt cx="0" cy="0"/>
        </a:xfrm>
      </p:grpSpPr>
      <p:sp>
        <p:nvSpPr>
          <p:cNvPr id="1338" name="Google Shape;1338;p76"/>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39" name="Google Shape;1339;p76"/>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340" name="Google Shape;1340;p76"/>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76"/>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76"/>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43" name="Google Shape;1343;p76"/>
          <p:cNvCxnSpPr>
            <a:endCxn id="1344"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45" name="Google Shape;1345;p76"/>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6" name="Google Shape;1346;p76"/>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p76"/>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48" name="Google Shape;1348;p76"/>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44" name="Google Shape;1344;p76"/>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49" name="Google Shape;1349;p76"/>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50" name="Google Shape;1350;p76"/>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51" name="Google Shape;1351;p76"/>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76"/>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76"/>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4" name="Google Shape;1354;p76"/>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5" name="Google Shape;1355;p76"/>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6" name="Google Shape;1356;p76"/>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7" name="Google Shape;1357;p76"/>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8" name="Google Shape;1358;p76"/>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59" name="Google Shape;1359;p76"/>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0" name="Google Shape;1360;p76"/>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1" name="Google Shape;1361;p76"/>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2" name="Google Shape;1362;p76"/>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3" name="Google Shape;1363;p76"/>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4" name="Google Shape;1364;p76"/>
          <p:cNvCxnSpPr>
            <a:endCxn id="1365"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66" name="Google Shape;1366;p76"/>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7" name="Google Shape;1367;p76"/>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5" name="Google Shape;1365;p76"/>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68" name="Google Shape;1368;p76"/>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9" name="Google Shape;1369;p76"/>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76"/>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76"/>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2" name="Google Shape;1372;p76"/>
          <p:cNvCxnSpPr>
            <a:endCxn id="1373"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74" name="Google Shape;1374;p76"/>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5" name="Google Shape;1375;p76"/>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3" name="Google Shape;1373;p76"/>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6" name="Google Shape;1376;p76"/>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7" name="Google Shape;1377;p76"/>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8" name="Google Shape;1378;p76"/>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9" name="Google Shape;1379;p76"/>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80" name="Google Shape;1380;p76"/>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81" name="Google Shape;1381;p76"/>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2" name="Google Shape;1382;p76"/>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3" name="Google Shape;1383;p76"/>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4" name="Google Shape;1384;p76"/>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76"/>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76"/>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7" name="Google Shape;1387;p76"/>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388" name="Shape 1388"/>
        <p:cNvGrpSpPr/>
        <p:nvPr/>
      </p:nvGrpSpPr>
      <p:grpSpPr>
        <a:xfrm>
          <a:off x="0" y="0"/>
          <a:ext cx="0" cy="0"/>
          <a:chOff x="0" y="0"/>
          <a:chExt cx="0" cy="0"/>
        </a:xfrm>
      </p:grpSpPr>
      <p:sp>
        <p:nvSpPr>
          <p:cNvPr id="1389" name="Google Shape;1389;p77"/>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390" name="Google Shape;1390;p77"/>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391" name="Google Shape;1391;p77"/>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2" name="Google Shape;1392;p7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93" name="Google Shape;1393;p77"/>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394" name="Google Shape;1394;p77"/>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77"/>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77"/>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7" name="Google Shape;1397;p77"/>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8" name="Google Shape;1398;p77"/>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99" name="Google Shape;1399;p77"/>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0" name="Google Shape;1400;p77"/>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01" name="Google Shape;1401;p77"/>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02" name="Google Shape;1402;p77"/>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3" name="Google Shape;1403;p77"/>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04" name="Google Shape;1404;p77"/>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77"/>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p77"/>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p77"/>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8" name="Google Shape;1408;p77"/>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9" name="Google Shape;1409;p77"/>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0" name="Google Shape;1410;p77"/>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1" name="Google Shape;1411;p77"/>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2" name="Google Shape;1412;p77"/>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3" name="Google Shape;1413;p77"/>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4" name="Google Shape;1414;p77"/>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5" name="Google Shape;1415;p77"/>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416" name="Shape 1416"/>
        <p:cNvGrpSpPr/>
        <p:nvPr/>
      </p:nvGrpSpPr>
      <p:grpSpPr>
        <a:xfrm>
          <a:off x="0" y="0"/>
          <a:ext cx="0" cy="0"/>
          <a:chOff x="0" y="0"/>
          <a:chExt cx="0" cy="0"/>
        </a:xfrm>
      </p:grpSpPr>
      <p:cxnSp>
        <p:nvCxnSpPr>
          <p:cNvPr id="1417" name="Google Shape;1417;p78"/>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418" name="Google Shape;1418;p78"/>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19" name="Google Shape;1419;p78"/>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420" name="Google Shape;1420;p78"/>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21" name="Google Shape;1421;p78"/>
          <p:cNvCxnSpPr>
            <a:stCxn id="1420"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422" name="Google Shape;1422;p78"/>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23" name="Google Shape;1423;p78"/>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424" name="Google Shape;1424;p78"/>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425" name="Google Shape;1425;p78"/>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26" name="Google Shape;1426;p78"/>
          <p:cNvCxnSpPr>
            <a:endCxn id="1425"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427" name="Google Shape;1427;p78"/>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28" name="Google Shape;1428;p78"/>
          <p:cNvCxnSpPr>
            <a:stCxn id="1427"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429" name="Google Shape;1429;p78"/>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30" name="Google Shape;1430;p78"/>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431" name="Google Shape;1431;p78"/>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78"/>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78"/>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78"/>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p78"/>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p78"/>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p78"/>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78"/>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9" name="Google Shape;1439;p78"/>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78"/>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78"/>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78"/>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78"/>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p78"/>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p78"/>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p78"/>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p78"/>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8" name="Google Shape;1448;p78"/>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9" name="Google Shape;1449;p78"/>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78"/>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78"/>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2" name="Google Shape;1452;p78"/>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3" name="Google Shape;1453;p78"/>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78"/>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5" name="Google Shape;1455;p78"/>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6" name="Google Shape;1456;p78"/>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7" name="Google Shape;1457;p78"/>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8" name="Google Shape;1458;p78"/>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9" name="Google Shape;1459;p78"/>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460" name="Shape 1460"/>
        <p:cNvGrpSpPr/>
        <p:nvPr/>
      </p:nvGrpSpPr>
      <p:grpSpPr>
        <a:xfrm>
          <a:off x="0" y="0"/>
          <a:ext cx="0" cy="0"/>
          <a:chOff x="0" y="0"/>
          <a:chExt cx="0" cy="0"/>
        </a:xfrm>
      </p:grpSpPr>
      <p:sp>
        <p:nvSpPr>
          <p:cNvPr id="1461" name="Google Shape;1461;p79"/>
          <p:cNvSpPr/>
          <p:nvPr>
            <p:ph idx="2" type="pic"/>
          </p:nvPr>
        </p:nvSpPr>
        <p:spPr>
          <a:xfrm>
            <a:off x="-2223246" y="-12411263"/>
            <a:ext cx="16566776" cy="14544863"/>
          </a:xfrm>
          <a:prstGeom prst="ellipse">
            <a:avLst/>
          </a:prstGeom>
          <a:noFill/>
          <a:ln>
            <a:noFill/>
          </a:ln>
        </p:spPr>
      </p:sp>
      <p:sp>
        <p:nvSpPr>
          <p:cNvPr id="1462" name="Google Shape;1462;p79"/>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79"/>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4" name="Google Shape;1464;p79"/>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465" name="Shape 1465"/>
        <p:cNvGrpSpPr/>
        <p:nvPr/>
      </p:nvGrpSpPr>
      <p:grpSpPr>
        <a:xfrm>
          <a:off x="0" y="0"/>
          <a:ext cx="0" cy="0"/>
          <a:chOff x="0" y="0"/>
          <a:chExt cx="0" cy="0"/>
        </a:xfrm>
      </p:grpSpPr>
      <p:sp>
        <p:nvSpPr>
          <p:cNvPr id="1466" name="Google Shape;1466;p80"/>
          <p:cNvSpPr/>
          <p:nvPr>
            <p:ph idx="2" type="pic"/>
          </p:nvPr>
        </p:nvSpPr>
        <p:spPr>
          <a:xfrm>
            <a:off x="4598435" y="3203575"/>
            <a:ext cx="2462213" cy="2851150"/>
          </a:xfrm>
          <a:prstGeom prst="rect">
            <a:avLst/>
          </a:prstGeom>
          <a:solidFill>
            <a:srgbClr val="F2F2F2"/>
          </a:solidFill>
          <a:ln>
            <a:noFill/>
          </a:ln>
        </p:spPr>
      </p:sp>
      <p:sp>
        <p:nvSpPr>
          <p:cNvPr id="1467" name="Google Shape;1467;p8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8" name="Google Shape;1468;p8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9" name="Google Shape;1469;p8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70" name="Google Shape;1470;p80"/>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80"/>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80"/>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80"/>
          <p:cNvSpPr/>
          <p:nvPr>
            <p:ph idx="6" type="pic"/>
          </p:nvPr>
        </p:nvSpPr>
        <p:spPr>
          <a:xfrm>
            <a:off x="7162373" y="3203575"/>
            <a:ext cx="2462213" cy="2851150"/>
          </a:xfrm>
          <a:prstGeom prst="rect">
            <a:avLst/>
          </a:prstGeom>
          <a:solidFill>
            <a:srgbClr val="F2F2F2"/>
          </a:solidFill>
          <a:ln>
            <a:noFill/>
          </a:ln>
        </p:spPr>
      </p:sp>
      <p:sp>
        <p:nvSpPr>
          <p:cNvPr id="1474" name="Google Shape;1474;p80"/>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80"/>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80"/>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80"/>
          <p:cNvSpPr/>
          <p:nvPr>
            <p:ph idx="13" type="pic"/>
          </p:nvPr>
        </p:nvSpPr>
        <p:spPr>
          <a:xfrm>
            <a:off x="9729787" y="3203575"/>
            <a:ext cx="2462213" cy="2851150"/>
          </a:xfrm>
          <a:prstGeom prst="rect">
            <a:avLst/>
          </a:prstGeom>
          <a:solidFill>
            <a:srgbClr val="F2F2F2"/>
          </a:solidFill>
          <a:ln>
            <a:noFill/>
          </a:ln>
        </p:spPr>
      </p:sp>
      <p:sp>
        <p:nvSpPr>
          <p:cNvPr id="1478" name="Google Shape;1478;p80"/>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9" name="Google Shape;1479;p80"/>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0" name="Google Shape;1480;p80"/>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80"/>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82" name="Google Shape;1482;p80"/>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483" name="Google Shape;1483;p80"/>
          <p:cNvSpPr/>
          <p:nvPr>
            <p:ph idx="17" type="pic"/>
          </p:nvPr>
        </p:nvSpPr>
        <p:spPr>
          <a:xfrm>
            <a:off x="2030510" y="2372361"/>
            <a:ext cx="2462213" cy="3682364"/>
          </a:xfrm>
          <a:prstGeom prst="rect">
            <a:avLst/>
          </a:prstGeom>
          <a:solidFill>
            <a:schemeClr val="dk2"/>
          </a:solidFill>
          <a:ln>
            <a:noFill/>
          </a:ln>
        </p:spPr>
      </p:sp>
      <p:sp>
        <p:nvSpPr>
          <p:cNvPr id="1484" name="Google Shape;1484;p80"/>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5" name="Google Shape;1485;p80"/>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6" name="Google Shape;1486;p80"/>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7" name="Google Shape;1487;p80"/>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99" name="Shape 99"/>
        <p:cNvGrpSpPr/>
        <p:nvPr/>
      </p:nvGrpSpPr>
      <p:grpSpPr>
        <a:xfrm>
          <a:off x="0" y="0"/>
          <a:ext cx="0" cy="0"/>
          <a:chOff x="0" y="0"/>
          <a:chExt cx="0" cy="0"/>
        </a:xfrm>
      </p:grpSpPr>
      <p:sp>
        <p:nvSpPr>
          <p:cNvPr id="100" name="Google Shape;100;p11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1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 name="Google Shape;102;p11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488" name="Shape 1488"/>
        <p:cNvGrpSpPr/>
        <p:nvPr/>
      </p:nvGrpSpPr>
      <p:grpSpPr>
        <a:xfrm>
          <a:off x="0" y="0"/>
          <a:ext cx="0" cy="0"/>
          <a:chOff x="0" y="0"/>
          <a:chExt cx="0" cy="0"/>
        </a:xfrm>
      </p:grpSpPr>
      <p:sp>
        <p:nvSpPr>
          <p:cNvPr id="1489" name="Google Shape;1489;p81"/>
          <p:cNvSpPr/>
          <p:nvPr>
            <p:ph idx="2" type="pic"/>
          </p:nvPr>
        </p:nvSpPr>
        <p:spPr>
          <a:xfrm>
            <a:off x="2028825" y="3203575"/>
            <a:ext cx="2462213" cy="2851150"/>
          </a:xfrm>
          <a:prstGeom prst="rect">
            <a:avLst/>
          </a:prstGeom>
          <a:solidFill>
            <a:srgbClr val="F2F2F2"/>
          </a:solidFill>
          <a:ln>
            <a:noFill/>
          </a:ln>
        </p:spPr>
      </p:sp>
      <p:sp>
        <p:nvSpPr>
          <p:cNvPr id="1490" name="Google Shape;1490;p81"/>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91" name="Google Shape;1491;p81"/>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492" name="Google Shape;1492;p8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3" name="Google Shape;1493;p8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4" name="Google Shape;1494;p8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95" name="Google Shape;1495;p8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6" name="Google Shape;1496;p8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7" name="Google Shape;1497;p8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81"/>
          <p:cNvSpPr/>
          <p:nvPr>
            <p:ph idx="6" type="pic"/>
          </p:nvPr>
        </p:nvSpPr>
        <p:spPr>
          <a:xfrm>
            <a:off x="4595599" y="2372361"/>
            <a:ext cx="2462213" cy="3682364"/>
          </a:xfrm>
          <a:prstGeom prst="rect">
            <a:avLst/>
          </a:prstGeom>
          <a:solidFill>
            <a:schemeClr val="dk2"/>
          </a:solidFill>
          <a:ln>
            <a:noFill/>
          </a:ln>
        </p:spPr>
      </p:sp>
      <p:sp>
        <p:nvSpPr>
          <p:cNvPr id="1499" name="Google Shape;1499;p81"/>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0" name="Google Shape;1500;p81"/>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1" name="Google Shape;1501;p81"/>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2" name="Google Shape;1502;p81"/>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3" name="Google Shape;1503;p81"/>
          <p:cNvSpPr/>
          <p:nvPr>
            <p:ph idx="14" type="pic"/>
          </p:nvPr>
        </p:nvSpPr>
        <p:spPr>
          <a:xfrm>
            <a:off x="7162373" y="3203575"/>
            <a:ext cx="2462213" cy="2851150"/>
          </a:xfrm>
          <a:prstGeom prst="rect">
            <a:avLst/>
          </a:prstGeom>
          <a:solidFill>
            <a:srgbClr val="F2F2F2"/>
          </a:solidFill>
          <a:ln>
            <a:noFill/>
          </a:ln>
        </p:spPr>
      </p:sp>
      <p:sp>
        <p:nvSpPr>
          <p:cNvPr id="1504" name="Google Shape;1504;p81"/>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5" name="Google Shape;1505;p81"/>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6" name="Google Shape;1506;p81"/>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7" name="Google Shape;1507;p81"/>
          <p:cNvSpPr/>
          <p:nvPr>
            <p:ph idx="18" type="pic"/>
          </p:nvPr>
        </p:nvSpPr>
        <p:spPr>
          <a:xfrm>
            <a:off x="9729787" y="3203575"/>
            <a:ext cx="2462213" cy="2851150"/>
          </a:xfrm>
          <a:prstGeom prst="rect">
            <a:avLst/>
          </a:prstGeom>
          <a:solidFill>
            <a:srgbClr val="F2F2F2"/>
          </a:solidFill>
          <a:ln>
            <a:noFill/>
          </a:ln>
        </p:spPr>
      </p:sp>
      <p:sp>
        <p:nvSpPr>
          <p:cNvPr id="1508" name="Google Shape;1508;p8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9" name="Google Shape;1509;p8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0" name="Google Shape;1510;p8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511" name="Shape 1511"/>
        <p:cNvGrpSpPr/>
        <p:nvPr/>
      </p:nvGrpSpPr>
      <p:grpSpPr>
        <a:xfrm>
          <a:off x="0" y="0"/>
          <a:ext cx="0" cy="0"/>
          <a:chOff x="0" y="0"/>
          <a:chExt cx="0" cy="0"/>
        </a:xfrm>
      </p:grpSpPr>
      <p:sp>
        <p:nvSpPr>
          <p:cNvPr id="1512" name="Google Shape;1512;p82"/>
          <p:cNvSpPr/>
          <p:nvPr>
            <p:ph idx="2" type="pic"/>
          </p:nvPr>
        </p:nvSpPr>
        <p:spPr>
          <a:xfrm>
            <a:off x="2028825" y="3203575"/>
            <a:ext cx="2462213" cy="2851150"/>
          </a:xfrm>
          <a:prstGeom prst="rect">
            <a:avLst/>
          </a:prstGeom>
          <a:solidFill>
            <a:srgbClr val="F2F2F2"/>
          </a:solidFill>
          <a:ln>
            <a:noFill/>
          </a:ln>
        </p:spPr>
      </p:sp>
      <p:sp>
        <p:nvSpPr>
          <p:cNvPr id="1513" name="Google Shape;1513;p82"/>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14" name="Google Shape;1514;p82"/>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515" name="Google Shape;1515;p8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6" name="Google Shape;1516;p8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7" name="Google Shape;1517;p8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18" name="Google Shape;1518;p8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8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8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1" name="Google Shape;1521;p82"/>
          <p:cNvSpPr/>
          <p:nvPr>
            <p:ph idx="6" type="pic"/>
          </p:nvPr>
        </p:nvSpPr>
        <p:spPr>
          <a:xfrm>
            <a:off x="7162373" y="2372361"/>
            <a:ext cx="2462213" cy="3682364"/>
          </a:xfrm>
          <a:prstGeom prst="rect">
            <a:avLst/>
          </a:prstGeom>
          <a:solidFill>
            <a:schemeClr val="dk2"/>
          </a:solidFill>
          <a:ln>
            <a:noFill/>
          </a:ln>
        </p:spPr>
      </p:sp>
      <p:sp>
        <p:nvSpPr>
          <p:cNvPr id="1522" name="Google Shape;1522;p82"/>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82"/>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4" name="Google Shape;1524;p82"/>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5" name="Google Shape;1525;p82"/>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6" name="Google Shape;1526;p82"/>
          <p:cNvSpPr/>
          <p:nvPr>
            <p:ph idx="14" type="pic"/>
          </p:nvPr>
        </p:nvSpPr>
        <p:spPr>
          <a:xfrm>
            <a:off x="4597124" y="3203575"/>
            <a:ext cx="2462213" cy="2851150"/>
          </a:xfrm>
          <a:prstGeom prst="rect">
            <a:avLst/>
          </a:prstGeom>
          <a:solidFill>
            <a:srgbClr val="F2F2F2"/>
          </a:solidFill>
          <a:ln>
            <a:noFill/>
          </a:ln>
        </p:spPr>
      </p:sp>
      <p:sp>
        <p:nvSpPr>
          <p:cNvPr id="1527" name="Google Shape;1527;p8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8" name="Google Shape;1528;p8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9" name="Google Shape;1529;p8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0" name="Google Shape;1530;p82"/>
          <p:cNvSpPr/>
          <p:nvPr>
            <p:ph idx="18" type="pic"/>
          </p:nvPr>
        </p:nvSpPr>
        <p:spPr>
          <a:xfrm>
            <a:off x="9729787" y="3203575"/>
            <a:ext cx="2462213" cy="2851150"/>
          </a:xfrm>
          <a:prstGeom prst="rect">
            <a:avLst/>
          </a:prstGeom>
          <a:solidFill>
            <a:srgbClr val="F2F2F2"/>
          </a:solidFill>
          <a:ln>
            <a:noFill/>
          </a:ln>
        </p:spPr>
      </p:sp>
      <p:sp>
        <p:nvSpPr>
          <p:cNvPr id="1531" name="Google Shape;1531;p8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8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8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534" name="Shape 1534"/>
        <p:cNvGrpSpPr/>
        <p:nvPr/>
      </p:nvGrpSpPr>
      <p:grpSpPr>
        <a:xfrm>
          <a:off x="0" y="0"/>
          <a:ext cx="0" cy="0"/>
          <a:chOff x="0" y="0"/>
          <a:chExt cx="0" cy="0"/>
        </a:xfrm>
      </p:grpSpPr>
      <p:sp>
        <p:nvSpPr>
          <p:cNvPr id="1535" name="Google Shape;1535;p83"/>
          <p:cNvSpPr/>
          <p:nvPr>
            <p:ph idx="2" type="pic"/>
          </p:nvPr>
        </p:nvSpPr>
        <p:spPr>
          <a:xfrm>
            <a:off x="2028825" y="3203575"/>
            <a:ext cx="2462213" cy="2851150"/>
          </a:xfrm>
          <a:prstGeom prst="rect">
            <a:avLst/>
          </a:prstGeom>
          <a:solidFill>
            <a:srgbClr val="F2F2F2"/>
          </a:solidFill>
          <a:ln>
            <a:noFill/>
          </a:ln>
        </p:spPr>
      </p:sp>
      <p:sp>
        <p:nvSpPr>
          <p:cNvPr id="1536" name="Google Shape;1536;p83"/>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537" name="Google Shape;1537;p83"/>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538" name="Google Shape;1538;p8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9" name="Google Shape;1539;p8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40" name="Google Shape;1540;p8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41" name="Google Shape;1541;p8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8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3" name="Google Shape;1543;p8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4" name="Google Shape;1544;p83"/>
          <p:cNvSpPr/>
          <p:nvPr>
            <p:ph idx="6" type="pic"/>
          </p:nvPr>
        </p:nvSpPr>
        <p:spPr>
          <a:xfrm>
            <a:off x="9729787" y="2372361"/>
            <a:ext cx="2462213" cy="3682364"/>
          </a:xfrm>
          <a:prstGeom prst="rect">
            <a:avLst/>
          </a:prstGeom>
          <a:solidFill>
            <a:schemeClr val="dk2"/>
          </a:solidFill>
          <a:ln>
            <a:noFill/>
          </a:ln>
        </p:spPr>
      </p:sp>
      <p:sp>
        <p:nvSpPr>
          <p:cNvPr id="1545" name="Google Shape;1545;p83"/>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6" name="Google Shape;1546;p83"/>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7" name="Google Shape;1547;p83"/>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8" name="Google Shape;1548;p83"/>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9" name="Google Shape;1549;p83"/>
          <p:cNvSpPr/>
          <p:nvPr>
            <p:ph idx="14" type="pic"/>
          </p:nvPr>
        </p:nvSpPr>
        <p:spPr>
          <a:xfrm>
            <a:off x="4597124" y="3203575"/>
            <a:ext cx="2462213" cy="2851150"/>
          </a:xfrm>
          <a:prstGeom prst="rect">
            <a:avLst/>
          </a:prstGeom>
          <a:solidFill>
            <a:srgbClr val="F2F2F2"/>
          </a:solidFill>
          <a:ln>
            <a:noFill/>
          </a:ln>
        </p:spPr>
      </p:sp>
      <p:sp>
        <p:nvSpPr>
          <p:cNvPr id="1550" name="Google Shape;1550;p8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8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8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3" name="Google Shape;1553;p83"/>
          <p:cNvSpPr/>
          <p:nvPr>
            <p:ph idx="18" type="pic"/>
          </p:nvPr>
        </p:nvSpPr>
        <p:spPr>
          <a:xfrm>
            <a:off x="7164858" y="3203575"/>
            <a:ext cx="2462213" cy="2851150"/>
          </a:xfrm>
          <a:prstGeom prst="rect">
            <a:avLst/>
          </a:prstGeom>
          <a:solidFill>
            <a:srgbClr val="F2F2F2"/>
          </a:solidFill>
          <a:ln>
            <a:noFill/>
          </a:ln>
        </p:spPr>
      </p:sp>
      <p:sp>
        <p:nvSpPr>
          <p:cNvPr id="1554" name="Google Shape;1554;p83"/>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5" name="Google Shape;1555;p83"/>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6" name="Google Shape;1556;p83"/>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557" name="Shape 1557"/>
        <p:cNvGrpSpPr/>
        <p:nvPr/>
      </p:nvGrpSpPr>
      <p:grpSpPr>
        <a:xfrm>
          <a:off x="0" y="0"/>
          <a:ext cx="0" cy="0"/>
          <a:chOff x="0" y="0"/>
          <a:chExt cx="0" cy="0"/>
        </a:xfrm>
      </p:grpSpPr>
      <p:sp>
        <p:nvSpPr>
          <p:cNvPr id="1558" name="Google Shape;1558;p8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59" name="Google Shape;1559;p84"/>
          <p:cNvSpPr/>
          <p:nvPr>
            <p:ph idx="2" type="pic"/>
          </p:nvPr>
        </p:nvSpPr>
        <p:spPr>
          <a:xfrm>
            <a:off x="4469157" y="-1"/>
            <a:ext cx="7114233" cy="6868049"/>
          </a:xfrm>
          <a:prstGeom prst="rect">
            <a:avLst/>
          </a:prstGeom>
          <a:noFill/>
          <a:ln>
            <a:noFill/>
          </a:ln>
        </p:spPr>
      </p:sp>
      <p:sp>
        <p:nvSpPr>
          <p:cNvPr id="1560" name="Google Shape;1560;p84"/>
          <p:cNvSpPr/>
          <p:nvPr>
            <p:ph idx="3" type="pic"/>
          </p:nvPr>
        </p:nvSpPr>
        <p:spPr>
          <a:xfrm>
            <a:off x="6621458" y="4188053"/>
            <a:ext cx="4032071" cy="1773425"/>
          </a:xfrm>
          <a:prstGeom prst="rect">
            <a:avLst/>
          </a:prstGeom>
          <a:solidFill>
            <a:schemeClr val="dk2"/>
          </a:solidFill>
          <a:ln>
            <a:noFill/>
          </a:ln>
        </p:spPr>
      </p:sp>
      <p:sp>
        <p:nvSpPr>
          <p:cNvPr id="1561" name="Google Shape;1561;p84"/>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2" name="Google Shape;1562;p8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3" name="Google Shape;1563;p84"/>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84"/>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84"/>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6" name="Google Shape;1566;p84"/>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67" name="Google Shape;1567;p84"/>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568" name="Google Shape;1568;p84"/>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569" name="Google Shape;1569;p84"/>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570" name="Google Shape;1570;p84"/>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1" name="Google Shape;1571;p84"/>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2" name="Google Shape;1572;p84"/>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3" name="Google Shape;1573;p84"/>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4" name="Google Shape;1574;p84"/>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5" name="Google Shape;1575;p84"/>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6" name="Google Shape;1576;p84"/>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7" name="Google Shape;1577;p84"/>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8" name="Google Shape;1578;p84"/>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579" name="Shape 1579"/>
        <p:cNvGrpSpPr/>
        <p:nvPr/>
      </p:nvGrpSpPr>
      <p:grpSpPr>
        <a:xfrm>
          <a:off x="0" y="0"/>
          <a:ext cx="0" cy="0"/>
          <a:chOff x="0" y="0"/>
          <a:chExt cx="0" cy="0"/>
        </a:xfrm>
      </p:grpSpPr>
      <p:sp>
        <p:nvSpPr>
          <p:cNvPr id="1580" name="Google Shape;1580;p8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81" name="Google Shape;1581;p85"/>
          <p:cNvSpPr/>
          <p:nvPr>
            <p:ph idx="2" type="pic"/>
          </p:nvPr>
        </p:nvSpPr>
        <p:spPr>
          <a:xfrm>
            <a:off x="4469157" y="-1"/>
            <a:ext cx="7114233" cy="6868049"/>
          </a:xfrm>
          <a:prstGeom prst="rect">
            <a:avLst/>
          </a:prstGeom>
          <a:noFill/>
          <a:ln>
            <a:noFill/>
          </a:ln>
        </p:spPr>
      </p:sp>
      <p:sp>
        <p:nvSpPr>
          <p:cNvPr id="1582" name="Google Shape;1582;p85"/>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1583" name="Google Shape;1583;p8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84" name="Google Shape;1584;p85"/>
          <p:cNvSpPr/>
          <p:nvPr>
            <p:ph idx="3" type="pic"/>
          </p:nvPr>
        </p:nvSpPr>
        <p:spPr>
          <a:xfrm>
            <a:off x="6621458" y="4188053"/>
            <a:ext cx="4032071" cy="1773425"/>
          </a:xfrm>
          <a:prstGeom prst="rect">
            <a:avLst/>
          </a:prstGeom>
          <a:solidFill>
            <a:schemeClr val="dk2"/>
          </a:solidFill>
          <a:ln>
            <a:noFill/>
          </a:ln>
        </p:spPr>
      </p:sp>
      <p:sp>
        <p:nvSpPr>
          <p:cNvPr id="1585" name="Google Shape;1585;p85"/>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6" name="Google Shape;1586;p8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7" name="Google Shape;1587;p85"/>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588" name="Shape 1588"/>
        <p:cNvGrpSpPr/>
        <p:nvPr/>
      </p:nvGrpSpPr>
      <p:grpSpPr>
        <a:xfrm>
          <a:off x="0" y="0"/>
          <a:ext cx="0" cy="0"/>
          <a:chOff x="0" y="0"/>
          <a:chExt cx="0" cy="0"/>
        </a:xfrm>
      </p:grpSpPr>
      <p:sp>
        <p:nvSpPr>
          <p:cNvPr id="1589" name="Google Shape;1589;p86"/>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86"/>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91" name="Google Shape;1591;p86"/>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592" name="Google Shape;1592;p86"/>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93" name="Google Shape;1593;p86"/>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594" name="Google Shape;1594;p86"/>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595" name="Google Shape;1595;p86"/>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6" name="Google Shape;1596;p86"/>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86"/>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98" name="Google Shape;1598;p86"/>
          <p:cNvCxnSpPr/>
          <p:nvPr/>
        </p:nvCxnSpPr>
        <p:spPr>
          <a:xfrm>
            <a:off x="8920912" y="3269212"/>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99" name="Google Shape;1599;p86"/>
          <p:cNvCxnSpPr/>
          <p:nvPr/>
        </p:nvCxnSpPr>
        <p:spPr>
          <a:xfrm>
            <a:off x="9217267" y="3269212"/>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600" name="Google Shape;1600;p86"/>
          <p:cNvSpPr txBox="1"/>
          <p:nvPr>
            <p:ph idx="7" type="body"/>
          </p:nvPr>
        </p:nvSpPr>
        <p:spPr>
          <a:xfrm>
            <a:off x="8759295" y="3390606"/>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1" name="Google Shape;1601;p86"/>
          <p:cNvSpPr txBox="1"/>
          <p:nvPr>
            <p:ph idx="8" type="body"/>
          </p:nvPr>
        </p:nvSpPr>
        <p:spPr>
          <a:xfrm>
            <a:off x="8759296" y="2877900"/>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2" name="Google Shape;1602;p86"/>
          <p:cNvSpPr txBox="1"/>
          <p:nvPr>
            <p:ph idx="9" type="body"/>
          </p:nvPr>
        </p:nvSpPr>
        <p:spPr>
          <a:xfrm>
            <a:off x="8889595" y="2377918"/>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03" name="Google Shape;1603;p86"/>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04" name="Google Shape;1604;p86"/>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605" name="Google Shape;1605;p86"/>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6" name="Google Shape;1606;p86"/>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7" name="Google Shape;1607;p86"/>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608" name="Shape 1608"/>
        <p:cNvGrpSpPr/>
        <p:nvPr/>
      </p:nvGrpSpPr>
      <p:grpSpPr>
        <a:xfrm>
          <a:off x="0" y="0"/>
          <a:ext cx="0" cy="0"/>
          <a:chOff x="0" y="0"/>
          <a:chExt cx="0" cy="0"/>
        </a:xfrm>
      </p:grpSpPr>
      <p:sp>
        <p:nvSpPr>
          <p:cNvPr id="1609" name="Google Shape;1609;p87"/>
          <p:cNvSpPr/>
          <p:nvPr>
            <p:ph idx="2" type="pic"/>
          </p:nvPr>
        </p:nvSpPr>
        <p:spPr>
          <a:xfrm>
            <a:off x="0" y="0"/>
            <a:ext cx="6295968" cy="6489229"/>
          </a:xfrm>
          <a:prstGeom prst="rect">
            <a:avLst/>
          </a:prstGeom>
          <a:noFill/>
          <a:ln>
            <a:noFill/>
          </a:ln>
        </p:spPr>
      </p:sp>
      <p:sp>
        <p:nvSpPr>
          <p:cNvPr id="1610" name="Google Shape;1610;p8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1" name="Google Shape;1611;p8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2" name="Google Shape;1612;p87"/>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3" name="Google Shape;1613;p87"/>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4" name="Google Shape;1614;p87"/>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5" name="Google Shape;1615;p87"/>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6" name="Google Shape;1616;p87"/>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7" name="Google Shape;1617;p87"/>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8" name="Google Shape;1618;p87"/>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9" name="Google Shape;1619;p87"/>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0" name="Google Shape;1620;p87"/>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1" name="Google Shape;1621;p87"/>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2" name="Google Shape;1622;p87"/>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3" name="Google Shape;1623;p87"/>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4" name="Google Shape;1624;p87"/>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5" name="Google Shape;1625;p87"/>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6" name="Google Shape;1626;p87"/>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7" name="Google Shape;1627;p87"/>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8" name="Google Shape;1628;p87"/>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87"/>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0" name="Google Shape;1630;p87"/>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1" name="Google Shape;1631;p87"/>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2" name="Google Shape;1632;p87"/>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3" name="Google Shape;1633;p87"/>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4" name="Google Shape;1634;p87"/>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5" name="Google Shape;1635;p87"/>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6" name="Google Shape;1636;p87"/>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637" name="Shape 1637"/>
        <p:cNvGrpSpPr/>
        <p:nvPr/>
      </p:nvGrpSpPr>
      <p:grpSpPr>
        <a:xfrm>
          <a:off x="0" y="0"/>
          <a:ext cx="0" cy="0"/>
          <a:chOff x="0" y="0"/>
          <a:chExt cx="0" cy="0"/>
        </a:xfrm>
      </p:grpSpPr>
      <p:sp>
        <p:nvSpPr>
          <p:cNvPr id="1638" name="Google Shape;1638;p88"/>
          <p:cNvSpPr/>
          <p:nvPr>
            <p:ph idx="2" type="pic"/>
          </p:nvPr>
        </p:nvSpPr>
        <p:spPr>
          <a:xfrm>
            <a:off x="0" y="0"/>
            <a:ext cx="6295968" cy="6489229"/>
          </a:xfrm>
          <a:prstGeom prst="rect">
            <a:avLst/>
          </a:prstGeom>
          <a:noFill/>
          <a:ln>
            <a:noFill/>
          </a:ln>
        </p:spPr>
      </p:sp>
      <p:sp>
        <p:nvSpPr>
          <p:cNvPr id="1639" name="Google Shape;1639;p8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0" name="Google Shape;1640;p8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1" name="Google Shape;1641;p88"/>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2" name="Google Shape;1642;p88"/>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3" name="Google Shape;1643;p88"/>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4" name="Google Shape;1644;p88"/>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5" name="Google Shape;1645;p88"/>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6" name="Google Shape;1646;p88"/>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7" name="Google Shape;1647;p88"/>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8" name="Google Shape;1648;p88"/>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9" name="Google Shape;1649;p88"/>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0" name="Google Shape;1650;p88"/>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1" name="Google Shape;1651;p88"/>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2" name="Google Shape;1652;p88"/>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3" name="Google Shape;1653;p88"/>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4" name="Google Shape;1654;p88"/>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5" name="Google Shape;1655;p88"/>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6" name="Google Shape;1656;p88"/>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7" name="Google Shape;1657;p88"/>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8" name="Google Shape;1658;p88"/>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9" name="Google Shape;1659;p88"/>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0" name="Google Shape;1660;p88"/>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661" name="Shape 1661"/>
        <p:cNvGrpSpPr/>
        <p:nvPr/>
      </p:nvGrpSpPr>
      <p:grpSpPr>
        <a:xfrm>
          <a:off x="0" y="0"/>
          <a:ext cx="0" cy="0"/>
          <a:chOff x="0" y="0"/>
          <a:chExt cx="0" cy="0"/>
        </a:xfrm>
      </p:grpSpPr>
      <p:sp>
        <p:nvSpPr>
          <p:cNvPr id="1662" name="Google Shape;1662;p8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3" name="Google Shape;1663;p8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4" name="Google Shape;1664;p89"/>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65" name="Google Shape;1665;p89"/>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66" name="Google Shape;1666;p89"/>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67" name="Google Shape;1667;p89"/>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8" name="Google Shape;1668;p89"/>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9" name="Google Shape;1669;p89"/>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0" name="Google Shape;1670;p89"/>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1" name="Google Shape;1671;p89"/>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2" name="Google Shape;1672;p89"/>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3" name="Google Shape;1673;p89"/>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4" name="Google Shape;1674;p89"/>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5" name="Google Shape;1675;p89"/>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6" name="Google Shape;1676;p89"/>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7" name="Google Shape;1677;p89"/>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8" name="Google Shape;1678;p89"/>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9" name="Google Shape;1679;p89"/>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0" name="Google Shape;1680;p89"/>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1" name="Google Shape;1681;p89"/>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2" name="Google Shape;1682;p89"/>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3" name="Google Shape;1683;p89"/>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84" name="Google Shape;1684;p89"/>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85" name="Google Shape;1685;p89"/>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686" name="Google Shape;1686;p89"/>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687" name="Google Shape;1687;p89"/>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688" name="Google Shape;1688;p89"/>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89"/>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0" name="Google Shape;1690;p89"/>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1" name="Google Shape;1691;p89"/>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89"/>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3" name="Google Shape;1693;p89"/>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89"/>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5" name="Google Shape;1695;p89"/>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89"/>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89"/>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698" name="Shape 1698"/>
        <p:cNvGrpSpPr/>
        <p:nvPr/>
      </p:nvGrpSpPr>
      <p:grpSpPr>
        <a:xfrm>
          <a:off x="0" y="0"/>
          <a:ext cx="0" cy="0"/>
          <a:chOff x="0" y="0"/>
          <a:chExt cx="0" cy="0"/>
        </a:xfrm>
      </p:grpSpPr>
      <p:sp>
        <p:nvSpPr>
          <p:cNvPr id="1699" name="Google Shape;1699;p9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0" name="Google Shape;1700;p9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1" name="Google Shape;1701;p90"/>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2" name="Google Shape;1702;p90"/>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3" name="Google Shape;1703;p90"/>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4" name="Google Shape;1704;p90"/>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5" name="Google Shape;1705;p90"/>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6" name="Google Shape;1706;p90"/>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707" name="Google Shape;1707;p90"/>
          <p:cNvCxnSpPr>
            <a:stCxn id="1702" idx="7"/>
            <a:endCxn id="1704"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708" name="Google Shape;1708;p90"/>
          <p:cNvCxnSpPr>
            <a:stCxn id="1703" idx="6"/>
            <a:endCxn id="1705"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709" name="Google Shape;1709;p90"/>
          <p:cNvCxnSpPr>
            <a:stCxn id="1701" idx="5"/>
            <a:endCxn id="1706"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710" name="Google Shape;1710;p90"/>
          <p:cNvGrpSpPr/>
          <p:nvPr/>
        </p:nvGrpSpPr>
        <p:grpSpPr>
          <a:xfrm>
            <a:off x="5341666" y="2761885"/>
            <a:ext cx="6334396" cy="1721524"/>
            <a:chOff x="4668125" y="3006439"/>
            <a:chExt cx="7007937" cy="1721524"/>
          </a:xfrm>
        </p:grpSpPr>
        <p:cxnSp>
          <p:nvCxnSpPr>
            <p:cNvPr id="1711" name="Google Shape;1711;p90"/>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712" name="Google Shape;1712;p90"/>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713" name="Google Shape;1713;p90"/>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714" name="Google Shape;1714;p90"/>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715" name="Google Shape;1715;p90"/>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716" name="Google Shape;1716;p90"/>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7" name="Google Shape;1717;p90"/>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90"/>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9" name="Google Shape;1719;p90"/>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90"/>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90"/>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90"/>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3" name="Google Shape;1723;p90"/>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90"/>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90"/>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90"/>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7" name="Google Shape;1727;p90"/>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8" name="Google Shape;1728;p90"/>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56" Type="http://schemas.openxmlformats.org/officeDocument/2006/relationships/theme" Target="../theme/theme5.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5.xml"/><Relationship Id="rId42" Type="http://schemas.openxmlformats.org/officeDocument/2006/relationships/slideLayout" Target="../slideLayouts/slideLayout97.xml"/><Relationship Id="rId41" Type="http://schemas.openxmlformats.org/officeDocument/2006/relationships/slideLayout" Target="../slideLayouts/slideLayout96.xml"/><Relationship Id="rId44" Type="http://schemas.openxmlformats.org/officeDocument/2006/relationships/slideLayout" Target="../slideLayouts/slideLayout99.xml"/><Relationship Id="rId43" Type="http://schemas.openxmlformats.org/officeDocument/2006/relationships/slideLayout" Target="../slideLayouts/slideLayout98.xml"/><Relationship Id="rId46" Type="http://schemas.openxmlformats.org/officeDocument/2006/relationships/slideLayout" Target="../slideLayouts/slideLayout101.xml"/><Relationship Id="rId45" Type="http://schemas.openxmlformats.org/officeDocument/2006/relationships/slideLayout" Target="../slideLayouts/slideLayout100.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48" Type="http://schemas.openxmlformats.org/officeDocument/2006/relationships/slideLayout" Target="../slideLayouts/slideLayout103.xml"/><Relationship Id="rId47" Type="http://schemas.openxmlformats.org/officeDocument/2006/relationships/slideLayout" Target="../slideLayouts/slideLayout102.xml"/><Relationship Id="rId49" Type="http://schemas.openxmlformats.org/officeDocument/2006/relationships/slideLayout" Target="../slideLayouts/slideLayout10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3" Type="http://schemas.openxmlformats.org/officeDocument/2006/relationships/slideLayout" Target="../slideLayouts/slideLayout88.xml"/><Relationship Id="rId32" Type="http://schemas.openxmlformats.org/officeDocument/2006/relationships/slideLayout" Target="../slideLayouts/slideLayout87.xml"/><Relationship Id="rId35" Type="http://schemas.openxmlformats.org/officeDocument/2006/relationships/slideLayout" Target="../slideLayouts/slideLayout90.xml"/><Relationship Id="rId34" Type="http://schemas.openxmlformats.org/officeDocument/2006/relationships/slideLayout" Target="../slideLayouts/slideLayout89.xml"/><Relationship Id="rId37" Type="http://schemas.openxmlformats.org/officeDocument/2006/relationships/slideLayout" Target="../slideLayouts/slideLayout92.xml"/><Relationship Id="rId36" Type="http://schemas.openxmlformats.org/officeDocument/2006/relationships/slideLayout" Target="../slideLayouts/slideLayout91.xml"/><Relationship Id="rId39" Type="http://schemas.openxmlformats.org/officeDocument/2006/relationships/slideLayout" Target="../slideLayouts/slideLayout94.xml"/><Relationship Id="rId38" Type="http://schemas.openxmlformats.org/officeDocument/2006/relationships/slideLayout" Target="../slideLayouts/slideLayout93.xml"/><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9" Type="http://schemas.openxmlformats.org/officeDocument/2006/relationships/slideLayout" Target="../slideLayouts/slideLayout84.xml"/><Relationship Id="rId51" Type="http://schemas.openxmlformats.org/officeDocument/2006/relationships/slideLayout" Target="../slideLayouts/slideLayout106.xml"/><Relationship Id="rId50" Type="http://schemas.openxmlformats.org/officeDocument/2006/relationships/slideLayout" Target="../slideLayouts/slideLayout105.xml"/><Relationship Id="rId53" Type="http://schemas.openxmlformats.org/officeDocument/2006/relationships/slideLayout" Target="../slideLayouts/slideLayout108.xml"/><Relationship Id="rId52" Type="http://schemas.openxmlformats.org/officeDocument/2006/relationships/slideLayout" Target="../slideLayouts/slideLayout107.xml"/><Relationship Id="rId11" Type="http://schemas.openxmlformats.org/officeDocument/2006/relationships/slideLayout" Target="../slideLayouts/slideLayout66.xml"/><Relationship Id="rId55" Type="http://schemas.openxmlformats.org/officeDocument/2006/relationships/slideLayout" Target="../slideLayouts/slideLayout110.xml"/><Relationship Id="rId10" Type="http://schemas.openxmlformats.org/officeDocument/2006/relationships/slideLayout" Target="../slideLayouts/slideLayout65.xml"/><Relationship Id="rId54" Type="http://schemas.openxmlformats.org/officeDocument/2006/relationships/slideLayout" Target="../slideLayouts/slideLayout109.xml"/><Relationship Id="rId13" Type="http://schemas.openxmlformats.org/officeDocument/2006/relationships/slideLayout" Target="../slideLayouts/slideLayout68.xml"/><Relationship Id="rId57" Type="http://schemas.openxmlformats.org/officeDocument/2006/relationships/theme" Target="../theme/theme2.xml"/><Relationship Id="rId12" Type="http://schemas.openxmlformats.org/officeDocument/2006/relationships/slideLayout" Target="../slideLayouts/slideLayout67.xml"/><Relationship Id="rId56" Type="http://schemas.openxmlformats.org/officeDocument/2006/relationships/slideLayout" Target="../slideLayouts/slideLayout11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1.xml"/><Relationship Id="rId42" Type="http://schemas.openxmlformats.org/officeDocument/2006/relationships/slideLayout" Target="../slideLayouts/slideLayout153.xml"/><Relationship Id="rId41" Type="http://schemas.openxmlformats.org/officeDocument/2006/relationships/slideLayout" Target="../slideLayouts/slideLayout152.xml"/><Relationship Id="rId44" Type="http://schemas.openxmlformats.org/officeDocument/2006/relationships/slideLayout" Target="../slideLayouts/slideLayout155.xml"/><Relationship Id="rId43" Type="http://schemas.openxmlformats.org/officeDocument/2006/relationships/slideLayout" Target="../slideLayouts/slideLayout154.xml"/><Relationship Id="rId46" Type="http://schemas.openxmlformats.org/officeDocument/2006/relationships/slideLayout" Target="../slideLayouts/slideLayout157.xml"/><Relationship Id="rId45" Type="http://schemas.openxmlformats.org/officeDocument/2006/relationships/slideLayout" Target="../slideLayouts/slideLayout156.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48" Type="http://schemas.openxmlformats.org/officeDocument/2006/relationships/slideLayout" Target="../slideLayouts/slideLayout159.xml"/><Relationship Id="rId47" Type="http://schemas.openxmlformats.org/officeDocument/2006/relationships/slideLayout" Target="../slideLayouts/slideLayout158.xml"/><Relationship Id="rId49" Type="http://schemas.openxmlformats.org/officeDocument/2006/relationships/slideLayout" Target="../slideLayouts/slideLayout160.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31" Type="http://schemas.openxmlformats.org/officeDocument/2006/relationships/slideLayout" Target="../slideLayouts/slideLayout142.xml"/><Relationship Id="rId30" Type="http://schemas.openxmlformats.org/officeDocument/2006/relationships/slideLayout" Target="../slideLayouts/slideLayout141.xml"/><Relationship Id="rId33" Type="http://schemas.openxmlformats.org/officeDocument/2006/relationships/slideLayout" Target="../slideLayouts/slideLayout144.xml"/><Relationship Id="rId32" Type="http://schemas.openxmlformats.org/officeDocument/2006/relationships/slideLayout" Target="../slideLayouts/slideLayout143.xml"/><Relationship Id="rId35" Type="http://schemas.openxmlformats.org/officeDocument/2006/relationships/slideLayout" Target="../slideLayouts/slideLayout146.xml"/><Relationship Id="rId34" Type="http://schemas.openxmlformats.org/officeDocument/2006/relationships/slideLayout" Target="../slideLayouts/slideLayout145.xml"/><Relationship Id="rId37" Type="http://schemas.openxmlformats.org/officeDocument/2006/relationships/slideLayout" Target="../slideLayouts/slideLayout148.xml"/><Relationship Id="rId36" Type="http://schemas.openxmlformats.org/officeDocument/2006/relationships/slideLayout" Target="../slideLayouts/slideLayout147.xml"/><Relationship Id="rId39" Type="http://schemas.openxmlformats.org/officeDocument/2006/relationships/slideLayout" Target="../slideLayouts/slideLayout150.xml"/><Relationship Id="rId38" Type="http://schemas.openxmlformats.org/officeDocument/2006/relationships/slideLayout" Target="../slideLayouts/slideLayout149.xml"/><Relationship Id="rId20" Type="http://schemas.openxmlformats.org/officeDocument/2006/relationships/slideLayout" Target="../slideLayouts/slideLayout131.xml"/><Relationship Id="rId22" Type="http://schemas.openxmlformats.org/officeDocument/2006/relationships/slideLayout" Target="../slideLayouts/slideLayout133.xml"/><Relationship Id="rId21" Type="http://schemas.openxmlformats.org/officeDocument/2006/relationships/slideLayout" Target="../slideLayouts/slideLayout132.xml"/><Relationship Id="rId24" Type="http://schemas.openxmlformats.org/officeDocument/2006/relationships/slideLayout" Target="../slideLayouts/slideLayout135.xml"/><Relationship Id="rId23" Type="http://schemas.openxmlformats.org/officeDocument/2006/relationships/slideLayout" Target="../slideLayouts/slideLayout134.xml"/><Relationship Id="rId26" Type="http://schemas.openxmlformats.org/officeDocument/2006/relationships/slideLayout" Target="../slideLayouts/slideLayout137.xml"/><Relationship Id="rId25" Type="http://schemas.openxmlformats.org/officeDocument/2006/relationships/slideLayout" Target="../slideLayouts/slideLayout136.xml"/><Relationship Id="rId28" Type="http://schemas.openxmlformats.org/officeDocument/2006/relationships/slideLayout" Target="../slideLayouts/slideLayout139.xml"/><Relationship Id="rId27" Type="http://schemas.openxmlformats.org/officeDocument/2006/relationships/slideLayout" Target="../slideLayouts/slideLayout138.xml"/><Relationship Id="rId29" Type="http://schemas.openxmlformats.org/officeDocument/2006/relationships/slideLayout" Target="../slideLayouts/slideLayout140.xml"/><Relationship Id="rId51" Type="http://schemas.openxmlformats.org/officeDocument/2006/relationships/slideLayout" Target="../slideLayouts/slideLayout162.xml"/><Relationship Id="rId50" Type="http://schemas.openxmlformats.org/officeDocument/2006/relationships/slideLayout" Target="../slideLayouts/slideLayout161.xml"/><Relationship Id="rId53" Type="http://schemas.openxmlformats.org/officeDocument/2006/relationships/slideLayout" Target="../slideLayouts/slideLayout164.xml"/><Relationship Id="rId52" Type="http://schemas.openxmlformats.org/officeDocument/2006/relationships/slideLayout" Target="../slideLayouts/slideLayout163.xml"/><Relationship Id="rId11" Type="http://schemas.openxmlformats.org/officeDocument/2006/relationships/slideLayout" Target="../slideLayouts/slideLayout122.xml"/><Relationship Id="rId55" Type="http://schemas.openxmlformats.org/officeDocument/2006/relationships/slideLayout" Target="../slideLayouts/slideLayout166.xml"/><Relationship Id="rId10" Type="http://schemas.openxmlformats.org/officeDocument/2006/relationships/slideLayout" Target="../slideLayouts/slideLayout121.xml"/><Relationship Id="rId54" Type="http://schemas.openxmlformats.org/officeDocument/2006/relationships/slideLayout" Target="../slideLayouts/slideLayout165.xml"/><Relationship Id="rId13" Type="http://schemas.openxmlformats.org/officeDocument/2006/relationships/slideLayout" Target="../slideLayouts/slideLayout124.xml"/><Relationship Id="rId57" Type="http://schemas.openxmlformats.org/officeDocument/2006/relationships/slideLayout" Target="../slideLayouts/slideLayout168.xml"/><Relationship Id="rId12" Type="http://schemas.openxmlformats.org/officeDocument/2006/relationships/slideLayout" Target="../slideLayouts/slideLayout123.xml"/><Relationship Id="rId56" Type="http://schemas.openxmlformats.org/officeDocument/2006/relationships/slideLayout" Target="../slideLayouts/slideLayout167.xml"/><Relationship Id="rId15" Type="http://schemas.openxmlformats.org/officeDocument/2006/relationships/slideLayout" Target="../slideLayouts/slideLayout126.xml"/><Relationship Id="rId59" Type="http://schemas.openxmlformats.org/officeDocument/2006/relationships/theme" Target="../theme/theme4.xml"/><Relationship Id="rId14" Type="http://schemas.openxmlformats.org/officeDocument/2006/relationships/slideLayout" Target="../slideLayouts/slideLayout125.xml"/><Relationship Id="rId58" Type="http://schemas.openxmlformats.org/officeDocument/2006/relationships/slideLayout" Target="../slideLayouts/slideLayout169.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19" Type="http://schemas.openxmlformats.org/officeDocument/2006/relationships/slideLayout" Target="../slideLayouts/slideLayout130.xml"/><Relationship Id="rId18"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09.xml"/><Relationship Id="rId42" Type="http://schemas.openxmlformats.org/officeDocument/2006/relationships/slideLayout" Target="../slideLayouts/slideLayout211.xml"/><Relationship Id="rId41" Type="http://schemas.openxmlformats.org/officeDocument/2006/relationships/slideLayout" Target="../slideLayouts/slideLayout210.xml"/><Relationship Id="rId44" Type="http://schemas.openxmlformats.org/officeDocument/2006/relationships/slideLayout" Target="../slideLayouts/slideLayout213.xml"/><Relationship Id="rId43" Type="http://schemas.openxmlformats.org/officeDocument/2006/relationships/slideLayout" Target="../slideLayouts/slideLayout212.xml"/><Relationship Id="rId46" Type="http://schemas.openxmlformats.org/officeDocument/2006/relationships/slideLayout" Target="../slideLayouts/slideLayout215.xml"/><Relationship Id="rId45" Type="http://schemas.openxmlformats.org/officeDocument/2006/relationships/slideLayout" Target="../slideLayouts/slideLayout214.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48" Type="http://schemas.openxmlformats.org/officeDocument/2006/relationships/slideLayout" Target="../slideLayouts/slideLayout217.xml"/><Relationship Id="rId47" Type="http://schemas.openxmlformats.org/officeDocument/2006/relationships/slideLayout" Target="../slideLayouts/slideLayout216.xml"/><Relationship Id="rId49" Type="http://schemas.openxmlformats.org/officeDocument/2006/relationships/slideLayout" Target="../slideLayouts/slideLayout218.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31" Type="http://schemas.openxmlformats.org/officeDocument/2006/relationships/slideLayout" Target="../slideLayouts/slideLayout200.xml"/><Relationship Id="rId30" Type="http://schemas.openxmlformats.org/officeDocument/2006/relationships/slideLayout" Target="../slideLayouts/slideLayout199.xml"/><Relationship Id="rId33" Type="http://schemas.openxmlformats.org/officeDocument/2006/relationships/slideLayout" Target="../slideLayouts/slideLayout202.xml"/><Relationship Id="rId32" Type="http://schemas.openxmlformats.org/officeDocument/2006/relationships/slideLayout" Target="../slideLayouts/slideLayout201.xml"/><Relationship Id="rId35" Type="http://schemas.openxmlformats.org/officeDocument/2006/relationships/slideLayout" Target="../slideLayouts/slideLayout204.xml"/><Relationship Id="rId34" Type="http://schemas.openxmlformats.org/officeDocument/2006/relationships/slideLayout" Target="../slideLayouts/slideLayout203.xml"/><Relationship Id="rId37" Type="http://schemas.openxmlformats.org/officeDocument/2006/relationships/slideLayout" Target="../slideLayouts/slideLayout206.xml"/><Relationship Id="rId36" Type="http://schemas.openxmlformats.org/officeDocument/2006/relationships/slideLayout" Target="../slideLayouts/slideLayout205.xml"/><Relationship Id="rId39" Type="http://schemas.openxmlformats.org/officeDocument/2006/relationships/slideLayout" Target="../slideLayouts/slideLayout208.xml"/><Relationship Id="rId38" Type="http://schemas.openxmlformats.org/officeDocument/2006/relationships/slideLayout" Target="../slideLayouts/slideLayout207.xml"/><Relationship Id="rId62" Type="http://schemas.openxmlformats.org/officeDocument/2006/relationships/slideLayout" Target="../slideLayouts/slideLayout231.xml"/><Relationship Id="rId61" Type="http://schemas.openxmlformats.org/officeDocument/2006/relationships/slideLayout" Target="../slideLayouts/slideLayout230.xml"/><Relationship Id="rId20" Type="http://schemas.openxmlformats.org/officeDocument/2006/relationships/slideLayout" Target="../slideLayouts/slideLayout189.xml"/><Relationship Id="rId64" Type="http://schemas.openxmlformats.org/officeDocument/2006/relationships/slideLayout" Target="../slideLayouts/slideLayout233.xml"/><Relationship Id="rId63" Type="http://schemas.openxmlformats.org/officeDocument/2006/relationships/slideLayout" Target="../slideLayouts/slideLayout232.xml"/><Relationship Id="rId22" Type="http://schemas.openxmlformats.org/officeDocument/2006/relationships/slideLayout" Target="../slideLayouts/slideLayout191.xml"/><Relationship Id="rId21" Type="http://schemas.openxmlformats.org/officeDocument/2006/relationships/slideLayout" Target="../slideLayouts/slideLayout190.xml"/><Relationship Id="rId65" Type="http://schemas.openxmlformats.org/officeDocument/2006/relationships/theme" Target="../theme/theme3.xml"/><Relationship Id="rId24" Type="http://schemas.openxmlformats.org/officeDocument/2006/relationships/slideLayout" Target="../slideLayouts/slideLayout193.xml"/><Relationship Id="rId23" Type="http://schemas.openxmlformats.org/officeDocument/2006/relationships/slideLayout" Target="../slideLayouts/slideLayout192.xml"/><Relationship Id="rId60" Type="http://schemas.openxmlformats.org/officeDocument/2006/relationships/slideLayout" Target="../slideLayouts/slideLayout229.xml"/><Relationship Id="rId26" Type="http://schemas.openxmlformats.org/officeDocument/2006/relationships/slideLayout" Target="../slideLayouts/slideLayout195.xml"/><Relationship Id="rId25" Type="http://schemas.openxmlformats.org/officeDocument/2006/relationships/slideLayout" Target="../slideLayouts/slideLayout194.xml"/><Relationship Id="rId28" Type="http://schemas.openxmlformats.org/officeDocument/2006/relationships/slideLayout" Target="../slideLayouts/slideLayout197.xml"/><Relationship Id="rId27" Type="http://schemas.openxmlformats.org/officeDocument/2006/relationships/slideLayout" Target="../slideLayouts/slideLayout196.xml"/><Relationship Id="rId29" Type="http://schemas.openxmlformats.org/officeDocument/2006/relationships/slideLayout" Target="../slideLayouts/slideLayout198.xml"/><Relationship Id="rId51" Type="http://schemas.openxmlformats.org/officeDocument/2006/relationships/slideLayout" Target="../slideLayouts/slideLayout220.xml"/><Relationship Id="rId50" Type="http://schemas.openxmlformats.org/officeDocument/2006/relationships/slideLayout" Target="../slideLayouts/slideLayout219.xml"/><Relationship Id="rId53" Type="http://schemas.openxmlformats.org/officeDocument/2006/relationships/slideLayout" Target="../slideLayouts/slideLayout222.xml"/><Relationship Id="rId52" Type="http://schemas.openxmlformats.org/officeDocument/2006/relationships/slideLayout" Target="../slideLayouts/slideLayout221.xml"/><Relationship Id="rId11" Type="http://schemas.openxmlformats.org/officeDocument/2006/relationships/slideLayout" Target="../slideLayouts/slideLayout180.xml"/><Relationship Id="rId55" Type="http://schemas.openxmlformats.org/officeDocument/2006/relationships/slideLayout" Target="../slideLayouts/slideLayout224.xml"/><Relationship Id="rId10" Type="http://schemas.openxmlformats.org/officeDocument/2006/relationships/slideLayout" Target="../slideLayouts/slideLayout179.xml"/><Relationship Id="rId54" Type="http://schemas.openxmlformats.org/officeDocument/2006/relationships/slideLayout" Target="../slideLayouts/slideLayout223.xml"/><Relationship Id="rId13" Type="http://schemas.openxmlformats.org/officeDocument/2006/relationships/slideLayout" Target="../slideLayouts/slideLayout182.xml"/><Relationship Id="rId57" Type="http://schemas.openxmlformats.org/officeDocument/2006/relationships/slideLayout" Target="../slideLayouts/slideLayout226.xml"/><Relationship Id="rId12" Type="http://schemas.openxmlformats.org/officeDocument/2006/relationships/slideLayout" Target="../slideLayouts/slideLayout181.xml"/><Relationship Id="rId56" Type="http://schemas.openxmlformats.org/officeDocument/2006/relationships/slideLayout" Target="../slideLayouts/slideLayout225.xml"/><Relationship Id="rId15" Type="http://schemas.openxmlformats.org/officeDocument/2006/relationships/slideLayout" Target="../slideLayouts/slideLayout184.xml"/><Relationship Id="rId59" Type="http://schemas.openxmlformats.org/officeDocument/2006/relationships/slideLayout" Target="../slideLayouts/slideLayout228.xml"/><Relationship Id="rId14" Type="http://schemas.openxmlformats.org/officeDocument/2006/relationships/slideLayout" Target="../slideLayouts/slideLayout183.xml"/><Relationship Id="rId58" Type="http://schemas.openxmlformats.org/officeDocument/2006/relationships/slideLayout" Target="../slideLayouts/slideLayout227.xml"/><Relationship Id="rId17" Type="http://schemas.openxmlformats.org/officeDocument/2006/relationships/slideLayout" Target="../slideLayouts/slideLayout186.xml"/><Relationship Id="rId16" Type="http://schemas.openxmlformats.org/officeDocument/2006/relationships/slideLayout" Target="../slideLayouts/slideLayout185.xml"/><Relationship Id="rId19" Type="http://schemas.openxmlformats.org/officeDocument/2006/relationships/slideLayout" Target="../slideLayouts/slideLayout188.xml"/><Relationship Id="rId18"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6" name="Shape 1016"/>
        <p:cNvGrpSpPr/>
        <p:nvPr/>
      </p:nvGrpSpPr>
      <p:grpSpPr>
        <a:xfrm>
          <a:off x="0" y="0"/>
          <a:ext cx="0" cy="0"/>
          <a:chOff x="0" y="0"/>
          <a:chExt cx="0" cy="0"/>
        </a:xfrm>
      </p:grpSpPr>
      <p:sp>
        <p:nvSpPr>
          <p:cNvPr id="1017" name="Google Shape;1017;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8" name="Google Shape;1018;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3" name="Shape 2023"/>
        <p:cNvGrpSpPr/>
        <p:nvPr/>
      </p:nvGrpSpPr>
      <p:grpSpPr>
        <a:xfrm>
          <a:off x="0" y="0"/>
          <a:ext cx="0" cy="0"/>
          <a:chOff x="0" y="0"/>
          <a:chExt cx="0" cy="0"/>
        </a:xfrm>
      </p:grpSpPr>
      <p:sp>
        <p:nvSpPr>
          <p:cNvPr id="2024" name="Google Shape;2024;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25" name="Google Shape;2025;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 id="2147483810" r:id="rId49"/>
    <p:sldLayoutId id="2147483811" r:id="rId50"/>
    <p:sldLayoutId id="2147483812" r:id="rId51"/>
    <p:sldLayoutId id="2147483813" r:id="rId52"/>
    <p:sldLayoutId id="2147483814" r:id="rId53"/>
    <p:sldLayoutId id="2147483815" r:id="rId54"/>
    <p:sldLayoutId id="2147483816" r:id="rId55"/>
    <p:sldLayoutId id="2147483817" r:id="rId56"/>
    <p:sldLayoutId id="2147483818" r:id="rId57"/>
    <p:sldLayoutId id="2147483819"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1" name="Shape 3111"/>
        <p:cNvGrpSpPr/>
        <p:nvPr/>
      </p:nvGrpSpPr>
      <p:grpSpPr>
        <a:xfrm>
          <a:off x="0" y="0"/>
          <a:ext cx="0" cy="0"/>
          <a:chOff x="0" y="0"/>
          <a:chExt cx="0" cy="0"/>
        </a:xfrm>
      </p:grpSpPr>
      <p:sp>
        <p:nvSpPr>
          <p:cNvPr id="3112" name="Google Shape;3112;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13" name="Google Shape;3113;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33.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39.jpg"/><Relationship Id="rId5"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xml"/><Relationship Id="rId3"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xml"/><Relationship Id="rId3" Type="http://schemas.openxmlformats.org/officeDocument/2006/relationships/image" Target="../media/image6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8.xml"/><Relationship Id="rId3" Type="http://schemas.openxmlformats.org/officeDocument/2006/relationships/image" Target="../media/image6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7.png"/><Relationship Id="rId5" Type="http://schemas.openxmlformats.org/officeDocument/2006/relationships/image" Target="../media/image47.png"/><Relationship Id="rId6" Type="http://schemas.openxmlformats.org/officeDocument/2006/relationships/image" Target="../media/image35.png"/><Relationship Id="rId7"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image" Target="../media/image65.jp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1.xml"/><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2.xml"/><Relationship Id="rId3" Type="http://schemas.openxmlformats.org/officeDocument/2006/relationships/image" Target="../media/image7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7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40.jpg"/><Relationship Id="rId5"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image" Target="../media/image57.png"/><Relationship Id="rId5"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8.xml"/><Relationship Id="rId3"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0.xml"/><Relationship Id="rId3" Type="http://schemas.openxmlformats.org/officeDocument/2006/relationships/image" Target="../media/image6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1.xml"/><Relationship Id="rId3" Type="http://schemas.openxmlformats.org/officeDocument/2006/relationships/image" Target="../media/image6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33.xml"/><Relationship Id="rId3" Type="http://schemas.openxmlformats.org/officeDocument/2006/relationships/hyperlink" Target="https://www.facebook.com/wadhwanifoundation" TargetMode="External"/><Relationship Id="rId4" Type="http://schemas.openxmlformats.org/officeDocument/2006/relationships/image" Target="../media/image9.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10.png"/><Relationship Id="rId7" Type="http://schemas.openxmlformats.org/officeDocument/2006/relationships/hyperlink" Target="https://www.instagram.com/wadhwanifoundation/" TargetMode="External"/><Relationship Id="rId8" Type="http://schemas.openxmlformats.org/officeDocument/2006/relationships/image" Target="../media/image19.png"/><Relationship Id="rId11" Type="http://schemas.openxmlformats.org/officeDocument/2006/relationships/hyperlink" Target="https://twitter.com/WadhwaniF" TargetMode="External"/><Relationship Id="rId10" Type="http://schemas.openxmlformats.org/officeDocument/2006/relationships/image" Target="../media/image7.png"/><Relationship Id="rId13" Type="http://schemas.openxmlformats.org/officeDocument/2006/relationships/hyperlink" Target="http://wadhwanifoundation.org/" TargetMode="External"/><Relationship Id="rId12" Type="http://schemas.openxmlformats.org/officeDocument/2006/relationships/image" Target="../media/image8.png"/><Relationship Id="rId15" Type="http://schemas.openxmlformats.org/officeDocument/2006/relationships/image" Target="../media/image50.png"/><Relationship Id="rId14" Type="http://schemas.openxmlformats.org/officeDocument/2006/relationships/image" Target="../media/image12.png"/><Relationship Id="rId17" Type="http://schemas.openxmlformats.org/officeDocument/2006/relationships/image" Target="../media/image51.png"/><Relationship Id="rId16"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5.xml"/><Relationship Id="rId3" Type="http://schemas.openxmlformats.org/officeDocument/2006/relationships/image" Target="../media/image72.jp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36.xml"/><Relationship Id="rId3" Type="http://schemas.openxmlformats.org/officeDocument/2006/relationships/image" Target="../media/image60.jpg"/><Relationship Id="rId4" Type="http://schemas.openxmlformats.org/officeDocument/2006/relationships/hyperlink" Target="https://www.facebook.com/wadhwanifoundation" TargetMode="External"/><Relationship Id="rId9"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hyperlink" Target="https://www.youtube.com/user/wadhwanif" TargetMode="External"/><Relationship Id="rId7" Type="http://schemas.openxmlformats.org/officeDocument/2006/relationships/image" Target="../media/image10.png"/><Relationship Id="rId8" Type="http://schemas.openxmlformats.org/officeDocument/2006/relationships/hyperlink" Target="https://www.instagram.com/wadhwanifoundation/" TargetMode="External"/><Relationship Id="rId11" Type="http://schemas.openxmlformats.org/officeDocument/2006/relationships/image" Target="../media/image7.png"/><Relationship Id="rId10" Type="http://schemas.openxmlformats.org/officeDocument/2006/relationships/hyperlink" Target="https://www.linkedin.com/company/wadhwanifoundation/" TargetMode="External"/><Relationship Id="rId13" Type="http://schemas.openxmlformats.org/officeDocument/2006/relationships/image" Target="../media/image8.png"/><Relationship Id="rId12" Type="http://schemas.openxmlformats.org/officeDocument/2006/relationships/hyperlink" Target="https://twitter.com/WadhwaniF" TargetMode="External"/><Relationship Id="rId15" Type="http://schemas.openxmlformats.org/officeDocument/2006/relationships/image" Target="../media/image12.png"/><Relationship Id="rId14" Type="http://schemas.openxmlformats.org/officeDocument/2006/relationships/hyperlink" Target="http://wadhwanifoundation.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7.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9.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4" name="Shape 4254"/>
        <p:cNvGrpSpPr/>
        <p:nvPr/>
      </p:nvGrpSpPr>
      <p:grpSpPr>
        <a:xfrm>
          <a:off x="0" y="0"/>
          <a:ext cx="0" cy="0"/>
          <a:chOff x="0" y="0"/>
          <a:chExt cx="0" cy="0"/>
        </a:xfrm>
      </p:grpSpPr>
      <p:grpSp>
        <p:nvGrpSpPr>
          <p:cNvPr id="4255" name="Google Shape;4255;p1"/>
          <p:cNvGrpSpPr/>
          <p:nvPr/>
        </p:nvGrpSpPr>
        <p:grpSpPr>
          <a:xfrm>
            <a:off x="3920514" y="0"/>
            <a:ext cx="10056447" cy="6858000"/>
            <a:chOff x="2264218" y="0"/>
            <a:chExt cx="10056447" cy="6858000"/>
          </a:xfrm>
        </p:grpSpPr>
        <p:pic>
          <p:nvPicPr>
            <p:cNvPr descr="A group of people in a meeting&#10;&#10;Description automatically generated" id="4256" name="Google Shape;4256;p1"/>
            <p:cNvPicPr preferRelativeResize="0"/>
            <p:nvPr/>
          </p:nvPicPr>
          <p:blipFill rotWithShape="1">
            <a:blip r:embed="rId3">
              <a:alphaModFix/>
            </a:blip>
            <a:srcRect b="0" l="0" r="0" t="0"/>
            <a:stretch/>
          </p:blipFill>
          <p:spPr>
            <a:xfrm>
              <a:off x="2264218" y="0"/>
              <a:ext cx="10056447" cy="6858000"/>
            </a:xfrm>
            <a:custGeom>
              <a:rect b="b" l="l" r="r" t="t"/>
              <a:pathLst>
                <a:path extrusionOk="0" h="6858000" w="10056447">
                  <a:moveTo>
                    <a:pt x="0" y="0"/>
                  </a:moveTo>
                  <a:lnTo>
                    <a:pt x="5599249" y="0"/>
                  </a:lnTo>
                  <a:lnTo>
                    <a:pt x="6983587" y="5606465"/>
                  </a:lnTo>
                  <a:lnTo>
                    <a:pt x="9839715" y="0"/>
                  </a:lnTo>
                  <a:lnTo>
                    <a:pt x="10015542" y="0"/>
                  </a:lnTo>
                  <a:lnTo>
                    <a:pt x="10056447" y="80616"/>
                  </a:lnTo>
                  <a:lnTo>
                    <a:pt x="10056447" y="6858000"/>
                  </a:lnTo>
                  <a:lnTo>
                    <a:pt x="4384226" y="6858000"/>
                  </a:lnTo>
                  <a:close/>
                </a:path>
              </a:pathLst>
            </a:custGeom>
            <a:noFill/>
            <a:ln>
              <a:noFill/>
            </a:ln>
          </p:spPr>
        </p:pic>
        <p:pic>
          <p:nvPicPr>
            <p:cNvPr descr="A group of people sitting in chairs&#10;&#10;Description automatically generated" id="4257" name="Google Shape;4257;p1"/>
            <p:cNvPicPr preferRelativeResize="0"/>
            <p:nvPr/>
          </p:nvPicPr>
          <p:blipFill rotWithShape="1">
            <a:blip r:embed="rId4">
              <a:alphaModFix/>
            </a:blip>
            <a:srcRect b="0" l="0" r="0" t="0"/>
            <a:stretch/>
          </p:blipFill>
          <p:spPr>
            <a:xfrm>
              <a:off x="6946900" y="0"/>
              <a:ext cx="5373764" cy="6858000"/>
            </a:xfrm>
            <a:prstGeom prst="rect">
              <a:avLst/>
            </a:prstGeom>
            <a:noFill/>
            <a:ln>
              <a:noFill/>
            </a:ln>
          </p:spPr>
        </p:pic>
      </p:grpSp>
      <p:sp>
        <p:nvSpPr>
          <p:cNvPr id="4258" name="Google Shape;4258;p1"/>
          <p:cNvSpPr txBox="1"/>
          <p:nvPr>
            <p:ph idx="1" type="body"/>
          </p:nvPr>
        </p:nvSpPr>
        <p:spPr>
          <a:xfrm>
            <a:off x="360857" y="5412748"/>
            <a:ext cx="5806677" cy="58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600"/>
              <a:buNone/>
            </a:pPr>
            <a:r>
              <a:rPr b="0" lang="en-US" sz="1600">
                <a:latin typeface="Open Sans"/>
                <a:ea typeface="Open Sans"/>
                <a:cs typeface="Open Sans"/>
                <a:sym typeface="Open Sans"/>
              </a:rPr>
              <a:t>Modul 10: Persyaratan Tim dan Bakat</a:t>
            </a:r>
            <a:endParaRPr b="0" sz="1600">
              <a:latin typeface="Open Sans"/>
              <a:ea typeface="Open Sans"/>
              <a:cs typeface="Open Sans"/>
              <a:sym typeface="Open Sans"/>
            </a:endParaRPr>
          </a:p>
        </p:txBody>
      </p:sp>
      <p:sp>
        <p:nvSpPr>
          <p:cNvPr id="4259" name="Google Shape;4259;p1"/>
          <p:cNvSpPr txBox="1"/>
          <p:nvPr>
            <p:ph idx="2" type="body"/>
          </p:nvPr>
        </p:nvSpPr>
        <p:spPr>
          <a:xfrm>
            <a:off x="360857" y="4551698"/>
            <a:ext cx="6414016" cy="58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US" sz="2400">
                <a:latin typeface="Barlow"/>
                <a:ea typeface="Barlow"/>
                <a:cs typeface="Barlow"/>
                <a:sym typeface="Barlow"/>
              </a:rPr>
              <a:t>Pelajaran 10.1: Menemukan Co-founder dan Mentor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1" name="Shape 4661"/>
        <p:cNvGrpSpPr/>
        <p:nvPr/>
      </p:nvGrpSpPr>
      <p:grpSpPr>
        <a:xfrm>
          <a:off x="0" y="0"/>
          <a:ext cx="0" cy="0"/>
          <a:chOff x="0" y="0"/>
          <a:chExt cx="0" cy="0"/>
        </a:xfrm>
      </p:grpSpPr>
      <p:grpSp>
        <p:nvGrpSpPr>
          <p:cNvPr id="4662" name="Google Shape;4662;p10"/>
          <p:cNvGrpSpPr/>
          <p:nvPr/>
        </p:nvGrpSpPr>
        <p:grpSpPr>
          <a:xfrm>
            <a:off x="6615605" y="283449"/>
            <a:ext cx="3220753" cy="3220753"/>
            <a:chOff x="6615605" y="283449"/>
            <a:chExt cx="3220753" cy="3220753"/>
          </a:xfrm>
        </p:grpSpPr>
        <p:grpSp>
          <p:nvGrpSpPr>
            <p:cNvPr id="4663" name="Google Shape;4663;p10"/>
            <p:cNvGrpSpPr/>
            <p:nvPr/>
          </p:nvGrpSpPr>
          <p:grpSpPr>
            <a:xfrm>
              <a:off x="6615605" y="283449"/>
              <a:ext cx="3220753" cy="3220753"/>
              <a:chOff x="4751220" y="-1407341"/>
              <a:chExt cx="5536427" cy="5536427"/>
            </a:xfrm>
          </p:grpSpPr>
          <p:sp>
            <p:nvSpPr>
              <p:cNvPr id="4664" name="Google Shape;4664;p10"/>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65" name="Google Shape;4665;p10"/>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66" name="Google Shape;4666;p10"/>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67" name="Google Shape;4667;p1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4668" name="Google Shape;4668;p10"/>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4669" name="Google Shape;4669;p10"/>
          <p:cNvGrpSpPr/>
          <p:nvPr/>
        </p:nvGrpSpPr>
        <p:grpSpPr>
          <a:xfrm>
            <a:off x="1572541" y="1671635"/>
            <a:ext cx="4878076" cy="4878073"/>
            <a:chOff x="1572541" y="1671635"/>
            <a:chExt cx="4878076" cy="4878073"/>
          </a:xfrm>
        </p:grpSpPr>
        <p:grpSp>
          <p:nvGrpSpPr>
            <p:cNvPr id="4670" name="Google Shape;4670;p10"/>
            <p:cNvGrpSpPr/>
            <p:nvPr/>
          </p:nvGrpSpPr>
          <p:grpSpPr>
            <a:xfrm>
              <a:off x="1572541" y="1671635"/>
              <a:ext cx="4878076" cy="4878073"/>
              <a:chOff x="2558536" y="1849120"/>
              <a:chExt cx="4510410" cy="4510408"/>
            </a:xfrm>
          </p:grpSpPr>
          <p:sp>
            <p:nvSpPr>
              <p:cNvPr id="4671" name="Google Shape;4671;p1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2" name="Google Shape;4672;p1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3" name="Google Shape;4673;p1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4" name="Google Shape;4674;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4675" name="Google Shape;4675;p10"/>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4676" name="Google Shape;4676;p10"/>
          <p:cNvGrpSpPr/>
          <p:nvPr/>
        </p:nvGrpSpPr>
        <p:grpSpPr>
          <a:xfrm>
            <a:off x="5087547" y="2750190"/>
            <a:ext cx="3871013" cy="3871011"/>
            <a:chOff x="5087547" y="2750190"/>
            <a:chExt cx="3871013" cy="3871011"/>
          </a:xfrm>
        </p:grpSpPr>
        <p:grpSp>
          <p:nvGrpSpPr>
            <p:cNvPr id="4677" name="Google Shape;4677;p10"/>
            <p:cNvGrpSpPr/>
            <p:nvPr/>
          </p:nvGrpSpPr>
          <p:grpSpPr>
            <a:xfrm>
              <a:off x="5087547" y="2750190"/>
              <a:ext cx="3871013" cy="3871011"/>
              <a:chOff x="6995829" y="1763061"/>
              <a:chExt cx="6939934" cy="6939932"/>
            </a:xfrm>
          </p:grpSpPr>
          <p:sp>
            <p:nvSpPr>
              <p:cNvPr id="4678" name="Google Shape;4678;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79" name="Google Shape;4679;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80" name="Google Shape;4680;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81" name="Google Shape;4681;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4682" name="Google Shape;4682;p10"/>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4683" name="Google Shape;4683;p10"/>
          <p:cNvSpPr txBox="1"/>
          <p:nvPr/>
        </p:nvSpPr>
        <p:spPr>
          <a:xfrm>
            <a:off x="379456" y="3316838"/>
            <a:ext cx="234902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REKAN PENDIRI &amp; MENTOR</a:t>
            </a:r>
            <a:endParaRPr b="1" sz="1800">
              <a:solidFill>
                <a:schemeClr val="dk1"/>
              </a:solidFill>
              <a:latin typeface="Barlow SemiBold"/>
              <a:ea typeface="Barlow SemiBold"/>
              <a:cs typeface="Barlow SemiBold"/>
              <a:sym typeface="Barlow SemiBold"/>
            </a:endParaRPr>
          </a:p>
        </p:txBody>
      </p:sp>
      <p:sp>
        <p:nvSpPr>
          <p:cNvPr id="4684" name="Google Shape;4684;p10"/>
          <p:cNvSpPr txBox="1"/>
          <p:nvPr/>
        </p:nvSpPr>
        <p:spPr>
          <a:xfrm>
            <a:off x="381384" y="4275280"/>
            <a:ext cx="189799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Cerminkan apa yang dibawa oleh co-founder dan mentor ke meja</a:t>
            </a:r>
            <a:endParaRPr b="0" sz="1400" cap="none">
              <a:solidFill>
                <a:schemeClr val="dk1"/>
              </a:solidFill>
              <a:latin typeface="Open Sans"/>
              <a:ea typeface="Open Sans"/>
              <a:cs typeface="Open Sans"/>
              <a:sym typeface="Open Sans"/>
            </a:endParaRPr>
          </a:p>
        </p:txBody>
      </p:sp>
      <p:sp>
        <p:nvSpPr>
          <p:cNvPr id="4685" name="Google Shape;4685;p10"/>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Inti dalam Pelajaran ini</a:t>
            </a:r>
            <a:endParaRPr b="1" sz="3200">
              <a:solidFill>
                <a:schemeClr val="dk2"/>
              </a:solidFill>
              <a:latin typeface="Barlow"/>
              <a:ea typeface="Barlow"/>
              <a:cs typeface="Barlow"/>
              <a:sym typeface="Barlow"/>
            </a:endParaRPr>
          </a:p>
        </p:txBody>
      </p:sp>
      <p:grpSp>
        <p:nvGrpSpPr>
          <p:cNvPr id="4686" name="Google Shape;4686;p10"/>
          <p:cNvGrpSpPr/>
          <p:nvPr/>
        </p:nvGrpSpPr>
        <p:grpSpPr>
          <a:xfrm>
            <a:off x="487397" y="4066315"/>
            <a:ext cx="2657449" cy="0"/>
            <a:chOff x="487397" y="4066315"/>
            <a:chExt cx="2657449" cy="0"/>
          </a:xfrm>
        </p:grpSpPr>
        <p:cxnSp>
          <p:nvCxnSpPr>
            <p:cNvPr id="4687" name="Google Shape;4687;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688" name="Google Shape;4688;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4689" name="Google Shape;4689;p10"/>
          <p:cNvSpPr txBox="1"/>
          <p:nvPr/>
        </p:nvSpPr>
        <p:spPr>
          <a:xfrm>
            <a:off x="8955655" y="5220924"/>
            <a:ext cx="2189620"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Membangun hubungan dan menciptakan hubungan positif</a:t>
            </a:r>
            <a:endParaRPr b="0" sz="1400" cap="none">
              <a:solidFill>
                <a:schemeClr val="dk1"/>
              </a:solidFill>
              <a:latin typeface="Open Sans"/>
              <a:ea typeface="Open Sans"/>
              <a:cs typeface="Open Sans"/>
              <a:sym typeface="Open Sans"/>
            </a:endParaRPr>
          </a:p>
        </p:txBody>
      </p:sp>
      <p:grpSp>
        <p:nvGrpSpPr>
          <p:cNvPr id="4690" name="Google Shape;4690;p10"/>
          <p:cNvGrpSpPr/>
          <p:nvPr/>
        </p:nvGrpSpPr>
        <p:grpSpPr>
          <a:xfrm>
            <a:off x="7304855" y="4481007"/>
            <a:ext cx="3775269" cy="646331"/>
            <a:chOff x="7304855" y="4481007"/>
            <a:chExt cx="3775269" cy="646331"/>
          </a:xfrm>
        </p:grpSpPr>
        <p:sp>
          <p:nvSpPr>
            <p:cNvPr id="4691" name="Google Shape;4691;p10"/>
            <p:cNvSpPr txBox="1"/>
            <p:nvPr/>
          </p:nvSpPr>
          <p:spPr>
            <a:xfrm>
              <a:off x="8518065" y="4481007"/>
              <a:ext cx="2562059"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MENGHINDARI KONFLIK</a:t>
              </a:r>
              <a:endParaRPr b="1" sz="1800">
                <a:solidFill>
                  <a:schemeClr val="dk1"/>
                </a:solidFill>
                <a:latin typeface="Barlow SemiBold"/>
                <a:ea typeface="Barlow SemiBold"/>
                <a:cs typeface="Barlow SemiBold"/>
                <a:sym typeface="Barlow SemiBold"/>
              </a:endParaRPr>
            </a:p>
          </p:txBody>
        </p:sp>
        <p:grpSp>
          <p:nvGrpSpPr>
            <p:cNvPr id="4692" name="Google Shape;4692;p10"/>
            <p:cNvGrpSpPr/>
            <p:nvPr/>
          </p:nvGrpSpPr>
          <p:grpSpPr>
            <a:xfrm>
              <a:off x="7304855" y="5114269"/>
              <a:ext cx="3667860" cy="0"/>
              <a:chOff x="7304855" y="5114269"/>
              <a:chExt cx="3667860" cy="0"/>
            </a:xfrm>
          </p:grpSpPr>
          <p:cxnSp>
            <p:nvCxnSpPr>
              <p:cNvPr id="4693" name="Google Shape;4693;p10"/>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694" name="Google Shape;4694;p10"/>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4695" name="Google Shape;4695;p10"/>
          <p:cNvSpPr txBox="1"/>
          <p:nvPr/>
        </p:nvSpPr>
        <p:spPr>
          <a:xfrm>
            <a:off x="9525780" y="2483168"/>
            <a:ext cx="2301145"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Apa saja konflik umum dan bagaimana menghindari konflik</a:t>
            </a:r>
            <a:r>
              <a:rPr b="0" lang="en-US" sz="1400" cap="none">
                <a:solidFill>
                  <a:schemeClr val="dk1"/>
                </a:solidFill>
                <a:latin typeface="Open Sans"/>
                <a:ea typeface="Open Sans"/>
                <a:cs typeface="Open Sans"/>
                <a:sym typeface="Open Sans"/>
              </a:rPr>
              <a:t>?</a:t>
            </a:r>
            <a:endParaRPr/>
          </a:p>
        </p:txBody>
      </p:sp>
      <p:grpSp>
        <p:nvGrpSpPr>
          <p:cNvPr id="4696" name="Google Shape;4696;p10"/>
          <p:cNvGrpSpPr/>
          <p:nvPr/>
        </p:nvGrpSpPr>
        <p:grpSpPr>
          <a:xfrm>
            <a:off x="8501591" y="1524726"/>
            <a:ext cx="3325335" cy="749477"/>
            <a:chOff x="8501591" y="1524726"/>
            <a:chExt cx="3325335" cy="749477"/>
          </a:xfrm>
        </p:grpSpPr>
        <p:sp>
          <p:nvSpPr>
            <p:cNvPr id="4697" name="Google Shape;4697;p10"/>
            <p:cNvSpPr txBox="1"/>
            <p:nvPr/>
          </p:nvSpPr>
          <p:spPr>
            <a:xfrm>
              <a:off x="9477899" y="1524726"/>
              <a:ext cx="234902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KONFLIK CO-FOUNDER</a:t>
              </a:r>
              <a:endParaRPr b="1" sz="1800">
                <a:solidFill>
                  <a:schemeClr val="dk1"/>
                </a:solidFill>
                <a:latin typeface="Barlow SemiBold"/>
                <a:ea typeface="Barlow SemiBold"/>
                <a:cs typeface="Barlow SemiBold"/>
                <a:sym typeface="Barlow SemiBold"/>
              </a:endParaRPr>
            </a:p>
          </p:txBody>
        </p:sp>
        <p:grpSp>
          <p:nvGrpSpPr>
            <p:cNvPr id="4698" name="Google Shape;4698;p10"/>
            <p:cNvGrpSpPr/>
            <p:nvPr/>
          </p:nvGrpSpPr>
          <p:grpSpPr>
            <a:xfrm>
              <a:off x="8501591" y="2274203"/>
              <a:ext cx="3217925" cy="0"/>
              <a:chOff x="8501591" y="2274203"/>
              <a:chExt cx="3217925" cy="0"/>
            </a:xfrm>
          </p:grpSpPr>
          <p:cxnSp>
            <p:nvCxnSpPr>
              <p:cNvPr id="4699" name="Google Shape;4699;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700" name="Google Shape;4700;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69"/>
                                        </p:tgtEl>
                                        <p:attrNameLst>
                                          <p:attrName>style.visibility</p:attrName>
                                        </p:attrNameLst>
                                      </p:cBhvr>
                                      <p:to>
                                        <p:strVal val="visible"/>
                                      </p:to>
                                    </p:set>
                                    <p:anim calcmode="lin" valueType="num">
                                      <p:cBhvr additive="base">
                                        <p:cTn dur="500"/>
                                        <p:tgtEl>
                                          <p:spTgt spid="4669"/>
                                        </p:tgtEl>
                                        <p:attrNameLst>
                                          <p:attrName>ppt_w</p:attrName>
                                        </p:attrNameLst>
                                      </p:cBhvr>
                                      <p:tavLst>
                                        <p:tav fmla="" tm="0">
                                          <p:val>
                                            <p:strVal val="0"/>
                                          </p:val>
                                        </p:tav>
                                        <p:tav fmla="" tm="100000">
                                          <p:val>
                                            <p:strVal val="#ppt_w"/>
                                          </p:val>
                                        </p:tav>
                                      </p:tavLst>
                                    </p:anim>
                                    <p:anim calcmode="lin" valueType="num">
                                      <p:cBhvr additive="base">
                                        <p:cTn dur="500"/>
                                        <p:tgtEl>
                                          <p:spTgt spid="46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76"/>
                                        </p:tgtEl>
                                        <p:attrNameLst>
                                          <p:attrName>style.visibility</p:attrName>
                                        </p:attrNameLst>
                                      </p:cBhvr>
                                      <p:to>
                                        <p:strVal val="visible"/>
                                      </p:to>
                                    </p:set>
                                    <p:anim calcmode="lin" valueType="num">
                                      <p:cBhvr additive="base">
                                        <p:cTn dur="500"/>
                                        <p:tgtEl>
                                          <p:spTgt spid="4676"/>
                                        </p:tgtEl>
                                        <p:attrNameLst>
                                          <p:attrName>ppt_w</p:attrName>
                                        </p:attrNameLst>
                                      </p:cBhvr>
                                      <p:tavLst>
                                        <p:tav fmla="" tm="0">
                                          <p:val>
                                            <p:strVal val="0"/>
                                          </p:val>
                                        </p:tav>
                                        <p:tav fmla="" tm="100000">
                                          <p:val>
                                            <p:strVal val="#ppt_w"/>
                                          </p:val>
                                        </p:tav>
                                      </p:tavLst>
                                    </p:anim>
                                    <p:anim calcmode="lin" valueType="num">
                                      <p:cBhvr additive="base">
                                        <p:cTn dur="500"/>
                                        <p:tgtEl>
                                          <p:spTgt spid="467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62"/>
                                        </p:tgtEl>
                                        <p:attrNameLst>
                                          <p:attrName>style.visibility</p:attrName>
                                        </p:attrNameLst>
                                      </p:cBhvr>
                                      <p:to>
                                        <p:strVal val="visible"/>
                                      </p:to>
                                    </p:set>
                                    <p:anim calcmode="lin" valueType="num">
                                      <p:cBhvr additive="base">
                                        <p:cTn dur="500"/>
                                        <p:tgtEl>
                                          <p:spTgt spid="4662"/>
                                        </p:tgtEl>
                                        <p:attrNameLst>
                                          <p:attrName>ppt_w</p:attrName>
                                        </p:attrNameLst>
                                      </p:cBhvr>
                                      <p:tavLst>
                                        <p:tav fmla="" tm="0">
                                          <p:val>
                                            <p:strVal val="0"/>
                                          </p:val>
                                        </p:tav>
                                        <p:tav fmla="" tm="100000">
                                          <p:val>
                                            <p:strVal val="#ppt_w"/>
                                          </p:val>
                                        </p:tav>
                                      </p:tavLst>
                                    </p:anim>
                                    <p:anim calcmode="lin" valueType="num">
                                      <p:cBhvr additive="base">
                                        <p:cTn dur="500"/>
                                        <p:tgtEl>
                                          <p:spTgt spid="466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4" name="Shape 4704"/>
        <p:cNvGrpSpPr/>
        <p:nvPr/>
      </p:nvGrpSpPr>
      <p:grpSpPr>
        <a:xfrm>
          <a:off x="0" y="0"/>
          <a:ext cx="0" cy="0"/>
          <a:chOff x="0" y="0"/>
          <a:chExt cx="0" cy="0"/>
        </a:xfrm>
      </p:grpSpPr>
      <p:sp>
        <p:nvSpPr>
          <p:cNvPr id="4705" name="Google Shape;4705;p11"/>
          <p:cNvSpPr txBox="1"/>
          <p:nvPr>
            <p:ph type="ctrTitle"/>
          </p:nvPr>
        </p:nvSpPr>
        <p:spPr>
          <a:xfrm>
            <a:off x="1654628" y="1901372"/>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SESI PENGENALAN KONSEP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9" name="Shape 4709"/>
        <p:cNvGrpSpPr/>
        <p:nvPr/>
      </p:nvGrpSpPr>
      <p:grpSpPr>
        <a:xfrm>
          <a:off x="0" y="0"/>
          <a:ext cx="0" cy="0"/>
          <a:chOff x="0" y="0"/>
          <a:chExt cx="0" cy="0"/>
        </a:xfrm>
      </p:grpSpPr>
      <p:sp>
        <p:nvSpPr>
          <p:cNvPr id="4710" name="Google Shape;4710;p12"/>
          <p:cNvSpPr txBox="1"/>
          <p:nvPr>
            <p:ph type="ctrTitle"/>
          </p:nvPr>
        </p:nvSpPr>
        <p:spPr>
          <a:xfrm>
            <a:off x="3582991" y="3144726"/>
            <a:ext cx="7572689" cy="677108"/>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BF2026"/>
              </a:buClr>
              <a:buSzPts val="4400"/>
              <a:buFont typeface="Barlow Medium"/>
              <a:buNone/>
            </a:pPr>
            <a:r>
              <a:rPr lang="en-US" sz="4400">
                <a:latin typeface="Barlow Medium"/>
                <a:ea typeface="Barlow Medium"/>
                <a:cs typeface="Barlow Medium"/>
                <a:sym typeface="Barlow Medium"/>
              </a:rPr>
              <a:t>Identifikasi Co-founder ini</a:t>
            </a:r>
            <a:endParaRPr sz="4400">
              <a:latin typeface="Barlow Medium"/>
              <a:ea typeface="Barlow Medium"/>
              <a:cs typeface="Barlow Medium"/>
              <a:sym typeface="Barlow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4" name="Shape 4714"/>
        <p:cNvGrpSpPr/>
        <p:nvPr/>
      </p:nvGrpSpPr>
      <p:grpSpPr>
        <a:xfrm>
          <a:off x="0" y="0"/>
          <a:ext cx="0" cy="0"/>
          <a:chOff x="0" y="0"/>
          <a:chExt cx="0" cy="0"/>
        </a:xfrm>
      </p:grpSpPr>
      <p:sp>
        <p:nvSpPr>
          <p:cNvPr id="4715" name="Google Shape;4715;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16" name="Google Shape;4716;p13"/>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17" name="Google Shape;4717;p13"/>
          <p:cNvSpPr/>
          <p:nvPr/>
        </p:nvSpPr>
        <p:spPr>
          <a:xfrm>
            <a:off x="0" y="0"/>
            <a:ext cx="12192000" cy="6219825"/>
          </a:xfrm>
          <a:custGeom>
            <a:rect b="b" l="l" r="r" t="t"/>
            <a:pathLst>
              <a:path extrusionOk="0" h="6219825" w="1219200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Exclusive: Sachin and Binny Bansal shut down Sabin Advisors" id="4718" name="Google Shape;4718;p13"/>
          <p:cNvPicPr preferRelativeResize="0"/>
          <p:nvPr/>
        </p:nvPicPr>
        <p:blipFill rotWithShape="1">
          <a:blip r:embed="rId3">
            <a:alphaModFix/>
          </a:blip>
          <a:srcRect b="0" l="0" r="0" t="0"/>
          <a:stretch/>
        </p:blipFill>
        <p:spPr>
          <a:xfrm>
            <a:off x="2419211" y="425754"/>
            <a:ext cx="7353577" cy="3676789"/>
          </a:xfrm>
          <a:prstGeom prst="parallelogram">
            <a:avLst>
              <a:gd fmla="val 25000" name="adj"/>
            </a:avLst>
          </a:prstGeom>
          <a:noFill/>
          <a:ln>
            <a:noFill/>
          </a:ln>
          <a:effectLst>
            <a:outerShdw blurRad="50800" rotWithShape="0" algn="tl" dir="2700000" dist="38100">
              <a:srgbClr val="000000">
                <a:alpha val="40000"/>
              </a:srgbClr>
            </a:outerShdw>
          </a:effectLst>
        </p:spPr>
      </p:pic>
      <p:sp>
        <p:nvSpPr>
          <p:cNvPr id="4719" name="Google Shape;4719;p13"/>
          <p:cNvSpPr txBox="1"/>
          <p:nvPr/>
        </p:nvSpPr>
        <p:spPr>
          <a:xfrm>
            <a:off x="2923884" y="4203464"/>
            <a:ext cx="68489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arlow"/>
                <a:ea typeface="Barlow"/>
                <a:cs typeface="Barlow"/>
                <a:sym typeface="Barlow"/>
              </a:rPr>
              <a:t>Sachin Bansal dan Binny Bansal</a:t>
            </a:r>
            <a:r>
              <a:rPr b="1" lang="en-US" sz="2800">
                <a:solidFill>
                  <a:schemeClr val="dk2"/>
                </a:solidFill>
                <a:latin typeface="Barlow"/>
                <a:ea typeface="Barlow"/>
                <a:cs typeface="Barlow"/>
                <a:sym typeface="Barlow"/>
              </a:rPr>
              <a:t>FLIPKART</a:t>
            </a:r>
            <a:endParaRPr b="1" sz="2800">
              <a:solidFill>
                <a:schemeClr val="dk2"/>
              </a:solidFill>
              <a:latin typeface="Barlow"/>
              <a:ea typeface="Barlow"/>
              <a:cs typeface="Barlow"/>
              <a:sym typeface="Barlow"/>
            </a:endParaRPr>
          </a:p>
        </p:txBody>
      </p:sp>
      <p:pic>
        <p:nvPicPr>
          <p:cNvPr descr="Flipkart Logo PNG Vectors Free Download" id="4720" name="Google Shape;4720;p13"/>
          <p:cNvPicPr preferRelativeResize="0"/>
          <p:nvPr/>
        </p:nvPicPr>
        <p:blipFill rotWithShape="1">
          <a:blip r:embed="rId4">
            <a:alphaModFix/>
          </a:blip>
          <a:srcRect b="0" l="0" r="0" t="0"/>
          <a:stretch/>
        </p:blipFill>
        <p:spPr>
          <a:xfrm>
            <a:off x="9597183" y="2691029"/>
            <a:ext cx="1499734" cy="14115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24" name="Shape 4724"/>
        <p:cNvGrpSpPr/>
        <p:nvPr/>
      </p:nvGrpSpPr>
      <p:grpSpPr>
        <a:xfrm>
          <a:off x="0" y="0"/>
          <a:ext cx="0" cy="0"/>
          <a:chOff x="0" y="0"/>
          <a:chExt cx="0" cy="0"/>
        </a:xfrm>
      </p:grpSpPr>
      <p:sp>
        <p:nvSpPr>
          <p:cNvPr id="4725" name="Google Shape;4725;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inkedIn Co-Founder Reid Hoffman on How to Prepare Your Business for a  Recession | Entrepreneur" id="4726" name="Google Shape;4726;p14"/>
          <p:cNvPicPr preferRelativeResize="0"/>
          <p:nvPr/>
        </p:nvPicPr>
        <p:blipFill rotWithShape="1">
          <a:blip r:embed="rId3">
            <a:alphaModFix/>
          </a:blip>
          <a:srcRect b="13381" l="0" r="2" t="0"/>
          <a:stretch/>
        </p:blipFill>
        <p:spPr>
          <a:xfrm>
            <a:off x="579264" y="365141"/>
            <a:ext cx="6288262" cy="3063875"/>
          </a:xfrm>
          <a:prstGeom prst="rect">
            <a:avLst/>
          </a:prstGeom>
          <a:noFill/>
          <a:ln>
            <a:noFill/>
          </a:ln>
        </p:spPr>
      </p:pic>
      <p:sp>
        <p:nvSpPr>
          <p:cNvPr id="4727" name="Google Shape;4727;p14"/>
          <p:cNvSpPr/>
          <p:nvPr/>
        </p:nvSpPr>
        <p:spPr>
          <a:xfrm>
            <a:off x="579263" y="3630934"/>
            <a:ext cx="6288261" cy="2546028"/>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28" name="Google Shape;4728;p14"/>
          <p:cNvSpPr/>
          <p:nvPr/>
        </p:nvSpPr>
        <p:spPr>
          <a:xfrm>
            <a:off x="522494" y="456572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729" name="Google Shape;4729;p14"/>
          <p:cNvSpPr/>
          <p:nvPr/>
        </p:nvSpPr>
        <p:spPr>
          <a:xfrm rot="5400000">
            <a:off x="2394346" y="4893056"/>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30" name="Google Shape;4730;p14"/>
          <p:cNvSpPr txBox="1"/>
          <p:nvPr/>
        </p:nvSpPr>
        <p:spPr>
          <a:xfrm>
            <a:off x="831484" y="3742677"/>
            <a:ext cx="3315810" cy="210502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2800">
                <a:solidFill>
                  <a:schemeClr val="dk2"/>
                </a:solidFill>
                <a:highlight>
                  <a:srgbClr val="FFFFFF"/>
                </a:highlight>
                <a:latin typeface="Barlow"/>
                <a:ea typeface="Barlow"/>
                <a:cs typeface="Barlow"/>
                <a:sym typeface="Barlow"/>
              </a:rPr>
              <a:t>Reid Hoffman </a:t>
            </a:r>
            <a:endParaRPr/>
          </a:p>
          <a:p>
            <a:pPr indent="0" lvl="0" marL="0" marR="0" rtl="0" algn="l">
              <a:lnSpc>
                <a:spcPct val="90000"/>
              </a:lnSpc>
              <a:spcBef>
                <a:spcPts val="600"/>
              </a:spcBef>
              <a:spcAft>
                <a:spcPts val="0"/>
              </a:spcAft>
              <a:buNone/>
            </a:pPr>
            <a:r>
              <a:rPr b="0" i="0" lang="en-US" sz="2800">
                <a:solidFill>
                  <a:schemeClr val="dk2"/>
                </a:solidFill>
                <a:highlight>
                  <a:srgbClr val="FFFFFF"/>
                </a:highlight>
                <a:latin typeface="Barlow"/>
                <a:ea typeface="Barlow"/>
                <a:cs typeface="Barlow"/>
                <a:sym typeface="Barlow"/>
              </a:rPr>
              <a:t>Allen Blue</a:t>
            </a:r>
            <a:endParaRPr b="0" i="0" sz="2400">
              <a:solidFill>
                <a:schemeClr val="dk1"/>
              </a:solidFill>
              <a:highlight>
                <a:srgbClr val="FFFFFF"/>
              </a:highlight>
              <a:latin typeface="Barlow"/>
              <a:ea typeface="Barlow"/>
              <a:cs typeface="Barlow"/>
              <a:sym typeface="Barlow"/>
            </a:endParaRPr>
          </a:p>
          <a:p>
            <a:pPr indent="0" lvl="0" marL="0" marR="0" rtl="0" algn="l">
              <a:lnSpc>
                <a:spcPct val="90000"/>
              </a:lnSpc>
              <a:spcBef>
                <a:spcPts val="600"/>
              </a:spcBef>
              <a:spcAft>
                <a:spcPts val="0"/>
              </a:spcAft>
              <a:buNone/>
            </a:pPr>
            <a:r>
              <a:t/>
            </a:r>
            <a:endParaRPr b="1" sz="1700">
              <a:solidFill>
                <a:schemeClr val="dk1"/>
              </a:solidFill>
              <a:highlight>
                <a:srgbClr val="FFFFFF"/>
              </a:highlight>
              <a:latin typeface="Arial"/>
              <a:ea typeface="Arial"/>
              <a:cs typeface="Arial"/>
              <a:sym typeface="Arial"/>
            </a:endParaRPr>
          </a:p>
        </p:txBody>
      </p:sp>
      <p:pic>
        <p:nvPicPr>
          <p:cNvPr descr="Linkedin: LinkedIn's new initiative will help upskill blue-collar workers  and improve their employability: Allen Blue - The Economic Times" id="4731" name="Google Shape;4731;p14"/>
          <p:cNvPicPr preferRelativeResize="0"/>
          <p:nvPr/>
        </p:nvPicPr>
        <p:blipFill rotWithShape="1">
          <a:blip r:embed="rId4">
            <a:alphaModFix/>
          </a:blip>
          <a:srcRect b="0" l="16361" r="24082" t="0"/>
          <a:stretch/>
        </p:blipFill>
        <p:spPr>
          <a:xfrm>
            <a:off x="7048500" y="365109"/>
            <a:ext cx="4621006" cy="5811838"/>
          </a:xfrm>
          <a:prstGeom prst="rect">
            <a:avLst/>
          </a:prstGeom>
          <a:noFill/>
          <a:ln>
            <a:noFill/>
          </a:ln>
        </p:spPr>
      </p:pic>
      <p:sp>
        <p:nvSpPr>
          <p:cNvPr id="4732" name="Google Shape;4732;p14"/>
          <p:cNvSpPr txBox="1"/>
          <p:nvPr/>
        </p:nvSpPr>
        <p:spPr>
          <a:xfrm>
            <a:off x="860023" y="5153589"/>
            <a:ext cx="1881653"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dk1"/>
                </a:solidFill>
                <a:highlight>
                  <a:srgbClr val="FFFFFF"/>
                </a:highlight>
                <a:latin typeface="Barlow"/>
                <a:ea typeface="Barlow"/>
                <a:cs typeface="Barlow"/>
                <a:sym typeface="Barlow"/>
              </a:rPr>
              <a:t>LINKEDIN</a:t>
            </a:r>
            <a:endParaRPr b="1" sz="2800">
              <a:solidFill>
                <a:schemeClr val="dk1"/>
              </a:solidFill>
              <a:latin typeface="Barlow"/>
              <a:ea typeface="Barlow"/>
              <a:cs typeface="Barlow"/>
              <a:sym typeface="Barlow"/>
            </a:endParaRPr>
          </a:p>
        </p:txBody>
      </p:sp>
      <p:pic>
        <p:nvPicPr>
          <p:cNvPr id="4733" name="Google Shape;4733;p14"/>
          <p:cNvPicPr preferRelativeResize="0"/>
          <p:nvPr/>
        </p:nvPicPr>
        <p:blipFill rotWithShape="1">
          <a:blip r:embed="rId5">
            <a:alphaModFix/>
          </a:blip>
          <a:srcRect b="0" l="0" r="0" t="0"/>
          <a:stretch/>
        </p:blipFill>
        <p:spPr>
          <a:xfrm>
            <a:off x="3522697" y="4154857"/>
            <a:ext cx="1753636" cy="16504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7" name="Shape 4737"/>
        <p:cNvGrpSpPr/>
        <p:nvPr/>
      </p:nvGrpSpPr>
      <p:grpSpPr>
        <a:xfrm>
          <a:off x="0" y="0"/>
          <a:ext cx="0" cy="0"/>
          <a:chOff x="0" y="0"/>
          <a:chExt cx="0" cy="0"/>
        </a:xfrm>
      </p:grpSpPr>
      <p:sp>
        <p:nvSpPr>
          <p:cNvPr id="4738" name="Google Shape;4738;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39" name="Google Shape;4739;p15"/>
          <p:cNvSpPr/>
          <p:nvPr/>
        </p:nvSpPr>
        <p:spPr>
          <a:xfrm>
            <a:off x="0" y="4080681"/>
            <a:ext cx="12192000" cy="2777318"/>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40" name="Google Shape;4740;p15"/>
          <p:cNvSpPr txBox="1"/>
          <p:nvPr>
            <p:ph idx="1" type="subTitle"/>
          </p:nvPr>
        </p:nvSpPr>
        <p:spPr>
          <a:xfrm>
            <a:off x="829876" y="5469340"/>
            <a:ext cx="7315199" cy="10722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2800"/>
              <a:buNone/>
            </a:pPr>
            <a:r>
              <a:rPr lang="en-US" sz="2800">
                <a:solidFill>
                  <a:schemeClr val="dk2"/>
                </a:solidFill>
                <a:latin typeface="Barlow"/>
                <a:ea typeface="Barlow"/>
                <a:cs typeface="Barlow"/>
                <a:sym typeface="Barlow"/>
              </a:rPr>
              <a:t>Bhavish Aggarwal, Ankit Bhati</a:t>
            </a:r>
            <a:endParaRPr sz="2800">
              <a:solidFill>
                <a:schemeClr val="dk2"/>
              </a:solidFill>
              <a:latin typeface="Barlow"/>
              <a:ea typeface="Barlow"/>
              <a:cs typeface="Barlow"/>
              <a:sym typeface="Barlow"/>
            </a:endParaRPr>
          </a:p>
          <a:p>
            <a:pPr indent="0" lvl="0" marL="0" rtl="0" algn="l">
              <a:lnSpc>
                <a:spcPct val="100000"/>
              </a:lnSpc>
              <a:spcBef>
                <a:spcPts val="0"/>
              </a:spcBef>
              <a:spcAft>
                <a:spcPts val="0"/>
              </a:spcAft>
              <a:buClr>
                <a:schemeClr val="dk2"/>
              </a:buClr>
              <a:buSzPts val="2800"/>
              <a:buNone/>
            </a:pPr>
            <a:r>
              <a:rPr b="1" lang="en-US" sz="2800">
                <a:solidFill>
                  <a:schemeClr val="dk2"/>
                </a:solidFill>
                <a:latin typeface="Barlow"/>
                <a:ea typeface="Barlow"/>
                <a:cs typeface="Barlow"/>
                <a:sym typeface="Barlow"/>
              </a:rPr>
              <a:t>OLA </a:t>
            </a:r>
            <a:endParaRPr/>
          </a:p>
          <a:p>
            <a:pPr indent="0" lvl="0" marL="0" rtl="0" algn="ctr">
              <a:lnSpc>
                <a:spcPct val="90000"/>
              </a:lnSpc>
              <a:spcBef>
                <a:spcPts val="1000"/>
              </a:spcBef>
              <a:spcAft>
                <a:spcPts val="0"/>
              </a:spcAft>
              <a:buClr>
                <a:srgbClr val="303031"/>
              </a:buClr>
              <a:buSzPts val="2800"/>
              <a:buNone/>
            </a:pPr>
            <a:r>
              <a:t/>
            </a:r>
            <a:endParaRPr sz="2800">
              <a:solidFill>
                <a:schemeClr val="dk2"/>
              </a:solidFill>
              <a:latin typeface="Arial"/>
              <a:ea typeface="Arial"/>
              <a:cs typeface="Arial"/>
              <a:sym typeface="Arial"/>
            </a:endParaRPr>
          </a:p>
        </p:txBody>
      </p:sp>
      <p:pic>
        <p:nvPicPr>
          <p:cNvPr descr="Exclusive: Ola founders get allotted fresh shares worth Rs 544 Cr" id="4741" name="Google Shape;4741;p15"/>
          <p:cNvPicPr preferRelativeResize="0"/>
          <p:nvPr/>
        </p:nvPicPr>
        <p:blipFill rotWithShape="1">
          <a:blip r:embed="rId3">
            <a:alphaModFix/>
          </a:blip>
          <a:srcRect b="3436" l="0" r="0" t="0"/>
          <a:stretch/>
        </p:blipFill>
        <p:spPr>
          <a:xfrm>
            <a:off x="21" y="0"/>
            <a:ext cx="12191979" cy="5886523"/>
          </a:xfrm>
          <a:custGeom>
            <a:rect b="b" l="l" r="r" t="t"/>
            <a:pathLst>
              <a:path extrusionOk="0" h="5886533" w="12191999">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ln>
            <a:noFill/>
          </a:ln>
        </p:spPr>
      </p:pic>
      <p:pic>
        <p:nvPicPr>
          <p:cNvPr descr="Download Ola Cabs Logo Vector SVG, EPS, PDF, Ai and PNG (7.05 KB) Free" id="4742" name="Google Shape;4742;p15"/>
          <p:cNvPicPr preferRelativeResize="0"/>
          <p:nvPr/>
        </p:nvPicPr>
        <p:blipFill rotWithShape="1">
          <a:blip r:embed="rId4">
            <a:alphaModFix/>
          </a:blip>
          <a:srcRect b="26723" l="12620" r="11332" t="29262"/>
          <a:stretch/>
        </p:blipFill>
        <p:spPr>
          <a:xfrm>
            <a:off x="8026400" y="5543966"/>
            <a:ext cx="2569030" cy="10014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7" name="Shape 4747"/>
        <p:cNvGrpSpPr/>
        <p:nvPr/>
      </p:nvGrpSpPr>
      <p:grpSpPr>
        <a:xfrm>
          <a:off x="0" y="0"/>
          <a:ext cx="0" cy="0"/>
          <a:chOff x="0" y="0"/>
          <a:chExt cx="0" cy="0"/>
        </a:xfrm>
      </p:grpSpPr>
      <p:pic>
        <p:nvPicPr>
          <p:cNvPr descr="A person in a striped shirt&#10;&#10;Description automatically generated" id="4748" name="Google Shape;4748;p16"/>
          <p:cNvPicPr preferRelativeResize="0"/>
          <p:nvPr>
            <p:ph idx="2" type="pic"/>
          </p:nvPr>
        </p:nvPicPr>
        <p:blipFill rotWithShape="1">
          <a:blip r:embed="rId3">
            <a:alphaModFix/>
          </a:blip>
          <a:srcRect b="0" l="15465" r="15464" t="0"/>
          <a:stretch/>
        </p:blipFill>
        <p:spPr>
          <a:xfrm>
            <a:off x="4469157" y="-1"/>
            <a:ext cx="7114233" cy="6868049"/>
          </a:xfrm>
          <a:prstGeom prst="rect">
            <a:avLst/>
          </a:prstGeom>
          <a:solidFill>
            <a:schemeClr val="lt1">
              <a:alpha val="20000"/>
            </a:schemeClr>
          </a:solidFill>
          <a:ln>
            <a:noFill/>
          </a:ln>
        </p:spPr>
      </p:pic>
      <p:sp>
        <p:nvSpPr>
          <p:cNvPr id="4749" name="Google Shape;4749;p16"/>
          <p:cNvSpPr txBox="1"/>
          <p:nvPr>
            <p:ph type="ctrTitle"/>
          </p:nvPr>
        </p:nvSpPr>
        <p:spPr>
          <a:xfrm>
            <a:off x="608610" y="2519515"/>
            <a:ext cx="4484082" cy="1354217"/>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4400"/>
              <a:buFont typeface="Barlow Medium"/>
              <a:buNone/>
            </a:pPr>
            <a:r>
              <a:rPr lang="en-US" sz="4400"/>
              <a:t>Apa peran Co-founders?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3" name="Shape 4753"/>
        <p:cNvGrpSpPr/>
        <p:nvPr/>
      </p:nvGrpSpPr>
      <p:grpSpPr>
        <a:xfrm>
          <a:off x="0" y="0"/>
          <a:ext cx="0" cy="0"/>
          <a:chOff x="0" y="0"/>
          <a:chExt cx="0" cy="0"/>
        </a:xfrm>
      </p:grpSpPr>
      <p:pic>
        <p:nvPicPr>
          <p:cNvPr descr="A person holding a tablet&#10;&#10;Description automatically generated" id="4754" name="Google Shape;4754;p17"/>
          <p:cNvPicPr preferRelativeResize="0"/>
          <p:nvPr>
            <p:ph idx="2" type="pic"/>
          </p:nvPr>
        </p:nvPicPr>
        <p:blipFill rotWithShape="1">
          <a:blip r:embed="rId3">
            <a:alphaModFix/>
          </a:blip>
          <a:srcRect b="0" l="15477" r="15477" t="0"/>
          <a:stretch/>
        </p:blipFill>
        <p:spPr>
          <a:xfrm>
            <a:off x="4469158" y="-10049"/>
            <a:ext cx="7114233" cy="6868049"/>
          </a:xfrm>
          <a:prstGeom prst="rect">
            <a:avLst/>
          </a:prstGeom>
          <a:solidFill>
            <a:schemeClr val="lt1">
              <a:alpha val="20000"/>
            </a:schemeClr>
          </a:solidFill>
          <a:ln>
            <a:noFill/>
          </a:ln>
        </p:spPr>
      </p:pic>
      <p:sp>
        <p:nvSpPr>
          <p:cNvPr id="4755" name="Google Shape;4755;p17"/>
          <p:cNvSpPr txBox="1"/>
          <p:nvPr>
            <p:ph type="ctrTitle"/>
          </p:nvPr>
        </p:nvSpPr>
        <p:spPr>
          <a:xfrm>
            <a:off x="683288" y="1352920"/>
            <a:ext cx="4409404" cy="492443"/>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3200"/>
              <a:buFont typeface="Barlow"/>
              <a:buNone/>
            </a:pPr>
            <a:r>
              <a:rPr lang="en-US">
                <a:latin typeface="Barlow"/>
                <a:ea typeface="Barlow"/>
                <a:cs typeface="Barlow"/>
                <a:sym typeface="Barlow"/>
              </a:rPr>
              <a:t>SALAH SATU PENDIRI</a:t>
            </a:r>
            <a:endParaRPr>
              <a:latin typeface="Barlow"/>
              <a:ea typeface="Barlow"/>
              <a:cs typeface="Barlow"/>
              <a:sym typeface="Barlow"/>
            </a:endParaRPr>
          </a:p>
        </p:txBody>
      </p:sp>
      <p:sp>
        <p:nvSpPr>
          <p:cNvPr id="4756" name="Google Shape;4756;p17"/>
          <p:cNvSpPr txBox="1"/>
          <p:nvPr>
            <p:ph idx="1" type="subTitle"/>
          </p:nvPr>
        </p:nvSpPr>
        <p:spPr>
          <a:xfrm>
            <a:off x="608609" y="2006136"/>
            <a:ext cx="3860547" cy="3293209"/>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2000"/>
              <a:buNone/>
            </a:pPr>
            <a:r>
              <a:rPr lang="en-US">
                <a:latin typeface="Open Sans"/>
                <a:ea typeface="Open Sans"/>
                <a:cs typeface="Open Sans"/>
                <a:sym typeface="Open Sans"/>
              </a:rPr>
              <a:t>Co-founder adalah individu yang memainkan peran penting dalam pendirian dan pembangunan startup.</a:t>
            </a:r>
            <a:endParaRPr/>
          </a:p>
          <a:p>
            <a:pPr indent="0" lvl="0" marL="0" rtl="0" algn="l">
              <a:lnSpc>
                <a:spcPct val="90000"/>
              </a:lnSpc>
              <a:spcBef>
                <a:spcPts val="600"/>
              </a:spcBef>
              <a:spcAft>
                <a:spcPts val="0"/>
              </a:spcAft>
              <a:buClr>
                <a:schemeClr val="lt1"/>
              </a:buClr>
              <a:buSzPts val="2000"/>
              <a:buNone/>
            </a:pPr>
            <a:r>
              <a:t/>
            </a:r>
            <a:endParaRPr sz="2000">
              <a:solidFill>
                <a:schemeClr val="lt1"/>
              </a:solidFill>
              <a:latin typeface="Open Sans"/>
              <a:ea typeface="Open Sans"/>
              <a:cs typeface="Open Sans"/>
              <a:sym typeface="Open Sans"/>
            </a:endParaRPr>
          </a:p>
          <a:p>
            <a:pPr indent="0" lvl="0" marL="0" rtl="0" algn="l">
              <a:lnSpc>
                <a:spcPct val="90000"/>
              </a:lnSpc>
              <a:spcBef>
                <a:spcPts val="600"/>
              </a:spcBef>
              <a:spcAft>
                <a:spcPts val="0"/>
              </a:spcAft>
              <a:buClr>
                <a:schemeClr val="lt1"/>
              </a:buClr>
              <a:buSzPts val="2000"/>
              <a:buNone/>
            </a:pPr>
            <a:r>
              <a:rPr lang="en-US">
                <a:latin typeface="Open Sans"/>
                <a:ea typeface="Open Sans"/>
                <a:cs typeface="Open Sans"/>
                <a:sym typeface="Open Sans"/>
              </a:rPr>
              <a:t>Sementara co-founder biasanya memiliki ekuitas di startup, memiliki ekuitas bukanlah persyaratan ketat untuk dianggap sebagai co-founder.</a:t>
            </a:r>
            <a:endParaRPr sz="2000">
              <a:solidFill>
                <a:schemeClr val="lt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0" name="Shape 4760"/>
        <p:cNvGrpSpPr/>
        <p:nvPr/>
      </p:nvGrpSpPr>
      <p:grpSpPr>
        <a:xfrm>
          <a:off x="0" y="0"/>
          <a:ext cx="0" cy="0"/>
          <a:chOff x="0" y="0"/>
          <a:chExt cx="0" cy="0"/>
        </a:xfrm>
      </p:grpSpPr>
      <p:grpSp>
        <p:nvGrpSpPr>
          <p:cNvPr id="4761" name="Google Shape;4761;p18"/>
          <p:cNvGrpSpPr/>
          <p:nvPr/>
        </p:nvGrpSpPr>
        <p:grpSpPr>
          <a:xfrm>
            <a:off x="0" y="4494144"/>
            <a:ext cx="12192000" cy="2363856"/>
            <a:chOff x="0" y="-38100"/>
            <a:chExt cx="4816593" cy="933869"/>
          </a:xfrm>
        </p:grpSpPr>
        <p:sp>
          <p:nvSpPr>
            <p:cNvPr id="4762" name="Google Shape;4762;p18"/>
            <p:cNvSpPr/>
            <p:nvPr/>
          </p:nvSpPr>
          <p:spPr>
            <a:xfrm>
              <a:off x="0" y="0"/>
              <a:ext cx="4816592" cy="895769"/>
            </a:xfrm>
            <a:custGeom>
              <a:rect b="b" l="l" r="r" t="t"/>
              <a:pathLst>
                <a:path extrusionOk="0" h="895769" w="4816592">
                  <a:moveTo>
                    <a:pt x="0" y="0"/>
                  </a:moveTo>
                  <a:lnTo>
                    <a:pt x="4816592" y="0"/>
                  </a:lnTo>
                  <a:lnTo>
                    <a:pt x="4816592" y="895769"/>
                  </a:lnTo>
                  <a:lnTo>
                    <a:pt x="0" y="895769"/>
                  </a:lnTo>
                  <a:close/>
                </a:path>
              </a:pathLst>
            </a:custGeom>
            <a:gradFill>
              <a:gsLst>
                <a:gs pos="0">
                  <a:srgbClr val="8F171C"/>
                </a:gs>
                <a:gs pos="100000">
                  <a:schemeClr val="dk2"/>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4763" name="Google Shape;4763;p18"/>
            <p:cNvSpPr txBox="1"/>
            <p:nvPr/>
          </p:nvSpPr>
          <p:spPr>
            <a:xfrm>
              <a:off x="0" y="-38100"/>
              <a:ext cx="4816593" cy="933869"/>
            </a:xfrm>
            <a:prstGeom prst="rect">
              <a:avLst/>
            </a:prstGeom>
            <a:gradFill>
              <a:gsLst>
                <a:gs pos="0">
                  <a:srgbClr val="8F171C"/>
                </a:gs>
                <a:gs pos="100000">
                  <a:schemeClr val="dk2"/>
                </a:gs>
              </a:gsLst>
              <a:lin ang="5400000" scaled="0"/>
            </a:grad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000000"/>
                </a:solidFill>
                <a:latin typeface="Calibri"/>
                <a:ea typeface="Calibri"/>
                <a:cs typeface="Calibri"/>
                <a:sym typeface="Calibri"/>
              </a:endParaRPr>
            </a:p>
          </p:txBody>
        </p:sp>
      </p:grpSp>
      <p:pic>
        <p:nvPicPr>
          <p:cNvPr id="4764" name="Google Shape;4764;p18"/>
          <p:cNvPicPr preferRelativeResize="0"/>
          <p:nvPr/>
        </p:nvPicPr>
        <p:blipFill rotWithShape="1">
          <a:blip r:embed="rId3">
            <a:alphaModFix/>
          </a:blip>
          <a:srcRect b="56450" l="0" r="0" t="4301"/>
          <a:stretch/>
        </p:blipFill>
        <p:spPr>
          <a:xfrm>
            <a:off x="910683" y="3805355"/>
            <a:ext cx="10370634" cy="2554546"/>
          </a:xfrm>
          <a:prstGeom prst="rect">
            <a:avLst/>
          </a:prstGeom>
          <a:noFill/>
          <a:ln>
            <a:noFill/>
          </a:ln>
        </p:spPr>
      </p:pic>
      <p:sp>
        <p:nvSpPr>
          <p:cNvPr id="4765" name="Google Shape;4765;p18"/>
          <p:cNvSpPr txBox="1"/>
          <p:nvPr/>
        </p:nvSpPr>
        <p:spPr>
          <a:xfrm>
            <a:off x="2971901" y="297629"/>
            <a:ext cx="5529078"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2"/>
                </a:solidFill>
                <a:latin typeface="Barlow Medium"/>
                <a:ea typeface="Barlow Medium"/>
                <a:cs typeface="Barlow Medium"/>
                <a:sym typeface="Barlow Medium"/>
              </a:rPr>
              <a:t>Mengapa Co-founder?</a:t>
            </a:r>
            <a:endParaRPr/>
          </a:p>
        </p:txBody>
      </p:sp>
      <p:sp>
        <p:nvSpPr>
          <p:cNvPr id="4766" name="Google Shape;4766;p18"/>
          <p:cNvSpPr txBox="1"/>
          <p:nvPr/>
        </p:nvSpPr>
        <p:spPr>
          <a:xfrm>
            <a:off x="69537" y="1430408"/>
            <a:ext cx="2724463"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Keterampilan Pelengkap</a:t>
            </a:r>
            <a:endParaRPr b="0" i="0" sz="1600">
              <a:solidFill>
                <a:srgbClr val="0D0D0D"/>
              </a:solidFill>
              <a:highlight>
                <a:srgbClr val="FFFFFF"/>
              </a:highlight>
              <a:latin typeface="Open Sans"/>
              <a:ea typeface="Open Sans"/>
              <a:cs typeface="Open Sans"/>
              <a:sym typeface="Open Sans"/>
            </a:endParaRPr>
          </a:p>
          <a:p>
            <a:pPr indent="0" lvl="0" marL="0" marR="0" rtl="0" algn="l">
              <a:spcBef>
                <a:spcPts val="0"/>
              </a:spcBef>
              <a:spcAft>
                <a:spcPts val="0"/>
              </a:spcAft>
              <a:buNone/>
            </a:pPr>
            <a:r>
              <a:rPr lang="en-US" sz="1600">
                <a:solidFill>
                  <a:srgbClr val="0D0D0D"/>
                </a:solidFill>
                <a:latin typeface="Open Sans"/>
                <a:ea typeface="Open Sans"/>
                <a:cs typeface="Open Sans"/>
                <a:sym typeface="Open Sans"/>
              </a:rPr>
              <a:t>Startup sering kali membutuhkan campuran keterampilan—teknis, bisnis, pemasaran, dll. Seorang co-founder dapat membawa keterampilan dan keahlian pelengkap yang tidak dimiliki satu orang.</a:t>
            </a:r>
            <a:endParaRPr b="0" i="0" sz="1600">
              <a:solidFill>
                <a:srgbClr val="0D0D0D"/>
              </a:solidFill>
              <a:highlight>
                <a:srgbClr val="FFFFFF"/>
              </a:highlight>
              <a:latin typeface="Open Sans"/>
              <a:ea typeface="Open Sans"/>
              <a:cs typeface="Open Sans"/>
              <a:sym typeface="Open Sans"/>
            </a:endParaRPr>
          </a:p>
        </p:txBody>
      </p:sp>
      <p:sp>
        <p:nvSpPr>
          <p:cNvPr id="4767" name="Google Shape;4767;p18"/>
          <p:cNvSpPr txBox="1"/>
          <p:nvPr/>
        </p:nvSpPr>
        <p:spPr>
          <a:xfrm>
            <a:off x="3257237" y="1430408"/>
            <a:ext cx="283876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Tanggung Jawab Bersama</a:t>
            </a:r>
            <a:endParaRPr b="1" sz="1600">
              <a:solidFill>
                <a:srgbClr val="0D0D0D"/>
              </a:solidFill>
              <a:highlight>
                <a:srgbClr val="FFFFFF"/>
              </a:highlight>
              <a:latin typeface="Open Sans"/>
              <a:ea typeface="Open Sans"/>
              <a:cs typeface="Open Sans"/>
              <a:sym typeface="Open Sans"/>
            </a:endParaRPr>
          </a:p>
          <a:p>
            <a:pPr indent="0" lvl="0" marL="0" marR="0" rtl="0" algn="l">
              <a:spcBef>
                <a:spcPts val="0"/>
              </a:spcBef>
              <a:spcAft>
                <a:spcPts val="0"/>
              </a:spcAft>
              <a:buNone/>
            </a:pPr>
            <a:r>
              <a:rPr lang="en-US" sz="1600">
                <a:solidFill>
                  <a:srgbClr val="0D0D0D"/>
                </a:solidFill>
                <a:latin typeface="Open Sans"/>
                <a:ea typeface="Open Sans"/>
                <a:cs typeface="Open Sans"/>
                <a:sym typeface="Open Sans"/>
              </a:rPr>
              <a:t>Memulai usaha startup berisiko. Memiliki co-founder berarti berbagi beban keuangan, emosional, dan operasional</a:t>
            </a:r>
            <a:endParaRPr i="0" sz="1600">
              <a:solidFill>
                <a:srgbClr val="0D0D0D"/>
              </a:solidFill>
              <a:highlight>
                <a:srgbClr val="FFFFFF"/>
              </a:highlight>
              <a:latin typeface="Open Sans"/>
              <a:ea typeface="Open Sans"/>
              <a:cs typeface="Open Sans"/>
              <a:sym typeface="Open Sans"/>
            </a:endParaRPr>
          </a:p>
        </p:txBody>
      </p:sp>
      <p:sp>
        <p:nvSpPr>
          <p:cNvPr id="4768" name="Google Shape;4768;p18"/>
          <p:cNvSpPr txBox="1"/>
          <p:nvPr/>
        </p:nvSpPr>
        <p:spPr>
          <a:xfrm>
            <a:off x="6444937" y="1430408"/>
            <a:ext cx="272446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Dukungan dan Motivasi</a:t>
            </a:r>
            <a:endParaRPr i="0" sz="1600">
              <a:solidFill>
                <a:srgbClr val="0D0D0D"/>
              </a:solidFill>
              <a:highlight>
                <a:srgbClr val="FFFFFF"/>
              </a:highlight>
              <a:latin typeface="Open Sans"/>
              <a:ea typeface="Open Sans"/>
              <a:cs typeface="Open Sans"/>
              <a:sym typeface="Open Sans"/>
            </a:endParaRPr>
          </a:p>
          <a:p>
            <a:pPr indent="0" lvl="0" marL="0" marR="0" rtl="0" algn="l">
              <a:spcBef>
                <a:spcPts val="0"/>
              </a:spcBef>
              <a:spcAft>
                <a:spcPts val="0"/>
              </a:spcAft>
              <a:buNone/>
            </a:pPr>
            <a:r>
              <a:rPr lang="en-US" sz="1600">
                <a:solidFill>
                  <a:srgbClr val="0D0D0D"/>
                </a:solidFill>
                <a:latin typeface="Open Sans"/>
                <a:ea typeface="Open Sans"/>
                <a:cs typeface="Open Sans"/>
                <a:sym typeface="Open Sans"/>
              </a:rPr>
              <a:t>Seorang co-founder dapat memberikan dukungan emosional, motivasi, dan papan suara untuk ide dan kekhawatiran.</a:t>
            </a:r>
            <a:endParaRPr i="0" sz="1600">
              <a:solidFill>
                <a:srgbClr val="0D0D0D"/>
              </a:solidFill>
              <a:highlight>
                <a:srgbClr val="FFFFFF"/>
              </a:highlight>
              <a:latin typeface="Open Sans"/>
              <a:ea typeface="Open Sans"/>
              <a:cs typeface="Open Sans"/>
              <a:sym typeface="Open Sans"/>
            </a:endParaRPr>
          </a:p>
        </p:txBody>
      </p:sp>
      <p:sp>
        <p:nvSpPr>
          <p:cNvPr id="4769" name="Google Shape;4769;p18"/>
          <p:cNvSpPr txBox="1"/>
          <p:nvPr/>
        </p:nvSpPr>
        <p:spPr>
          <a:xfrm>
            <a:off x="9404952" y="1430408"/>
            <a:ext cx="2724463"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D0D0D"/>
                </a:solidFill>
                <a:latin typeface="Open Sans"/>
                <a:ea typeface="Open Sans"/>
                <a:cs typeface="Open Sans"/>
                <a:sym typeface="Open Sans"/>
              </a:rPr>
              <a:t>Kepercayaan Investor</a:t>
            </a:r>
            <a:endParaRPr b="1" sz="1600">
              <a:solidFill>
                <a:srgbClr val="0D0D0D"/>
              </a:solidFill>
              <a:highlight>
                <a:srgbClr val="FFFFFF"/>
              </a:highlight>
              <a:latin typeface="Open Sans"/>
              <a:ea typeface="Open Sans"/>
              <a:cs typeface="Open Sans"/>
              <a:sym typeface="Open Sans"/>
            </a:endParaRPr>
          </a:p>
          <a:p>
            <a:pPr indent="0" lvl="0" marL="0" marR="0" rtl="0" algn="l">
              <a:spcBef>
                <a:spcPts val="0"/>
              </a:spcBef>
              <a:spcAft>
                <a:spcPts val="0"/>
              </a:spcAft>
              <a:buNone/>
            </a:pPr>
            <a:r>
              <a:rPr lang="en-US" sz="1600">
                <a:solidFill>
                  <a:srgbClr val="0D0D0D"/>
                </a:solidFill>
                <a:latin typeface="Open Sans"/>
                <a:ea typeface="Open Sans"/>
                <a:cs typeface="Open Sans"/>
                <a:sym typeface="Open Sans"/>
              </a:rPr>
              <a:t>Startup dengan tim pendiri yang seimbang seringkali lebih menarik bagi investor. Mereka melihat tim yang dapat menangani beragam aspek bisnis.</a:t>
            </a:r>
            <a:endParaRPr i="0" sz="1600">
              <a:solidFill>
                <a:srgbClr val="0D0D0D"/>
              </a:solidFill>
              <a:highlight>
                <a:srgbClr val="FFFFFF"/>
              </a:highlight>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6"/>
                                        </p:tgtEl>
                                        <p:attrNameLst>
                                          <p:attrName>style.visibility</p:attrName>
                                        </p:attrNameLst>
                                      </p:cBhvr>
                                      <p:to>
                                        <p:strVal val="visible"/>
                                      </p:to>
                                    </p:set>
                                    <p:animEffect filter="fade" transition="in">
                                      <p:cBhvr>
                                        <p:cTn dur="500"/>
                                        <p:tgtEl>
                                          <p:spTgt spid="4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7"/>
                                        </p:tgtEl>
                                        <p:attrNameLst>
                                          <p:attrName>style.visibility</p:attrName>
                                        </p:attrNameLst>
                                      </p:cBhvr>
                                      <p:to>
                                        <p:strVal val="visible"/>
                                      </p:to>
                                    </p:set>
                                    <p:animEffect filter="fade" transition="in">
                                      <p:cBhvr>
                                        <p:cTn dur="500"/>
                                        <p:tgtEl>
                                          <p:spTgt spid="4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8"/>
                                        </p:tgtEl>
                                        <p:attrNameLst>
                                          <p:attrName>style.visibility</p:attrName>
                                        </p:attrNameLst>
                                      </p:cBhvr>
                                      <p:to>
                                        <p:strVal val="visible"/>
                                      </p:to>
                                    </p:set>
                                    <p:animEffect filter="fade" transition="in">
                                      <p:cBhvr>
                                        <p:cTn dur="500"/>
                                        <p:tgtEl>
                                          <p:spTgt spid="4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3" name="Shape 4773"/>
        <p:cNvGrpSpPr/>
        <p:nvPr/>
      </p:nvGrpSpPr>
      <p:grpSpPr>
        <a:xfrm>
          <a:off x="0" y="0"/>
          <a:ext cx="0" cy="0"/>
          <a:chOff x="0" y="0"/>
          <a:chExt cx="0" cy="0"/>
        </a:xfrm>
      </p:grpSpPr>
      <p:pic>
        <p:nvPicPr>
          <p:cNvPr descr="Aperture with solid fill" id="4774" name="Google Shape;4774;p19"/>
          <p:cNvPicPr preferRelativeResize="0"/>
          <p:nvPr>
            <p:ph idx="1" type="body"/>
          </p:nvPr>
        </p:nvPicPr>
        <p:blipFill rotWithShape="1">
          <a:blip r:embed="rId3">
            <a:alphaModFix/>
          </a:blip>
          <a:srcRect b="0" l="0" r="0" t="0"/>
          <a:stretch/>
        </p:blipFill>
        <p:spPr>
          <a:xfrm>
            <a:off x="5402262" y="2805376"/>
            <a:ext cx="1387475" cy="1264785"/>
          </a:xfrm>
          <a:prstGeom prst="ellipse">
            <a:avLst/>
          </a:prstGeom>
          <a:noFill/>
          <a:ln>
            <a:noFill/>
          </a:ln>
        </p:spPr>
      </p:pic>
      <p:pic>
        <p:nvPicPr>
          <p:cNvPr descr="Lights On outline" id="4775" name="Google Shape;4775;p19"/>
          <p:cNvPicPr preferRelativeResize="0"/>
          <p:nvPr>
            <p:ph idx="2" type="body"/>
          </p:nvPr>
        </p:nvPicPr>
        <p:blipFill rotWithShape="1">
          <a:blip r:embed="rId4">
            <a:alphaModFix/>
          </a:blip>
          <a:srcRect b="0" l="0" r="0" t="0"/>
          <a:stretch/>
        </p:blipFill>
        <p:spPr>
          <a:xfrm>
            <a:off x="3645694" y="961231"/>
            <a:ext cx="914400" cy="914400"/>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pic>
      <p:pic>
        <p:nvPicPr>
          <p:cNvPr descr="Handshake outline" id="4776" name="Google Shape;4776;p19"/>
          <p:cNvPicPr preferRelativeResize="0"/>
          <p:nvPr>
            <p:ph idx="3" type="body"/>
          </p:nvPr>
        </p:nvPicPr>
        <p:blipFill rotWithShape="1">
          <a:blip r:embed="rId5">
            <a:alphaModFix/>
          </a:blip>
          <a:srcRect b="0" l="0" r="0" t="0"/>
          <a:stretch/>
        </p:blipFill>
        <p:spPr>
          <a:xfrm>
            <a:off x="2202656" y="2944019"/>
            <a:ext cx="914400" cy="914400"/>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pic>
      <p:pic>
        <p:nvPicPr>
          <p:cNvPr descr="Badge Tick with solid fill" id="4777" name="Google Shape;4777;p19"/>
          <p:cNvPicPr preferRelativeResize="0"/>
          <p:nvPr>
            <p:ph idx="5" type="body"/>
          </p:nvPr>
        </p:nvPicPr>
        <p:blipFill rotWithShape="1">
          <a:blip r:embed="rId6">
            <a:alphaModFix/>
          </a:blip>
          <a:srcRect b="0" l="0" r="0" t="0"/>
          <a:stretch/>
        </p:blipFill>
        <p:spPr>
          <a:xfrm>
            <a:off x="8033544" y="4825206"/>
            <a:ext cx="914400" cy="914400"/>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pic>
      <p:pic>
        <p:nvPicPr>
          <p:cNvPr descr="Cheers outline" id="4778" name="Google Shape;4778;p19"/>
          <p:cNvPicPr preferRelativeResize="0"/>
          <p:nvPr>
            <p:ph idx="6" type="body"/>
          </p:nvPr>
        </p:nvPicPr>
        <p:blipFill rotWithShape="1">
          <a:blip r:embed="rId7">
            <a:alphaModFix/>
          </a:blip>
          <a:srcRect b="0" l="0" r="0" t="0"/>
          <a:stretch/>
        </p:blipFill>
        <p:spPr>
          <a:xfrm>
            <a:off x="8585994" y="2963069"/>
            <a:ext cx="914400" cy="914400"/>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pic>
      <p:sp>
        <p:nvSpPr>
          <p:cNvPr id="4779" name="Google Shape;4779;p19"/>
          <p:cNvSpPr txBox="1"/>
          <p:nvPr>
            <p:ph idx="7" type="body"/>
          </p:nvPr>
        </p:nvSpPr>
        <p:spPr>
          <a:xfrm>
            <a:off x="286799" y="1201418"/>
            <a:ext cx="3091269" cy="721919"/>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303031"/>
              </a:buClr>
              <a:buSzPts val="2000"/>
              <a:buNone/>
            </a:pPr>
            <a:r>
              <a:rPr lang="en-US" sz="2000">
                <a:solidFill>
                  <a:srgbClr val="303031"/>
                </a:solidFill>
              </a:rPr>
              <a:t>Keterampilan dan Pengalaman Pelengkap</a:t>
            </a:r>
            <a:endParaRPr sz="2000">
              <a:solidFill>
                <a:srgbClr val="303031"/>
              </a:solidFill>
            </a:endParaRPr>
          </a:p>
        </p:txBody>
      </p:sp>
      <p:sp>
        <p:nvSpPr>
          <p:cNvPr id="4780" name="Google Shape;4780;p19"/>
          <p:cNvSpPr txBox="1"/>
          <p:nvPr>
            <p:ph idx="8" type="body"/>
          </p:nvPr>
        </p:nvSpPr>
        <p:spPr>
          <a:xfrm>
            <a:off x="80085" y="3288434"/>
            <a:ext cx="1998987" cy="164623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303031"/>
              </a:buClr>
              <a:buSzPts val="2000"/>
              <a:buNone/>
            </a:pPr>
            <a:r>
              <a:rPr lang="en-US" sz="2000">
                <a:solidFill>
                  <a:srgbClr val="303031"/>
                </a:solidFill>
                <a:latin typeface="Open Sans"/>
                <a:ea typeface="Open Sans"/>
                <a:cs typeface="Open Sans"/>
                <a:sym typeface="Open Sans"/>
              </a:rPr>
              <a:t>Visi dan Nilai Bersama</a:t>
            </a:r>
            <a:endParaRPr/>
          </a:p>
        </p:txBody>
      </p:sp>
      <p:sp>
        <p:nvSpPr>
          <p:cNvPr id="4781" name="Google Shape;4781;p19"/>
          <p:cNvSpPr txBox="1"/>
          <p:nvPr>
            <p:ph idx="9" type="body"/>
          </p:nvPr>
        </p:nvSpPr>
        <p:spPr>
          <a:xfrm>
            <a:off x="9899999" y="2923967"/>
            <a:ext cx="2071868" cy="147397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03031"/>
              </a:buClr>
              <a:buSzPts val="2000"/>
              <a:buNone/>
            </a:pPr>
            <a:r>
              <a:rPr lang="en-US" sz="2000">
                <a:solidFill>
                  <a:srgbClr val="303031"/>
                </a:solidFill>
              </a:rPr>
              <a:t>Etika dan Komitmen Kerja</a:t>
            </a:r>
            <a:endParaRPr sz="2000">
              <a:solidFill>
                <a:srgbClr val="303031"/>
              </a:solidFill>
            </a:endParaRPr>
          </a:p>
        </p:txBody>
      </p:sp>
      <p:sp>
        <p:nvSpPr>
          <p:cNvPr id="4782" name="Google Shape;4782;p19"/>
          <p:cNvSpPr txBox="1"/>
          <p:nvPr>
            <p:ph idx="13" type="body"/>
          </p:nvPr>
        </p:nvSpPr>
        <p:spPr>
          <a:xfrm>
            <a:off x="9422153" y="5209405"/>
            <a:ext cx="2538192" cy="106076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03031"/>
              </a:buClr>
              <a:buSzPts val="2000"/>
              <a:buNone/>
            </a:pPr>
            <a:r>
              <a:rPr lang="en-US" sz="2000">
                <a:solidFill>
                  <a:srgbClr val="303031"/>
                </a:solidFill>
              </a:rPr>
              <a:t>Kepercayaan dan Kimia</a:t>
            </a:r>
            <a:endParaRPr/>
          </a:p>
        </p:txBody>
      </p:sp>
      <p:sp>
        <p:nvSpPr>
          <p:cNvPr id="4783" name="Google Shape;4783;p19"/>
          <p:cNvSpPr txBox="1"/>
          <p:nvPr>
            <p:ph type="ctrTitle"/>
          </p:nvPr>
        </p:nvSpPr>
        <p:spPr>
          <a:xfrm>
            <a:off x="8142514" y="308292"/>
            <a:ext cx="3745815" cy="984885"/>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Apa yang harus dicari dari Co-founder?</a:t>
            </a:r>
            <a:endParaRPr/>
          </a:p>
        </p:txBody>
      </p:sp>
      <p:sp>
        <p:nvSpPr>
          <p:cNvPr id="4784" name="Google Shape;4784;p19"/>
          <p:cNvSpPr txBox="1"/>
          <p:nvPr/>
        </p:nvSpPr>
        <p:spPr>
          <a:xfrm>
            <a:off x="373765" y="5007939"/>
            <a:ext cx="4087704"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rgbClr val="303031"/>
                </a:solidFill>
                <a:latin typeface="Open Sans"/>
                <a:ea typeface="Open Sans"/>
                <a:cs typeface="Open Sans"/>
                <a:sym typeface="Open Sans"/>
              </a:rPr>
              <a:t>“Menemukan salah satu pendiri yang tepat mirip dengan memasuki pernikahan; itu membutuhkan pertimbangan yang cermat, saling menghormati, dan visi bersama untuk masa depan."</a:t>
            </a:r>
            <a:endParaRPr b="1" sz="1800">
              <a:solidFill>
                <a:srgbClr val="30303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4" name="Shape 4264"/>
        <p:cNvGrpSpPr/>
        <p:nvPr/>
      </p:nvGrpSpPr>
      <p:grpSpPr>
        <a:xfrm>
          <a:off x="0" y="0"/>
          <a:ext cx="0" cy="0"/>
          <a:chOff x="0" y="0"/>
          <a:chExt cx="0" cy="0"/>
        </a:xfrm>
      </p:grpSpPr>
      <p:sp>
        <p:nvSpPr>
          <p:cNvPr id="4265" name="Google Shape;4265;p2"/>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66" name="Google Shape;4266;p2"/>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67" name="Google Shape;4267;p2"/>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68" name="Google Shape;4268;p2"/>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69" name="Google Shape;4269;p2"/>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270" name="Google Shape;4270;p2"/>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271" name="Google Shape;4271;p2"/>
          <p:cNvGraphicFramePr/>
          <p:nvPr/>
        </p:nvGraphicFramePr>
        <p:xfrm>
          <a:off x="1009472" y="3907156"/>
          <a:ext cx="3000000" cy="3000000"/>
        </p:xfrm>
        <a:graphic>
          <a:graphicData uri="http://schemas.openxmlformats.org/drawingml/2006/table">
            <a:tbl>
              <a:tblPr>
                <a:noFill/>
                <a:tableStyleId>{C42841F2-9AB4-4C61-9234-48724162593F}</a:tableStyleId>
              </a:tblPr>
              <a:tblGrid>
                <a:gridCol w="1770600"/>
              </a:tblGrid>
              <a:tr h="1031375">
                <a:tc>
                  <a:txBody>
                    <a:bodyPr/>
                    <a:lstStyle/>
                    <a:p>
                      <a:pPr indent="0" lvl="0" marL="0" marR="0" rtl="0" algn="ctr">
                        <a:lnSpc>
                          <a:spcPct val="100000"/>
                        </a:lnSpc>
                        <a:spcBef>
                          <a:spcPts val="0"/>
                        </a:spcBef>
                        <a:spcAft>
                          <a:spcPts val="0"/>
                        </a:spcAft>
                        <a:buClr>
                          <a:schemeClr val="dk1"/>
                        </a:buClr>
                        <a:buSzPts val="1800"/>
                        <a:buFont typeface="Barlow"/>
                        <a:buNone/>
                      </a:pPr>
                      <a:r>
                        <a:rPr lang="en-US" sz="1800" u="none" cap="none" strike="noStrike">
                          <a:solidFill>
                            <a:schemeClr val="dk1"/>
                          </a:solidFill>
                          <a:latin typeface="Barlow"/>
                          <a:ea typeface="Barlow"/>
                          <a:cs typeface="Barlow"/>
                          <a:sym typeface="Barlow"/>
                        </a:rPr>
                        <a:t>Untuk membiayai produksi skala penuh suatu produk</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72" name="Google Shape;4272;p2"/>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273" name="Google Shape;4273;p2"/>
          <p:cNvGraphicFramePr/>
          <p:nvPr/>
        </p:nvGraphicFramePr>
        <p:xfrm>
          <a:off x="3725596" y="3907156"/>
          <a:ext cx="3000000" cy="3000000"/>
        </p:xfrm>
        <a:graphic>
          <a:graphicData uri="http://schemas.openxmlformats.org/drawingml/2006/table">
            <a:tbl>
              <a:tblPr>
                <a:noFill/>
                <a:tableStyleId>{C42841F2-9AB4-4C61-9234-48724162593F}</a:tableStyleId>
              </a:tblPr>
              <a:tblGrid>
                <a:gridCol w="1854075"/>
              </a:tblGrid>
              <a:tr h="388925">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Untuk mendukung pengembangan tahap awal suatu produk atau layanan</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74" name="Google Shape;4274;p2"/>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275" name="Google Shape;4275;p2"/>
          <p:cNvGraphicFramePr/>
          <p:nvPr/>
        </p:nvGraphicFramePr>
        <p:xfrm>
          <a:off x="9140179" y="3496430"/>
          <a:ext cx="3000000" cy="3000000"/>
        </p:xfrm>
        <a:graphic>
          <a:graphicData uri="http://schemas.openxmlformats.org/drawingml/2006/table">
            <a:tbl>
              <a:tblPr>
                <a:noFill/>
                <a:tableStyleId>{C42841F2-9AB4-4C61-9234-48724162593F}</a:tableStyleId>
              </a:tblPr>
              <a:tblGrid>
                <a:gridCol w="1678775"/>
              </a:tblGrid>
              <a:tr h="1941000">
                <a:tc>
                  <a:txBody>
                    <a:bodyPr/>
                    <a:lstStyle/>
                    <a:p>
                      <a:pPr indent="0" lvl="0" marL="0" marR="0" rtl="0" algn="ctr">
                        <a:lnSpc>
                          <a:spcPct val="100000"/>
                        </a:lnSpc>
                        <a:spcBef>
                          <a:spcPts val="0"/>
                        </a:spcBef>
                        <a:spcAft>
                          <a:spcPts val="0"/>
                        </a:spcAft>
                        <a:buClr>
                          <a:schemeClr val="dk1"/>
                        </a:buClr>
                        <a:buSzPts val="1800"/>
                        <a:buFont typeface="Barlow"/>
                        <a:buNone/>
                      </a:pPr>
                      <a:r>
                        <a:rPr lang="en-US" sz="1800" u="none" cap="none" strike="noStrike">
                          <a:solidFill>
                            <a:schemeClr val="dk1"/>
                          </a:solidFill>
                          <a:latin typeface="Barlow"/>
                          <a:ea typeface="Barlow"/>
                          <a:cs typeface="Barlow"/>
                          <a:sym typeface="Barlow"/>
                        </a:rPr>
                        <a:t>Untuk memastikan ekspansi pasar internasional</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76" name="Google Shape;4276;p2"/>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77" name="Google Shape;4277;p2"/>
          <p:cNvSpPr txBox="1"/>
          <p:nvPr/>
        </p:nvSpPr>
        <p:spPr>
          <a:xfrm>
            <a:off x="6345989" y="3915125"/>
            <a:ext cx="202535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Untuk mendanai akuisisi perusahaan lain</a:t>
            </a:r>
            <a:endParaRPr sz="1800">
              <a:solidFill>
                <a:schemeClr val="dk1"/>
              </a:solidFill>
              <a:latin typeface="Barlow"/>
              <a:ea typeface="Barlow"/>
              <a:cs typeface="Barlow"/>
              <a:sym typeface="Barlow"/>
            </a:endParaRPr>
          </a:p>
        </p:txBody>
      </p:sp>
      <p:sp>
        <p:nvSpPr>
          <p:cNvPr id="4278" name="Google Shape;4278;p2"/>
          <p:cNvSpPr txBox="1"/>
          <p:nvPr>
            <p:ph idx="1" type="subTitle"/>
          </p:nvPr>
        </p:nvSpPr>
        <p:spPr>
          <a:xfrm>
            <a:off x="199656" y="914931"/>
            <a:ext cx="11792688"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2"/>
              </a:buClr>
              <a:buSzPts val="2000"/>
              <a:buNone/>
            </a:pPr>
            <a:r>
              <a:rPr lang="en-US" sz="2000">
                <a:solidFill>
                  <a:schemeClr val="dk2"/>
                </a:solidFill>
                <a:latin typeface="Barlow Medium"/>
                <a:ea typeface="Barlow Medium"/>
                <a:cs typeface="Barlow Medium"/>
                <a:sym typeface="Barlow Medium"/>
              </a:rPr>
              <a:t>Pertanyaan 1. Apa tujuan utama pendanaan awal untuk startup?</a:t>
            </a:r>
            <a:endParaRPr sz="2000">
              <a:solidFill>
                <a:schemeClr val="dk2"/>
              </a:solidFill>
              <a:latin typeface="Barlow Medium"/>
              <a:ea typeface="Barlow Medium"/>
              <a:cs typeface="Barlow Medium"/>
              <a:sym typeface="Barlow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8" name="Shape 4788"/>
        <p:cNvGrpSpPr/>
        <p:nvPr/>
      </p:nvGrpSpPr>
      <p:grpSpPr>
        <a:xfrm>
          <a:off x="0" y="0"/>
          <a:ext cx="0" cy="0"/>
          <a:chOff x="0" y="0"/>
          <a:chExt cx="0" cy="0"/>
        </a:xfrm>
      </p:grpSpPr>
      <p:pic>
        <p:nvPicPr>
          <p:cNvPr descr="People with tablet" id="4789" name="Google Shape;4789;p20"/>
          <p:cNvPicPr preferRelativeResize="0"/>
          <p:nvPr/>
        </p:nvPicPr>
        <p:blipFill rotWithShape="1">
          <a:blip r:embed="rId3">
            <a:alphaModFix/>
          </a:blip>
          <a:srcRect b="0" l="11639" r="11638" t="0"/>
          <a:stretch/>
        </p:blipFill>
        <p:spPr>
          <a:xfrm flipH="1">
            <a:off x="0" y="-12721"/>
            <a:ext cx="7892429" cy="6858000"/>
          </a:xfrm>
          <a:prstGeom prst="rect">
            <a:avLst/>
          </a:prstGeom>
          <a:noFill/>
          <a:ln>
            <a:noFill/>
          </a:ln>
        </p:spPr>
      </p:pic>
      <p:grpSp>
        <p:nvGrpSpPr>
          <p:cNvPr id="4790" name="Google Shape;4790;p20"/>
          <p:cNvGrpSpPr/>
          <p:nvPr/>
        </p:nvGrpSpPr>
        <p:grpSpPr>
          <a:xfrm>
            <a:off x="5289175" y="-229551"/>
            <a:ext cx="5206509" cy="7087551"/>
            <a:chOff x="0" y="-38100"/>
            <a:chExt cx="812800" cy="1176368"/>
          </a:xfrm>
        </p:grpSpPr>
        <p:sp>
          <p:nvSpPr>
            <p:cNvPr id="4791" name="Google Shape;4791;p20"/>
            <p:cNvSpPr/>
            <p:nvPr/>
          </p:nvSpPr>
          <p:spPr>
            <a:xfrm>
              <a:off x="0" y="0"/>
              <a:ext cx="812800" cy="1138268"/>
            </a:xfrm>
            <a:custGeom>
              <a:rect b="b" l="l" r="r" t="t"/>
              <a:pathLst>
                <a:path extrusionOk="0" h="1138268" w="812800">
                  <a:moveTo>
                    <a:pt x="203200" y="0"/>
                  </a:moveTo>
                  <a:lnTo>
                    <a:pt x="812800" y="0"/>
                  </a:lnTo>
                  <a:lnTo>
                    <a:pt x="609600" y="1138268"/>
                  </a:lnTo>
                  <a:lnTo>
                    <a:pt x="0" y="1138268"/>
                  </a:lnTo>
                  <a:lnTo>
                    <a:pt x="2032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4792" name="Google Shape;4792;p20"/>
            <p:cNvSpPr txBox="1"/>
            <p:nvPr/>
          </p:nvSpPr>
          <p:spPr>
            <a:xfrm>
              <a:off x="101600" y="-38100"/>
              <a:ext cx="609600" cy="1176368"/>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chemeClr val="dk1"/>
                </a:solidFill>
                <a:latin typeface="Arial"/>
                <a:ea typeface="Arial"/>
                <a:cs typeface="Arial"/>
                <a:sym typeface="Arial"/>
              </a:endParaRPr>
            </a:p>
          </p:txBody>
        </p:sp>
      </p:grpSp>
      <p:grpSp>
        <p:nvGrpSpPr>
          <p:cNvPr id="4793" name="Google Shape;4793;p20"/>
          <p:cNvGrpSpPr/>
          <p:nvPr/>
        </p:nvGrpSpPr>
        <p:grpSpPr>
          <a:xfrm>
            <a:off x="3974848" y="-229551"/>
            <a:ext cx="2603254" cy="7087551"/>
            <a:chOff x="0" y="-38100"/>
            <a:chExt cx="406400" cy="1176368"/>
          </a:xfrm>
        </p:grpSpPr>
        <p:sp>
          <p:nvSpPr>
            <p:cNvPr id="4794" name="Google Shape;4794;p20"/>
            <p:cNvSpPr/>
            <p:nvPr/>
          </p:nvSpPr>
          <p:spPr>
            <a:xfrm>
              <a:off x="0" y="0"/>
              <a:ext cx="406400" cy="1138268"/>
            </a:xfrm>
            <a:custGeom>
              <a:rect b="b" l="l" r="r" t="t"/>
              <a:pathLst>
                <a:path extrusionOk="0" h="1138268" w="406400">
                  <a:moveTo>
                    <a:pt x="203200" y="0"/>
                  </a:moveTo>
                  <a:lnTo>
                    <a:pt x="406400" y="0"/>
                  </a:lnTo>
                  <a:lnTo>
                    <a:pt x="203200" y="1138268"/>
                  </a:lnTo>
                  <a:lnTo>
                    <a:pt x="0" y="1138268"/>
                  </a:lnTo>
                  <a:lnTo>
                    <a:pt x="203200" y="0"/>
                  </a:lnTo>
                  <a:close/>
                </a:path>
              </a:pathLst>
            </a:custGeom>
            <a:solidFill>
              <a:srgbClr val="BF2027">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4795" name="Google Shape;4795;p20"/>
            <p:cNvSpPr txBox="1"/>
            <p:nvPr/>
          </p:nvSpPr>
          <p:spPr>
            <a:xfrm>
              <a:off x="101600" y="-38100"/>
              <a:ext cx="203200" cy="1176368"/>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chemeClr val="dk1"/>
                </a:solidFill>
                <a:latin typeface="Arial"/>
                <a:ea typeface="Arial"/>
                <a:cs typeface="Arial"/>
                <a:sym typeface="Arial"/>
              </a:endParaRPr>
            </a:p>
          </p:txBody>
        </p:sp>
      </p:grpSp>
      <p:sp>
        <p:nvSpPr>
          <p:cNvPr id="4796" name="Google Shape;4796;p20"/>
          <p:cNvSpPr/>
          <p:nvPr/>
        </p:nvSpPr>
        <p:spPr>
          <a:xfrm>
            <a:off x="5517453" y="2159410"/>
            <a:ext cx="5458497" cy="1030291"/>
          </a:xfrm>
          <a:custGeom>
            <a:rect b="b" l="l" r="r" t="t"/>
            <a:pathLst>
              <a:path extrusionOk="0" h="1545437" w="8187746">
                <a:moveTo>
                  <a:pt x="0" y="0"/>
                </a:moveTo>
                <a:lnTo>
                  <a:pt x="8187747" y="0"/>
                </a:lnTo>
                <a:lnTo>
                  <a:pt x="8187747" y="1545437"/>
                </a:lnTo>
                <a:lnTo>
                  <a:pt x="0" y="15454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4797" name="Google Shape;4797;p20"/>
          <p:cNvSpPr/>
          <p:nvPr/>
        </p:nvSpPr>
        <p:spPr>
          <a:xfrm>
            <a:off x="5126804" y="3596101"/>
            <a:ext cx="5458497" cy="1030291"/>
          </a:xfrm>
          <a:custGeom>
            <a:rect b="b" l="l" r="r" t="t"/>
            <a:pathLst>
              <a:path extrusionOk="0" h="1545437" w="8187746">
                <a:moveTo>
                  <a:pt x="0" y="0"/>
                </a:moveTo>
                <a:lnTo>
                  <a:pt x="8187746" y="0"/>
                </a:lnTo>
                <a:lnTo>
                  <a:pt x="8187746" y="1545437"/>
                </a:lnTo>
                <a:lnTo>
                  <a:pt x="0" y="15454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4798" name="Google Shape;4798;p20"/>
          <p:cNvSpPr/>
          <p:nvPr/>
        </p:nvSpPr>
        <p:spPr>
          <a:xfrm>
            <a:off x="4819712" y="5035270"/>
            <a:ext cx="5458497" cy="1030291"/>
          </a:xfrm>
          <a:custGeom>
            <a:rect b="b" l="l" r="r" t="t"/>
            <a:pathLst>
              <a:path extrusionOk="0" h="1545437" w="8187746">
                <a:moveTo>
                  <a:pt x="0" y="0"/>
                </a:moveTo>
                <a:lnTo>
                  <a:pt x="8187746" y="0"/>
                </a:lnTo>
                <a:lnTo>
                  <a:pt x="8187746" y="1545437"/>
                </a:lnTo>
                <a:lnTo>
                  <a:pt x="0" y="15454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4799" name="Google Shape;4799;p20"/>
          <p:cNvSpPr txBox="1"/>
          <p:nvPr/>
        </p:nvSpPr>
        <p:spPr>
          <a:xfrm>
            <a:off x="7005108" y="2389482"/>
            <a:ext cx="3499953"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Open Sans"/>
                <a:ea typeface="Open Sans"/>
                <a:cs typeface="Open Sans"/>
                <a:sym typeface="Open Sans"/>
              </a:rPr>
              <a:t>Ketidaksepakatan tentang arah perusahaan</a:t>
            </a:r>
            <a:endParaRPr b="1" sz="1800">
              <a:solidFill>
                <a:srgbClr val="343434"/>
              </a:solidFill>
              <a:latin typeface="Open Sans"/>
              <a:ea typeface="Open Sans"/>
              <a:cs typeface="Open Sans"/>
              <a:sym typeface="Open Sans"/>
            </a:endParaRPr>
          </a:p>
        </p:txBody>
      </p:sp>
      <p:sp>
        <p:nvSpPr>
          <p:cNvPr id="4800" name="Google Shape;4800;p20"/>
          <p:cNvSpPr txBox="1"/>
          <p:nvPr/>
        </p:nvSpPr>
        <p:spPr>
          <a:xfrm>
            <a:off x="5671480" y="2484851"/>
            <a:ext cx="672188" cy="356444"/>
          </a:xfrm>
          <a:prstGeom prst="rect">
            <a:avLst/>
          </a:prstGeom>
          <a:noFill/>
          <a:ln>
            <a:noFill/>
          </a:ln>
        </p:spPr>
        <p:txBody>
          <a:bodyPr anchorCtr="0" anchor="t" bIns="0" lIns="0" spcFirstLastPara="1" rIns="0" wrap="square" tIns="0">
            <a:spAutoFit/>
          </a:bodyPr>
          <a:lstStyle/>
          <a:p>
            <a:pPr indent="0" lvl="0" marL="0" marR="0" rtl="0" algn="ctr">
              <a:lnSpc>
                <a:spcPct val="125021"/>
              </a:lnSpc>
              <a:spcBef>
                <a:spcPts val="0"/>
              </a:spcBef>
              <a:spcAft>
                <a:spcPts val="0"/>
              </a:spcAft>
              <a:buNone/>
            </a:pPr>
            <a:r>
              <a:rPr b="1" lang="en-US" sz="2290">
                <a:solidFill>
                  <a:schemeClr val="dk1"/>
                </a:solidFill>
                <a:latin typeface="Montserrat"/>
                <a:ea typeface="Montserrat"/>
                <a:cs typeface="Montserrat"/>
                <a:sym typeface="Montserrat"/>
              </a:rPr>
              <a:t>1</a:t>
            </a:r>
            <a:endParaRPr/>
          </a:p>
        </p:txBody>
      </p:sp>
      <p:sp>
        <p:nvSpPr>
          <p:cNvPr id="4801" name="Google Shape;4801;p20"/>
          <p:cNvSpPr txBox="1"/>
          <p:nvPr/>
        </p:nvSpPr>
        <p:spPr>
          <a:xfrm>
            <a:off x="6643594" y="3701554"/>
            <a:ext cx="3499953"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Open Sans"/>
                <a:ea typeface="Open Sans"/>
                <a:cs typeface="Open Sans"/>
                <a:sym typeface="Open Sans"/>
              </a:rPr>
              <a:t>Perselisihan tentang distribusi ekuitas dan kompensasi</a:t>
            </a:r>
            <a:endParaRPr b="1" sz="1800">
              <a:solidFill>
                <a:srgbClr val="343434"/>
              </a:solidFill>
              <a:latin typeface="Open Sans"/>
              <a:ea typeface="Open Sans"/>
              <a:cs typeface="Open Sans"/>
              <a:sym typeface="Open Sans"/>
            </a:endParaRPr>
          </a:p>
        </p:txBody>
      </p:sp>
      <p:sp>
        <p:nvSpPr>
          <p:cNvPr id="4802" name="Google Shape;4802;p20"/>
          <p:cNvSpPr txBox="1"/>
          <p:nvPr/>
        </p:nvSpPr>
        <p:spPr>
          <a:xfrm>
            <a:off x="5280830" y="3921542"/>
            <a:ext cx="672188" cy="356444"/>
          </a:xfrm>
          <a:prstGeom prst="rect">
            <a:avLst/>
          </a:prstGeom>
          <a:noFill/>
          <a:ln>
            <a:noFill/>
          </a:ln>
        </p:spPr>
        <p:txBody>
          <a:bodyPr anchorCtr="0" anchor="t" bIns="0" lIns="0" spcFirstLastPara="1" rIns="0" wrap="square" tIns="0">
            <a:spAutoFit/>
          </a:bodyPr>
          <a:lstStyle/>
          <a:p>
            <a:pPr indent="0" lvl="0" marL="0" marR="0" rtl="0" algn="ctr">
              <a:lnSpc>
                <a:spcPct val="125021"/>
              </a:lnSpc>
              <a:spcBef>
                <a:spcPts val="0"/>
              </a:spcBef>
              <a:spcAft>
                <a:spcPts val="0"/>
              </a:spcAft>
              <a:buNone/>
            </a:pPr>
            <a:r>
              <a:rPr b="1" lang="en-US" sz="2290">
                <a:solidFill>
                  <a:schemeClr val="dk1"/>
                </a:solidFill>
                <a:latin typeface="Montserrat"/>
                <a:ea typeface="Montserrat"/>
                <a:cs typeface="Montserrat"/>
                <a:sym typeface="Montserrat"/>
              </a:rPr>
              <a:t>2</a:t>
            </a:r>
            <a:endParaRPr/>
          </a:p>
        </p:txBody>
      </p:sp>
      <p:sp>
        <p:nvSpPr>
          <p:cNvPr id="4803" name="Google Shape;4803;p20"/>
          <p:cNvSpPr txBox="1"/>
          <p:nvPr/>
        </p:nvSpPr>
        <p:spPr>
          <a:xfrm>
            <a:off x="6150485" y="5272440"/>
            <a:ext cx="3856757"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Open Sans"/>
                <a:ea typeface="Open Sans"/>
                <a:cs typeface="Open Sans"/>
                <a:sym typeface="Open Sans"/>
              </a:rPr>
              <a:t>Kurangnya kejelasan tentang peran masing-masing co-founder</a:t>
            </a:r>
            <a:endParaRPr/>
          </a:p>
        </p:txBody>
      </p:sp>
      <p:sp>
        <p:nvSpPr>
          <p:cNvPr id="4804" name="Google Shape;4804;p20"/>
          <p:cNvSpPr txBox="1"/>
          <p:nvPr/>
        </p:nvSpPr>
        <p:spPr>
          <a:xfrm>
            <a:off x="4973739" y="5360711"/>
            <a:ext cx="672188" cy="356444"/>
          </a:xfrm>
          <a:prstGeom prst="rect">
            <a:avLst/>
          </a:prstGeom>
          <a:noFill/>
          <a:ln>
            <a:noFill/>
          </a:ln>
        </p:spPr>
        <p:txBody>
          <a:bodyPr anchorCtr="0" anchor="t" bIns="0" lIns="0" spcFirstLastPara="1" rIns="0" wrap="square" tIns="0">
            <a:spAutoFit/>
          </a:bodyPr>
          <a:lstStyle/>
          <a:p>
            <a:pPr indent="0" lvl="0" marL="0" marR="0" rtl="0" algn="ctr">
              <a:lnSpc>
                <a:spcPct val="125021"/>
              </a:lnSpc>
              <a:spcBef>
                <a:spcPts val="0"/>
              </a:spcBef>
              <a:spcAft>
                <a:spcPts val="0"/>
              </a:spcAft>
              <a:buNone/>
            </a:pPr>
            <a:r>
              <a:rPr b="1" lang="en-US" sz="2290">
                <a:solidFill>
                  <a:schemeClr val="dk1"/>
                </a:solidFill>
                <a:latin typeface="Montserrat"/>
                <a:ea typeface="Montserrat"/>
                <a:cs typeface="Montserrat"/>
                <a:sym typeface="Montserrat"/>
              </a:rPr>
              <a:t>3</a:t>
            </a:r>
            <a:endParaRPr/>
          </a:p>
        </p:txBody>
      </p:sp>
      <p:sp>
        <p:nvSpPr>
          <p:cNvPr id="4805" name="Google Shape;4805;p20"/>
          <p:cNvSpPr txBox="1"/>
          <p:nvPr/>
        </p:nvSpPr>
        <p:spPr>
          <a:xfrm>
            <a:off x="6640744" y="213549"/>
            <a:ext cx="5067779" cy="1287788"/>
          </a:xfrm>
          <a:prstGeom prst="rect">
            <a:avLst/>
          </a:prstGeom>
          <a:noFill/>
          <a:ln>
            <a:noFill/>
          </a:ln>
        </p:spPr>
        <p:txBody>
          <a:bodyPr anchorCtr="0" anchor="t" bIns="0" lIns="0" spcFirstLastPara="1" rIns="0" wrap="square" tIns="0">
            <a:spAutoFit/>
          </a:bodyPr>
          <a:lstStyle/>
          <a:p>
            <a:pPr indent="0" lvl="0" marL="0" marR="0" rtl="0" algn="l">
              <a:lnSpc>
                <a:spcPct val="121714"/>
              </a:lnSpc>
              <a:spcBef>
                <a:spcPts val="0"/>
              </a:spcBef>
              <a:spcAft>
                <a:spcPts val="0"/>
              </a:spcAft>
              <a:buNone/>
            </a:pPr>
            <a:r>
              <a:rPr b="1" lang="en-US" sz="2800">
                <a:solidFill>
                  <a:schemeClr val="dk2"/>
                </a:solidFill>
                <a:latin typeface="Montserrat"/>
                <a:ea typeface="Montserrat"/>
                <a:cs typeface="Montserrat"/>
                <a:sym typeface="Montserrat"/>
              </a:rPr>
              <a:t>Konflik Co-founder adalah di antara 5 Alasan Teratas Kegagalan Startup</a:t>
            </a:r>
            <a:endParaRPr b="1" sz="2800">
              <a:solidFill>
                <a:srgbClr val="30303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9" name="Shape 4809"/>
        <p:cNvGrpSpPr/>
        <p:nvPr/>
      </p:nvGrpSpPr>
      <p:grpSpPr>
        <a:xfrm>
          <a:off x="0" y="0"/>
          <a:ext cx="0" cy="0"/>
          <a:chOff x="0" y="0"/>
          <a:chExt cx="0" cy="0"/>
        </a:xfrm>
      </p:grpSpPr>
      <p:sp>
        <p:nvSpPr>
          <p:cNvPr id="4810" name="Google Shape;4810;p21"/>
          <p:cNvSpPr txBox="1"/>
          <p:nvPr>
            <p:ph idx="2" type="body"/>
          </p:nvPr>
        </p:nvSpPr>
        <p:spPr>
          <a:xfrm>
            <a:off x="2081756" y="4707721"/>
            <a:ext cx="4226020" cy="1381352"/>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latin typeface="Barlow ExtraBold"/>
                <a:ea typeface="Barlow ExtraBold"/>
                <a:cs typeface="Barlow ExtraBold"/>
                <a:sym typeface="Barlow ExtraBold"/>
              </a:rPr>
              <a:t>CARA UNTUK MENGHINDARI </a:t>
            </a:r>
            <a:endParaRPr/>
          </a:p>
          <a:p>
            <a:pPr indent="0" lvl="0" marL="0" rtl="0" algn="r">
              <a:lnSpc>
                <a:spcPct val="90000"/>
              </a:lnSpc>
              <a:spcBef>
                <a:spcPts val="1000"/>
              </a:spcBef>
              <a:spcAft>
                <a:spcPts val="0"/>
              </a:spcAft>
              <a:buClr>
                <a:schemeClr val="lt1"/>
              </a:buClr>
              <a:buSzPts val="2800"/>
              <a:buNone/>
            </a:pPr>
            <a:r>
              <a:rPr lang="en-US">
                <a:latin typeface="Barlow ExtraBold"/>
                <a:ea typeface="Barlow ExtraBold"/>
                <a:cs typeface="Barlow ExtraBold"/>
                <a:sym typeface="Barlow ExtraBold"/>
              </a:rPr>
              <a:t>KONFLIK</a:t>
            </a:r>
            <a:endParaRPr/>
          </a:p>
        </p:txBody>
      </p:sp>
      <p:pic>
        <p:nvPicPr>
          <p:cNvPr id="4811" name="Google Shape;4811;p21"/>
          <p:cNvPicPr preferRelativeResize="0"/>
          <p:nvPr>
            <p:ph idx="3" type="pic"/>
          </p:nvPr>
        </p:nvPicPr>
        <p:blipFill rotWithShape="1">
          <a:blip r:embed="rId3">
            <a:alphaModFix/>
          </a:blip>
          <a:srcRect b="0" l="15752" r="15752"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4812" name="Google Shape;4812;p21"/>
          <p:cNvSpPr txBox="1"/>
          <p:nvPr/>
        </p:nvSpPr>
        <p:spPr>
          <a:xfrm>
            <a:off x="6962404" y="289679"/>
            <a:ext cx="4986424" cy="600164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343434"/>
                </a:solidFill>
                <a:latin typeface="Open Sans"/>
                <a:ea typeface="Open Sans"/>
                <a:cs typeface="Open Sans"/>
                <a:sym typeface="Open Sans"/>
              </a:rPr>
              <a:t>PERJANJIAN PENDIRI YANG KOMPREHENSIF</a:t>
            </a:r>
            <a:endParaRPr/>
          </a:p>
          <a:p>
            <a:pPr indent="0" lvl="0" marL="0" marR="0" rtl="0" algn="l">
              <a:spcBef>
                <a:spcPts val="0"/>
              </a:spcBef>
              <a:spcAft>
                <a:spcPts val="0"/>
              </a:spcAft>
              <a:buNone/>
            </a:pPr>
            <a:r>
              <a:rPr lang="en-US" sz="1800">
                <a:solidFill>
                  <a:srgbClr val="343434"/>
                </a:solidFill>
                <a:latin typeface="Open Sans"/>
                <a:ea typeface="Open Sans"/>
                <a:cs typeface="Open Sans"/>
                <a:sym typeface="Open Sans"/>
              </a:rPr>
              <a:t>Ini harus mencakup distribusi ekuitas, peran dan tanggung jawab, mekanisme penyelesaian sengketa, dan strategi keluar.</a:t>
            </a:r>
            <a:endParaRPr/>
          </a:p>
          <a:p>
            <a:pPr indent="0" lvl="0" marL="0" marR="0" rtl="0" algn="l">
              <a:spcBef>
                <a:spcPts val="0"/>
              </a:spcBef>
              <a:spcAft>
                <a:spcPts val="0"/>
              </a:spcAft>
              <a:buNone/>
            </a:pPr>
            <a:r>
              <a:t/>
            </a:r>
            <a:endParaRPr sz="1800">
              <a:solidFill>
                <a:srgbClr val="343434"/>
              </a:solidFill>
              <a:latin typeface="Open Sans"/>
              <a:ea typeface="Open Sans"/>
              <a:cs typeface="Open Sans"/>
              <a:sym typeface="Open Sans"/>
            </a:endParaRPr>
          </a:p>
          <a:p>
            <a:pPr indent="0" lvl="0" marL="0" marR="0" rtl="0" algn="l">
              <a:spcBef>
                <a:spcPts val="0"/>
              </a:spcBef>
              <a:spcAft>
                <a:spcPts val="0"/>
              </a:spcAft>
              <a:buNone/>
            </a:pPr>
            <a:r>
              <a:t/>
            </a:r>
            <a:endParaRPr sz="1800">
              <a:solidFill>
                <a:srgbClr val="343434"/>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dk1"/>
                </a:solidFill>
                <a:latin typeface="Open Sans"/>
                <a:ea typeface="Open Sans"/>
                <a:cs typeface="Open Sans"/>
                <a:sym typeface="Open Sans"/>
              </a:rPr>
              <a:t>KOMUNIKASI TERBUKA DAN JUJUR</a:t>
            </a:r>
            <a:endParaRPr/>
          </a:p>
          <a:p>
            <a:pPr indent="0" lvl="0" marL="0" marR="0" rtl="0" algn="l">
              <a:spcBef>
                <a:spcPts val="0"/>
              </a:spcBef>
              <a:spcAft>
                <a:spcPts val="0"/>
              </a:spcAft>
              <a:buNone/>
            </a:pPr>
            <a:r>
              <a:rPr lang="en-US" sz="1800">
                <a:solidFill>
                  <a:schemeClr val="dk1"/>
                </a:solidFill>
                <a:latin typeface="Open Sans"/>
                <a:ea typeface="Open Sans"/>
                <a:cs typeface="Open Sans"/>
                <a:sym typeface="Open Sans"/>
              </a:rPr>
              <a:t>Check-in rutin, baik stand-up harian, rapat mingguan, atau sesi strategi bulanan, memastikan bahwa co-founder tetap selaras dengan tujuan, kemajuan, dan tantangan.</a:t>
            </a:r>
            <a:endParaRPr/>
          </a:p>
          <a:p>
            <a:pPr indent="0" lvl="0" marL="0" marR="0" rtl="0" algn="l">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dk1"/>
                </a:solidFill>
                <a:latin typeface="Open Sans"/>
                <a:ea typeface="Open Sans"/>
                <a:cs typeface="Open Sans"/>
                <a:sym typeface="Open Sans"/>
              </a:rPr>
              <a:t>IKATAN PRIBADI</a:t>
            </a:r>
            <a:endParaRPr/>
          </a:p>
          <a:p>
            <a:pPr indent="0" lvl="0" marL="0" marR="0" rtl="0" algn="l">
              <a:spcBef>
                <a:spcPts val="0"/>
              </a:spcBef>
              <a:spcAft>
                <a:spcPts val="0"/>
              </a:spcAft>
              <a:buNone/>
            </a:pPr>
            <a:r>
              <a:rPr lang="en-US" sz="1800">
                <a:solidFill>
                  <a:schemeClr val="dk1"/>
                </a:solidFill>
                <a:latin typeface="Open Sans"/>
                <a:ea typeface="Open Sans"/>
                <a:cs typeface="Open Sans"/>
                <a:sym typeface="Open Sans"/>
              </a:rPr>
              <a:t>BuiMembangun hubungan pribadi di luar hubungan profesional dapat memperkuat kepercayaan dan pemahaman. Terlibat dalam membangun tim.</a:t>
            </a:r>
            <a:endParaRPr sz="1800">
              <a:solidFill>
                <a:srgbClr val="343434"/>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7" name="Shape 4817"/>
        <p:cNvGrpSpPr/>
        <p:nvPr/>
      </p:nvGrpSpPr>
      <p:grpSpPr>
        <a:xfrm>
          <a:off x="0" y="0"/>
          <a:ext cx="0" cy="0"/>
          <a:chOff x="0" y="0"/>
          <a:chExt cx="0" cy="0"/>
        </a:xfrm>
      </p:grpSpPr>
      <p:sp>
        <p:nvSpPr>
          <p:cNvPr id="4818" name="Google Shape;4818;p22"/>
          <p:cNvSpPr txBox="1"/>
          <p:nvPr>
            <p:ph idx="1" type="body"/>
          </p:nvPr>
        </p:nvSpPr>
        <p:spPr>
          <a:xfrm>
            <a:off x="2142596" y="5444696"/>
            <a:ext cx="5058303" cy="792162"/>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t>SALAH PENDIRI?</a:t>
            </a:r>
            <a:endParaRPr/>
          </a:p>
        </p:txBody>
      </p:sp>
      <p:sp>
        <p:nvSpPr>
          <p:cNvPr id="4819" name="Google Shape;4819;p22"/>
          <p:cNvSpPr txBox="1"/>
          <p:nvPr>
            <p:ph idx="2" type="body"/>
          </p:nvPr>
        </p:nvSpPr>
        <p:spPr>
          <a:xfrm>
            <a:off x="2792412" y="4614203"/>
            <a:ext cx="4408487" cy="792162"/>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t>CARA MENEMUKAN</a:t>
            </a:r>
            <a:endParaRPr/>
          </a:p>
        </p:txBody>
      </p:sp>
      <p:pic>
        <p:nvPicPr>
          <p:cNvPr descr="A person holding books and biting her nails&#10;&#10;Description automatically generated" id="4820" name="Google Shape;4820;p22"/>
          <p:cNvPicPr preferRelativeResize="0"/>
          <p:nvPr>
            <p:ph idx="3" type="pic"/>
          </p:nvPr>
        </p:nvPicPr>
        <p:blipFill rotWithShape="1">
          <a:blip r:embed="rId3">
            <a:alphaModFix/>
          </a:blip>
          <a:srcRect b="0" l="23742" r="23742"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4821" name="Google Shape;4821;p22"/>
          <p:cNvSpPr txBox="1"/>
          <p:nvPr>
            <p:ph idx="5" type="body"/>
          </p:nvPr>
        </p:nvSpPr>
        <p:spPr>
          <a:xfrm>
            <a:off x="7014659" y="633116"/>
            <a:ext cx="4769855" cy="4624310"/>
          </a:xfrm>
          <a:prstGeom prst="rect">
            <a:avLst/>
          </a:prstGeom>
          <a:noFill/>
          <a:ln>
            <a:noFill/>
          </a:ln>
        </p:spPr>
        <p:txBody>
          <a:bodyPr anchorCtr="0" anchor="t" bIns="45700" lIns="91425" spcFirstLastPara="1" rIns="91425" wrap="square" tIns="45700">
            <a:normAutofit fontScale="85000" lnSpcReduction="10000"/>
          </a:bodyPr>
          <a:lstStyle/>
          <a:p>
            <a:pPr indent="-285750" lvl="0" marL="285750" rtl="0" algn="l">
              <a:lnSpc>
                <a:spcPct val="200000"/>
              </a:lnSpc>
              <a:spcBef>
                <a:spcPts val="0"/>
              </a:spcBef>
              <a:spcAft>
                <a:spcPts val="0"/>
              </a:spcAft>
              <a:buClr>
                <a:srgbClr val="0D0D0D"/>
              </a:buClr>
              <a:buSzPct val="100000"/>
              <a:buFont typeface="Arial"/>
              <a:buChar char="•"/>
            </a:pPr>
            <a:r>
              <a:rPr b="0" lang="en-US" sz="2000">
                <a:solidFill>
                  <a:srgbClr val="0D0D0D"/>
                </a:solidFill>
                <a:latin typeface="Open Sans"/>
                <a:ea typeface="Open Sans"/>
                <a:cs typeface="Open Sans"/>
                <a:sym typeface="Open Sans"/>
              </a:rPr>
              <a:t>Manfaatkan Jaringan Perguruan Tinggi Anda</a:t>
            </a:r>
            <a:br>
              <a:rPr b="0" lang="en-US" sz="2000">
                <a:solidFill>
                  <a:srgbClr val="0D0D0D"/>
                </a:solidFill>
                <a:latin typeface="Open Sans"/>
                <a:ea typeface="Open Sans"/>
                <a:cs typeface="Open Sans"/>
                <a:sym typeface="Open Sans"/>
              </a:rPr>
            </a:br>
            <a:r>
              <a:rPr b="0" lang="en-US" sz="2000">
                <a:solidFill>
                  <a:srgbClr val="0D0D0D"/>
                </a:solidFill>
                <a:latin typeface="Open Sans"/>
                <a:ea typeface="Open Sans"/>
                <a:cs typeface="Open Sans"/>
                <a:sym typeface="Open Sans"/>
              </a:rPr>
              <a:t>Hadiri Acara Industri dan Jaringan</a:t>
            </a:r>
            <a:br>
              <a:rPr b="0" lang="en-US" sz="2000">
                <a:solidFill>
                  <a:srgbClr val="0D0D0D"/>
                </a:solidFill>
                <a:latin typeface="Open Sans"/>
                <a:ea typeface="Open Sans"/>
                <a:cs typeface="Open Sans"/>
                <a:sym typeface="Open Sans"/>
              </a:rPr>
            </a:br>
            <a:r>
              <a:rPr b="0" lang="en-US" sz="2000">
                <a:solidFill>
                  <a:srgbClr val="0D0D0D"/>
                </a:solidFill>
                <a:latin typeface="Open Sans"/>
                <a:ea typeface="Open Sans"/>
                <a:cs typeface="Open Sans"/>
                <a:sym typeface="Open Sans"/>
              </a:rPr>
              <a:t>Co-founder Platform Pencocokan (misalnya, CoFoundersLab, AngelList)</a:t>
            </a:r>
            <a:br>
              <a:rPr b="0" lang="en-US" sz="2000">
                <a:solidFill>
                  <a:srgbClr val="0D0D0D"/>
                </a:solidFill>
                <a:latin typeface="Open Sans"/>
                <a:ea typeface="Open Sans"/>
                <a:cs typeface="Open Sans"/>
                <a:sym typeface="Open Sans"/>
              </a:rPr>
            </a:br>
            <a:r>
              <a:rPr b="0" lang="en-US" sz="2000">
                <a:solidFill>
                  <a:srgbClr val="0D0D0D"/>
                </a:solidFill>
                <a:latin typeface="Open Sans"/>
                <a:ea typeface="Open Sans"/>
                <a:cs typeface="Open Sans"/>
                <a:sym typeface="Open Sans"/>
              </a:rPr>
              <a:t>Terlibat dalam Komunitas Online</a:t>
            </a:r>
            <a:br>
              <a:rPr b="0" lang="en-US" sz="2000">
                <a:solidFill>
                  <a:srgbClr val="0D0D0D"/>
                </a:solidFill>
                <a:latin typeface="Open Sans"/>
                <a:ea typeface="Open Sans"/>
                <a:cs typeface="Open Sans"/>
                <a:sym typeface="Open Sans"/>
              </a:rPr>
            </a:br>
            <a:r>
              <a:rPr b="0" lang="en-US" sz="2000">
                <a:solidFill>
                  <a:srgbClr val="0D0D0D"/>
                </a:solidFill>
                <a:latin typeface="Open Sans"/>
                <a:ea typeface="Open Sans"/>
                <a:cs typeface="Open Sans"/>
                <a:sym typeface="Open Sans"/>
              </a:rPr>
              <a:t>Inkubator / Co-working Space</a:t>
            </a:r>
            <a:br>
              <a:rPr b="0" lang="en-US" sz="2000">
                <a:solidFill>
                  <a:srgbClr val="0D0D0D"/>
                </a:solidFill>
                <a:latin typeface="Open Sans"/>
                <a:ea typeface="Open Sans"/>
                <a:cs typeface="Open Sans"/>
                <a:sym typeface="Open Sans"/>
              </a:rPr>
            </a:br>
            <a:r>
              <a:rPr b="0" lang="en-US" sz="2000">
                <a:solidFill>
                  <a:srgbClr val="0D0D0D"/>
                </a:solidFill>
                <a:latin typeface="Open Sans"/>
                <a:ea typeface="Open Sans"/>
                <a:cs typeface="Open Sans"/>
                <a:sym typeface="Open Sans"/>
              </a:rPr>
              <a:t>Pertimbangkan Penasihat dan Mentor</a:t>
            </a:r>
            <a:endParaRPr b="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5" name="Shape 4825"/>
        <p:cNvGrpSpPr/>
        <p:nvPr/>
      </p:nvGrpSpPr>
      <p:grpSpPr>
        <a:xfrm>
          <a:off x="0" y="0"/>
          <a:ext cx="0" cy="0"/>
          <a:chOff x="0" y="0"/>
          <a:chExt cx="0" cy="0"/>
        </a:xfrm>
      </p:grpSpPr>
      <p:sp>
        <p:nvSpPr>
          <p:cNvPr id="4826" name="Google Shape;4826;p23"/>
          <p:cNvSpPr txBox="1"/>
          <p:nvPr>
            <p:ph type="ctrTitle"/>
          </p:nvPr>
        </p:nvSpPr>
        <p:spPr>
          <a:xfrm>
            <a:off x="3567493" y="2877643"/>
            <a:ext cx="7572689" cy="830997"/>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Clr>
                <a:srgbClr val="BF2026"/>
              </a:buClr>
              <a:buSzPts val="5400"/>
              <a:buFont typeface="Barlow Medium"/>
              <a:buNone/>
            </a:pPr>
            <a:r>
              <a:rPr lang="en-US" sz="5400">
                <a:latin typeface="Barlow Medium"/>
                <a:ea typeface="Barlow Medium"/>
                <a:cs typeface="Barlow Medium"/>
                <a:sym typeface="Barlow Medium"/>
              </a:rPr>
              <a:t>Peran Mentor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0" name="Shape 4830"/>
        <p:cNvGrpSpPr/>
        <p:nvPr/>
      </p:nvGrpSpPr>
      <p:grpSpPr>
        <a:xfrm>
          <a:off x="0" y="0"/>
          <a:ext cx="0" cy="0"/>
          <a:chOff x="0" y="0"/>
          <a:chExt cx="0" cy="0"/>
        </a:xfrm>
      </p:grpSpPr>
      <p:sp>
        <p:nvSpPr>
          <p:cNvPr id="4831" name="Google Shape;4831;p24"/>
          <p:cNvSpPr/>
          <p:nvPr/>
        </p:nvSpPr>
        <p:spPr>
          <a:xfrm>
            <a:off x="993913" y="1789042"/>
            <a:ext cx="10204174" cy="4147931"/>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832" name="Google Shape;4832;p24"/>
          <p:cNvPicPr preferRelativeResize="0"/>
          <p:nvPr/>
        </p:nvPicPr>
        <p:blipFill rotWithShape="1">
          <a:blip r:embed="rId3">
            <a:alphaModFix/>
          </a:blip>
          <a:srcRect b="31250" l="0" r="0" t="31249"/>
          <a:stretch/>
        </p:blipFill>
        <p:spPr>
          <a:xfrm>
            <a:off x="0" y="3429000"/>
            <a:ext cx="12192000" cy="3429000"/>
          </a:xfrm>
          <a:prstGeom prst="rect">
            <a:avLst/>
          </a:prstGeom>
          <a:noFill/>
          <a:ln>
            <a:noFill/>
          </a:ln>
        </p:spPr>
      </p:pic>
      <p:grpSp>
        <p:nvGrpSpPr>
          <p:cNvPr id="4833" name="Google Shape;4833;p24"/>
          <p:cNvGrpSpPr/>
          <p:nvPr/>
        </p:nvGrpSpPr>
        <p:grpSpPr>
          <a:xfrm>
            <a:off x="1413468" y="2123797"/>
            <a:ext cx="9365065" cy="3292066"/>
            <a:chOff x="0" y="-38100"/>
            <a:chExt cx="3699779" cy="1300569"/>
          </a:xfrm>
        </p:grpSpPr>
        <p:sp>
          <p:nvSpPr>
            <p:cNvPr id="4834" name="Google Shape;4834;p24"/>
            <p:cNvSpPr/>
            <p:nvPr/>
          </p:nvSpPr>
          <p:spPr>
            <a:xfrm>
              <a:off x="0" y="0"/>
              <a:ext cx="3699779" cy="1262469"/>
            </a:xfrm>
            <a:custGeom>
              <a:rect b="b" l="l" r="r" t="t"/>
              <a:pathLst>
                <a:path extrusionOk="0" h="1262469" w="3699779">
                  <a:moveTo>
                    <a:pt x="0" y="0"/>
                  </a:moveTo>
                  <a:lnTo>
                    <a:pt x="3699779" y="0"/>
                  </a:lnTo>
                  <a:lnTo>
                    <a:pt x="3699779" y="1262469"/>
                  </a:lnTo>
                  <a:lnTo>
                    <a:pt x="0" y="1262469"/>
                  </a:lnTo>
                  <a:close/>
                </a:path>
              </a:pathLst>
            </a:custGeom>
            <a:solidFill>
              <a:srgbClr val="201E1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835" name="Google Shape;4835;p24"/>
            <p:cNvSpPr txBox="1"/>
            <p:nvPr/>
          </p:nvSpPr>
          <p:spPr>
            <a:xfrm>
              <a:off x="0" y="-38100"/>
              <a:ext cx="3699779" cy="1300569"/>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sp>
        <p:nvSpPr>
          <p:cNvPr id="4836" name="Google Shape;4836;p24"/>
          <p:cNvSpPr txBox="1"/>
          <p:nvPr/>
        </p:nvSpPr>
        <p:spPr>
          <a:xfrm>
            <a:off x="3516040" y="2903556"/>
            <a:ext cx="5159920" cy="1713739"/>
          </a:xfrm>
          <a:prstGeom prst="rect">
            <a:avLst/>
          </a:prstGeom>
          <a:noFill/>
          <a:ln>
            <a:noFill/>
          </a:ln>
        </p:spPr>
        <p:txBody>
          <a:bodyPr anchorCtr="0" anchor="t" bIns="0" lIns="0" spcFirstLastPara="1" rIns="0" wrap="square" tIns="0">
            <a:spAutoFit/>
          </a:bodyPr>
          <a:lstStyle/>
          <a:p>
            <a:pPr indent="0" lvl="0" marL="0" marR="0" rtl="0" algn="ctr">
              <a:lnSpc>
                <a:spcPct val="123994"/>
              </a:lnSpc>
              <a:spcBef>
                <a:spcPts val="0"/>
              </a:spcBef>
              <a:spcAft>
                <a:spcPts val="0"/>
              </a:spcAft>
              <a:buNone/>
            </a:pPr>
            <a:r>
              <a:rPr b="1" i="0" lang="en-US" sz="2709" u="none" cap="none" strike="noStrike">
                <a:solidFill>
                  <a:srgbClr val="FFFFFF"/>
                </a:solidFill>
                <a:latin typeface="Open Sans"/>
                <a:ea typeface="Open Sans"/>
                <a:cs typeface="Open Sans"/>
                <a:sym typeface="Open Sans"/>
              </a:rPr>
              <a:t>“</a:t>
            </a:r>
            <a:r>
              <a:rPr b="1" lang="en-US" sz="2709">
                <a:solidFill>
                  <a:srgbClr val="FFFFFF"/>
                </a:solidFill>
                <a:latin typeface="Open Sans"/>
                <a:ea typeface="Open Sans"/>
                <a:cs typeface="Open Sans"/>
                <a:sym typeface="Open Sans"/>
              </a:rPr>
              <a:t>Seorang Mentor adalah otak untuk memilih, telinga untuk mendengarkan, dan dorongan ke arah yang benar."</a:t>
            </a:r>
            <a:endParaRPr b="1" i="0" sz="2709" u="none" cap="none" strike="noStrike">
              <a:solidFill>
                <a:srgbClr val="FFFFFF"/>
              </a:solidFill>
              <a:latin typeface="Open Sans"/>
              <a:ea typeface="Open Sans"/>
              <a:cs typeface="Open Sans"/>
              <a:sym typeface="Open Sans"/>
            </a:endParaRPr>
          </a:p>
        </p:txBody>
      </p:sp>
      <p:sp>
        <p:nvSpPr>
          <p:cNvPr id="4837" name="Google Shape;4837;p24"/>
          <p:cNvSpPr txBox="1"/>
          <p:nvPr/>
        </p:nvSpPr>
        <p:spPr>
          <a:xfrm>
            <a:off x="3849586" y="4713736"/>
            <a:ext cx="4492828" cy="258853"/>
          </a:xfrm>
          <a:prstGeom prst="rect">
            <a:avLst/>
          </a:prstGeom>
          <a:noFill/>
          <a:ln>
            <a:noFill/>
          </a:ln>
        </p:spPr>
        <p:txBody>
          <a:bodyPr anchorCtr="0" anchor="t" bIns="0" lIns="0" spcFirstLastPara="1" rIns="0" wrap="square" tIns="0">
            <a:spAutoFit/>
          </a:bodyPr>
          <a:lstStyle/>
          <a:p>
            <a:pPr indent="0" lvl="0" marL="0" marR="0" rtl="0" algn="ctr">
              <a:lnSpc>
                <a:spcPct val="123995"/>
              </a:lnSpc>
              <a:spcBef>
                <a:spcPts val="0"/>
              </a:spcBef>
              <a:spcAft>
                <a:spcPts val="0"/>
              </a:spcAft>
              <a:buClr>
                <a:srgbClr val="F7CCCE"/>
              </a:buClr>
              <a:buSzPts val="1717"/>
              <a:buFont typeface="Open Sans"/>
              <a:buNone/>
            </a:pPr>
            <a:r>
              <a:rPr b="0" i="0" lang="en-US" sz="1717" u="none" cap="none" strike="noStrike">
                <a:solidFill>
                  <a:srgbClr val="F7CCCE"/>
                </a:solidFill>
                <a:latin typeface="Open Sans"/>
                <a:ea typeface="Open Sans"/>
                <a:cs typeface="Open Sans"/>
                <a:sym typeface="Open Sans"/>
              </a:rPr>
              <a:t>John C. Crosby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1" name="Shape 4841"/>
        <p:cNvGrpSpPr/>
        <p:nvPr/>
      </p:nvGrpSpPr>
      <p:grpSpPr>
        <a:xfrm>
          <a:off x="0" y="0"/>
          <a:ext cx="0" cy="0"/>
          <a:chOff x="0" y="0"/>
          <a:chExt cx="0" cy="0"/>
        </a:xfrm>
      </p:grpSpPr>
      <p:grpSp>
        <p:nvGrpSpPr>
          <p:cNvPr id="4842" name="Google Shape;4842;p25"/>
          <p:cNvGrpSpPr/>
          <p:nvPr/>
        </p:nvGrpSpPr>
        <p:grpSpPr>
          <a:xfrm>
            <a:off x="-127783" y="2204680"/>
            <a:ext cx="12526940" cy="1789683"/>
            <a:chOff x="0" y="-38100"/>
            <a:chExt cx="4948915" cy="707035"/>
          </a:xfrm>
        </p:grpSpPr>
        <p:sp>
          <p:nvSpPr>
            <p:cNvPr id="4843" name="Google Shape;4843;p25"/>
            <p:cNvSpPr/>
            <p:nvPr/>
          </p:nvSpPr>
          <p:spPr>
            <a:xfrm>
              <a:off x="0" y="0"/>
              <a:ext cx="4948915" cy="668935"/>
            </a:xfrm>
            <a:custGeom>
              <a:rect b="b" l="l" r="r" t="t"/>
              <a:pathLst>
                <a:path extrusionOk="0" h="668935" w="4948915">
                  <a:moveTo>
                    <a:pt x="0" y="0"/>
                  </a:moveTo>
                  <a:lnTo>
                    <a:pt x="4948915" y="0"/>
                  </a:lnTo>
                  <a:lnTo>
                    <a:pt x="4948915" y="668935"/>
                  </a:lnTo>
                  <a:lnTo>
                    <a:pt x="0" y="668935"/>
                  </a:lnTo>
                  <a:close/>
                </a:path>
              </a:pathLst>
            </a:custGeom>
            <a:solidFill>
              <a:srgbClr val="B21E2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C00000"/>
                </a:solidFill>
                <a:latin typeface="Calibri"/>
                <a:ea typeface="Calibri"/>
                <a:cs typeface="Calibri"/>
                <a:sym typeface="Calibri"/>
              </a:endParaRPr>
            </a:p>
          </p:txBody>
        </p:sp>
        <p:sp>
          <p:nvSpPr>
            <p:cNvPr id="4844" name="Google Shape;4844;p25"/>
            <p:cNvSpPr txBox="1"/>
            <p:nvPr/>
          </p:nvSpPr>
          <p:spPr>
            <a:xfrm>
              <a:off x="0" y="-38100"/>
              <a:ext cx="4948915" cy="707035"/>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None/>
              </a:pPr>
              <a:r>
                <a:t/>
              </a:r>
              <a:endParaRPr sz="1200">
                <a:solidFill>
                  <a:srgbClr val="C00000"/>
                </a:solidFill>
                <a:latin typeface="Calibri"/>
                <a:ea typeface="Calibri"/>
                <a:cs typeface="Calibri"/>
                <a:sym typeface="Calibri"/>
              </a:endParaRPr>
            </a:p>
          </p:txBody>
        </p:sp>
      </p:grpSp>
      <p:sp>
        <p:nvSpPr>
          <p:cNvPr id="4845" name="Google Shape;4845;p25"/>
          <p:cNvSpPr/>
          <p:nvPr/>
        </p:nvSpPr>
        <p:spPr>
          <a:xfrm>
            <a:off x="3096838" y="1560678"/>
            <a:ext cx="3139984" cy="3174129"/>
          </a:xfrm>
          <a:custGeom>
            <a:rect b="b" l="l" r="r" t="t"/>
            <a:pathLst>
              <a:path extrusionOk="0" h="6021070" w="5956300">
                <a:moveTo>
                  <a:pt x="0" y="6021070"/>
                </a:moveTo>
                <a:lnTo>
                  <a:pt x="692150" y="0"/>
                </a:lnTo>
                <a:lnTo>
                  <a:pt x="5956300" y="0"/>
                </a:lnTo>
                <a:lnTo>
                  <a:pt x="5264150" y="6021070"/>
                </a:lnTo>
                <a:close/>
              </a:path>
            </a:pathLst>
          </a:custGeom>
          <a:blipFill rotWithShape="1">
            <a:blip r:embed="rId3">
              <a:alphaModFix/>
            </a:blip>
            <a:stretch>
              <a:fillRect b="0" l="-13609" r="-1360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4846" name="Google Shape;4846;p25"/>
          <p:cNvSpPr/>
          <p:nvPr/>
        </p:nvSpPr>
        <p:spPr>
          <a:xfrm>
            <a:off x="5874079" y="1512456"/>
            <a:ext cx="3139984" cy="3174129"/>
          </a:xfrm>
          <a:custGeom>
            <a:rect b="b" l="l" r="r" t="t"/>
            <a:pathLst>
              <a:path extrusionOk="0" h="6021070" w="5956300">
                <a:moveTo>
                  <a:pt x="0" y="6021070"/>
                </a:moveTo>
                <a:lnTo>
                  <a:pt x="692150" y="0"/>
                </a:lnTo>
                <a:lnTo>
                  <a:pt x="5956300" y="0"/>
                </a:lnTo>
                <a:lnTo>
                  <a:pt x="5264150" y="6021070"/>
                </a:lnTo>
                <a:close/>
              </a:path>
            </a:pathLst>
          </a:custGeom>
          <a:blipFill rotWithShape="1">
            <a:blip r:embed="rId4">
              <a:alphaModFix/>
            </a:blip>
            <a:stretch>
              <a:fillRect b="0" l="-11637" r="-1163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4847" name="Google Shape;4847;p25"/>
          <p:cNvSpPr txBox="1"/>
          <p:nvPr/>
        </p:nvSpPr>
        <p:spPr>
          <a:xfrm>
            <a:off x="3331676" y="231051"/>
            <a:ext cx="5528648" cy="553998"/>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4000">
                <a:solidFill>
                  <a:schemeClr val="dk2"/>
                </a:solidFill>
                <a:latin typeface="Barlow"/>
                <a:ea typeface="Barlow"/>
                <a:cs typeface="Barlow"/>
                <a:sym typeface="Barlow"/>
              </a:rPr>
              <a:t>Siapa Mentor?</a:t>
            </a:r>
            <a:endParaRPr/>
          </a:p>
        </p:txBody>
      </p:sp>
      <p:sp>
        <p:nvSpPr>
          <p:cNvPr id="4848" name="Google Shape;4848;p25"/>
          <p:cNvSpPr txBox="1"/>
          <p:nvPr/>
        </p:nvSpPr>
        <p:spPr>
          <a:xfrm>
            <a:off x="1739900" y="4990458"/>
            <a:ext cx="8712200"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2400">
                <a:solidFill>
                  <a:srgbClr val="343434"/>
                </a:solidFill>
                <a:latin typeface="Open Sans"/>
                <a:ea typeface="Open Sans"/>
                <a:cs typeface="Open Sans"/>
                <a:sym typeface="Open Sans"/>
              </a:rPr>
              <a:t>Mentor startup biasanya adalah pengusaha sukses, pakar industri, akademisi yang berkomitmen, atau profesional dengan pemahaman mendalam tentang pasar, teknologi, atau fungsi bisnis tertentu.</a:t>
            </a:r>
            <a:endParaRPr/>
          </a:p>
        </p:txBody>
      </p:sp>
      <p:sp>
        <p:nvSpPr>
          <p:cNvPr id="4849" name="Google Shape;4849;p25"/>
          <p:cNvSpPr/>
          <p:nvPr/>
        </p:nvSpPr>
        <p:spPr>
          <a:xfrm>
            <a:off x="10974190" y="2974898"/>
            <a:ext cx="197005" cy="197005"/>
          </a:xfrm>
          <a:custGeom>
            <a:rect b="b" l="l" r="r" t="t"/>
            <a:pathLst>
              <a:path extrusionOk="0" h="295507" w="295507">
                <a:moveTo>
                  <a:pt x="0" y="0"/>
                </a:moveTo>
                <a:lnTo>
                  <a:pt x="295508" y="0"/>
                </a:lnTo>
                <a:lnTo>
                  <a:pt x="295508" y="295508"/>
                </a:lnTo>
                <a:lnTo>
                  <a:pt x="0" y="2955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4850" name="Google Shape;4850;p25"/>
          <p:cNvSpPr/>
          <p:nvPr/>
        </p:nvSpPr>
        <p:spPr>
          <a:xfrm flipH="1">
            <a:off x="1020806" y="2974898"/>
            <a:ext cx="197005" cy="197005"/>
          </a:xfrm>
          <a:custGeom>
            <a:rect b="b" l="l" r="r" t="t"/>
            <a:pathLst>
              <a:path extrusionOk="0" h="295507" w="295507">
                <a:moveTo>
                  <a:pt x="295508" y="0"/>
                </a:moveTo>
                <a:lnTo>
                  <a:pt x="0" y="0"/>
                </a:lnTo>
                <a:lnTo>
                  <a:pt x="0" y="295508"/>
                </a:lnTo>
                <a:lnTo>
                  <a:pt x="295508" y="295508"/>
                </a:lnTo>
                <a:lnTo>
                  <a:pt x="295508"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5" name="Shape 4855"/>
        <p:cNvGrpSpPr/>
        <p:nvPr/>
      </p:nvGrpSpPr>
      <p:grpSpPr>
        <a:xfrm>
          <a:off x="0" y="0"/>
          <a:ext cx="0" cy="0"/>
          <a:chOff x="0" y="0"/>
          <a:chExt cx="0" cy="0"/>
        </a:xfrm>
      </p:grpSpPr>
      <p:sp>
        <p:nvSpPr>
          <p:cNvPr id="4856" name="Google Shape;4856;p26"/>
          <p:cNvSpPr txBox="1"/>
          <p:nvPr/>
        </p:nvSpPr>
        <p:spPr>
          <a:xfrm>
            <a:off x="5297407" y="416355"/>
            <a:ext cx="5528648" cy="449482"/>
          </a:xfrm>
          <a:prstGeom prst="rect">
            <a:avLst/>
          </a:prstGeom>
          <a:noFill/>
          <a:ln>
            <a:noFill/>
          </a:ln>
        </p:spPr>
        <p:txBody>
          <a:bodyPr anchorCtr="0" anchor="t" bIns="0" lIns="0" spcFirstLastPara="1" rIns="0" wrap="square" tIns="0">
            <a:spAutoFit/>
          </a:bodyPr>
          <a:lstStyle/>
          <a:p>
            <a:pPr indent="0" lvl="0" marL="0" marR="0" rtl="0" algn="ctr">
              <a:lnSpc>
                <a:spcPct val="79522"/>
              </a:lnSpc>
              <a:spcBef>
                <a:spcPts val="0"/>
              </a:spcBef>
              <a:spcAft>
                <a:spcPts val="0"/>
              </a:spcAft>
              <a:buNone/>
            </a:pPr>
            <a:r>
              <a:rPr b="1" lang="en-US" sz="4400">
                <a:solidFill>
                  <a:schemeClr val="dk2"/>
                </a:solidFill>
                <a:latin typeface="Barlow ExtraBold"/>
                <a:ea typeface="Barlow ExtraBold"/>
                <a:cs typeface="Barlow ExtraBold"/>
                <a:sym typeface="Barlow ExtraBold"/>
              </a:rPr>
              <a:t>Mengapa Mentor?</a:t>
            </a:r>
            <a:endParaRPr/>
          </a:p>
        </p:txBody>
      </p:sp>
      <p:sp>
        <p:nvSpPr>
          <p:cNvPr id="4857" name="Google Shape;4857;p26"/>
          <p:cNvSpPr txBox="1"/>
          <p:nvPr/>
        </p:nvSpPr>
        <p:spPr>
          <a:xfrm>
            <a:off x="5966847" y="1222867"/>
            <a:ext cx="6160870" cy="553997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343434"/>
                </a:solidFill>
                <a:latin typeface="Open Sans"/>
                <a:ea typeface="Open Sans"/>
                <a:cs typeface="Open Sans"/>
                <a:sym typeface="Open Sans"/>
              </a:rPr>
              <a:t>Bimbingan dan Dukungan</a:t>
            </a:r>
            <a:endParaRPr b="1" sz="2000">
              <a:solidFill>
                <a:srgbClr val="343434"/>
              </a:solidFill>
              <a:latin typeface="Open Sans"/>
              <a:ea typeface="Open Sans"/>
              <a:cs typeface="Open Sans"/>
              <a:sym typeface="Open Sans"/>
            </a:endParaRPr>
          </a:p>
          <a:p>
            <a:pPr indent="0" lvl="0" marL="0" marR="0" rtl="0" algn="l">
              <a:spcBef>
                <a:spcPts val="0"/>
              </a:spcBef>
              <a:spcAft>
                <a:spcPts val="0"/>
              </a:spcAft>
              <a:buNone/>
            </a:pPr>
            <a:r>
              <a:rPr lang="en-US" sz="2000">
                <a:solidFill>
                  <a:srgbClr val="343434"/>
                </a:solidFill>
                <a:latin typeface="Open Sans"/>
                <a:ea typeface="Open Sans"/>
                <a:cs typeface="Open Sans"/>
                <a:sym typeface="Open Sans"/>
              </a:rPr>
              <a:t>Mentor menawarkan panduan berharga tentang strategi bisnis, operasi, penggalangan dana, dll.</a:t>
            </a:r>
            <a:endParaRPr/>
          </a:p>
          <a:p>
            <a:pPr indent="0" lvl="0" marL="0" marR="0" rtl="0" algn="l">
              <a:spcBef>
                <a:spcPts val="0"/>
              </a:spcBef>
              <a:spcAft>
                <a:spcPts val="0"/>
              </a:spcAft>
              <a:buNone/>
            </a:pPr>
            <a:r>
              <a:t/>
            </a:r>
            <a:endParaRPr sz="2000">
              <a:solidFill>
                <a:srgbClr val="343434"/>
              </a:solidFill>
              <a:latin typeface="Open Sans"/>
              <a:ea typeface="Open Sans"/>
              <a:cs typeface="Open Sans"/>
              <a:sym typeface="Open Sans"/>
            </a:endParaRPr>
          </a:p>
          <a:p>
            <a:pPr indent="0" lvl="0" marL="0" marR="0" rtl="0" algn="l">
              <a:spcBef>
                <a:spcPts val="0"/>
              </a:spcBef>
              <a:spcAft>
                <a:spcPts val="0"/>
              </a:spcAft>
              <a:buNone/>
            </a:pPr>
            <a:r>
              <a:rPr b="1" lang="en-US" sz="2000">
                <a:solidFill>
                  <a:srgbClr val="343434"/>
                </a:solidFill>
                <a:latin typeface="Open Sans"/>
                <a:ea typeface="Open Sans"/>
                <a:cs typeface="Open Sans"/>
                <a:sym typeface="Open Sans"/>
              </a:rPr>
              <a:t>Jaringan</a:t>
            </a:r>
            <a:endParaRPr b="1" sz="2000">
              <a:solidFill>
                <a:srgbClr val="343434"/>
              </a:solidFill>
              <a:latin typeface="Open Sans"/>
              <a:ea typeface="Open Sans"/>
              <a:cs typeface="Open Sans"/>
              <a:sym typeface="Open Sans"/>
            </a:endParaRPr>
          </a:p>
          <a:p>
            <a:pPr indent="0" lvl="0" marL="0" marR="0" rtl="0" algn="l">
              <a:spcBef>
                <a:spcPts val="0"/>
              </a:spcBef>
              <a:spcAft>
                <a:spcPts val="0"/>
              </a:spcAft>
              <a:buNone/>
            </a:pPr>
            <a:r>
              <a:rPr lang="en-US" sz="2000">
                <a:solidFill>
                  <a:srgbClr val="343434"/>
                </a:solidFill>
                <a:latin typeface="Open Sans"/>
                <a:ea typeface="Open Sans"/>
                <a:cs typeface="Open Sans"/>
                <a:sym typeface="Open Sans"/>
              </a:rPr>
              <a:t>Mereka dapat membuka pintu bagi mitra potensial, pelanggan, dan investor, memperluas jaringan startup.</a:t>
            </a:r>
            <a:endParaRPr/>
          </a:p>
          <a:p>
            <a:pPr indent="0" lvl="0" marL="0" marR="0" rtl="0" algn="l">
              <a:spcBef>
                <a:spcPts val="0"/>
              </a:spcBef>
              <a:spcAft>
                <a:spcPts val="0"/>
              </a:spcAft>
              <a:buNone/>
            </a:pPr>
            <a:r>
              <a:t/>
            </a:r>
            <a:endParaRPr b="1" sz="2000">
              <a:solidFill>
                <a:srgbClr val="343434"/>
              </a:solidFill>
              <a:latin typeface="Open Sans"/>
              <a:ea typeface="Open Sans"/>
              <a:cs typeface="Open Sans"/>
              <a:sym typeface="Open Sans"/>
            </a:endParaRPr>
          </a:p>
          <a:p>
            <a:pPr indent="0" lvl="0" marL="0" marR="0" rtl="0" algn="l">
              <a:spcBef>
                <a:spcPts val="0"/>
              </a:spcBef>
              <a:spcAft>
                <a:spcPts val="0"/>
              </a:spcAft>
              <a:buNone/>
            </a:pPr>
            <a:r>
              <a:rPr b="1" lang="en-US" sz="2000">
                <a:solidFill>
                  <a:srgbClr val="343434"/>
                </a:solidFill>
                <a:latin typeface="Open Sans"/>
                <a:ea typeface="Open Sans"/>
                <a:cs typeface="Open Sans"/>
                <a:sym typeface="Open Sans"/>
              </a:rPr>
              <a:t>Validasi</a:t>
            </a:r>
            <a:endParaRPr b="1" sz="2000">
              <a:solidFill>
                <a:srgbClr val="343434"/>
              </a:solidFill>
              <a:latin typeface="Open Sans"/>
              <a:ea typeface="Open Sans"/>
              <a:cs typeface="Open Sans"/>
              <a:sym typeface="Open Sans"/>
            </a:endParaRPr>
          </a:p>
          <a:p>
            <a:pPr indent="0" lvl="0" marL="0" marR="0" rtl="0" algn="l">
              <a:spcBef>
                <a:spcPts val="0"/>
              </a:spcBef>
              <a:spcAft>
                <a:spcPts val="0"/>
              </a:spcAft>
              <a:buNone/>
            </a:pPr>
            <a:r>
              <a:rPr lang="en-US" sz="2000">
                <a:solidFill>
                  <a:srgbClr val="343434"/>
                </a:solidFill>
                <a:latin typeface="Open Sans"/>
                <a:ea typeface="Open Sans"/>
                <a:cs typeface="Open Sans"/>
                <a:sym typeface="Open Sans"/>
              </a:rPr>
              <a:t>Mentor membantu memvalidasi ide dan strategi, menawarkan perspektif objektif yang dapat menghemat waktu dan sumber daya.</a:t>
            </a:r>
            <a:endParaRPr/>
          </a:p>
          <a:p>
            <a:pPr indent="0" lvl="0" marL="0" marR="0" rtl="0" algn="l">
              <a:spcBef>
                <a:spcPts val="0"/>
              </a:spcBef>
              <a:spcAft>
                <a:spcPts val="0"/>
              </a:spcAft>
              <a:buNone/>
            </a:pPr>
            <a:r>
              <a:t/>
            </a:r>
            <a:endParaRPr sz="2000">
              <a:solidFill>
                <a:srgbClr val="343434"/>
              </a:solidFill>
              <a:latin typeface="Open Sans"/>
              <a:ea typeface="Open Sans"/>
              <a:cs typeface="Open Sans"/>
              <a:sym typeface="Open Sans"/>
            </a:endParaRPr>
          </a:p>
          <a:p>
            <a:pPr indent="0" lvl="0" marL="0" marR="0" rtl="0" algn="l">
              <a:spcBef>
                <a:spcPts val="0"/>
              </a:spcBef>
              <a:spcAft>
                <a:spcPts val="0"/>
              </a:spcAft>
              <a:buNone/>
            </a:pPr>
            <a:r>
              <a:rPr b="1" lang="en-US" sz="2000">
                <a:solidFill>
                  <a:srgbClr val="343434"/>
                </a:solidFill>
                <a:latin typeface="Open Sans"/>
                <a:ea typeface="Open Sans"/>
                <a:cs typeface="Open Sans"/>
                <a:sym typeface="Open Sans"/>
              </a:rPr>
              <a:t>Dukungan Emosional</a:t>
            </a:r>
            <a:endParaRPr b="1" sz="2000">
              <a:solidFill>
                <a:srgbClr val="343434"/>
              </a:solidFill>
              <a:latin typeface="Open Sans"/>
              <a:ea typeface="Open Sans"/>
              <a:cs typeface="Open Sans"/>
              <a:sym typeface="Open Sans"/>
            </a:endParaRPr>
          </a:p>
          <a:p>
            <a:pPr indent="0" lvl="0" marL="0" marR="0" rtl="0" algn="l">
              <a:spcBef>
                <a:spcPts val="0"/>
              </a:spcBef>
              <a:spcAft>
                <a:spcPts val="0"/>
              </a:spcAft>
              <a:buNone/>
            </a:pPr>
            <a:r>
              <a:rPr lang="en-US" sz="2000">
                <a:solidFill>
                  <a:srgbClr val="343434"/>
                </a:solidFill>
                <a:latin typeface="Open Sans"/>
                <a:ea typeface="Open Sans"/>
                <a:cs typeface="Open Sans"/>
                <a:sym typeface="Open Sans"/>
              </a:rPr>
              <a:t>Perjalanan seorang pendiri bisa terisolasi; Mentor memberikan dukungan moral dan dorongan melalui pasang surut.</a:t>
            </a:r>
            <a:endParaRPr/>
          </a:p>
        </p:txBody>
      </p:sp>
      <p:sp>
        <p:nvSpPr>
          <p:cNvPr id="4858" name="Google Shape;4858;p26"/>
          <p:cNvSpPr/>
          <p:nvPr/>
        </p:nvSpPr>
        <p:spPr>
          <a:xfrm>
            <a:off x="10974190" y="2543098"/>
            <a:ext cx="197005" cy="197005"/>
          </a:xfrm>
          <a:custGeom>
            <a:rect b="b" l="l" r="r" t="t"/>
            <a:pathLst>
              <a:path extrusionOk="0" h="295507" w="295507">
                <a:moveTo>
                  <a:pt x="0" y="0"/>
                </a:moveTo>
                <a:lnTo>
                  <a:pt x="295508" y="0"/>
                </a:lnTo>
                <a:lnTo>
                  <a:pt x="295508" y="295508"/>
                </a:lnTo>
                <a:lnTo>
                  <a:pt x="0" y="2955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pic>
        <p:nvPicPr>
          <p:cNvPr descr="Two seated men looking at tablet screen" id="4859" name="Google Shape;4859;p26"/>
          <p:cNvPicPr preferRelativeResize="0"/>
          <p:nvPr/>
        </p:nvPicPr>
        <p:blipFill rotWithShape="1">
          <a:blip r:embed="rId4">
            <a:alphaModFix/>
          </a:blip>
          <a:srcRect b="0" l="44055" r="1" t="0"/>
          <a:stretch/>
        </p:blipFill>
        <p:spPr>
          <a:xfrm>
            <a:off x="0" y="0"/>
            <a:ext cx="5754976"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3" name="Shape 4863"/>
        <p:cNvGrpSpPr/>
        <p:nvPr/>
      </p:nvGrpSpPr>
      <p:grpSpPr>
        <a:xfrm>
          <a:off x="0" y="0"/>
          <a:ext cx="0" cy="0"/>
          <a:chOff x="0" y="0"/>
          <a:chExt cx="0" cy="0"/>
        </a:xfrm>
      </p:grpSpPr>
      <p:sp>
        <p:nvSpPr>
          <p:cNvPr id="4864" name="Google Shape;4864;p2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lt1"/>
              </a:buClr>
              <a:buSzPct val="100000"/>
              <a:buNone/>
            </a:pPr>
            <a:r>
              <a:rPr lang="en-US"/>
              <a:t>Pengaruh Mentor</a:t>
            </a:r>
            <a:endParaRPr/>
          </a:p>
        </p:txBody>
      </p:sp>
      <p:pic>
        <p:nvPicPr>
          <p:cNvPr id="4865" name="Google Shape;4865;p27"/>
          <p:cNvPicPr preferRelativeResize="0"/>
          <p:nvPr>
            <p:ph idx="5" type="pic"/>
          </p:nvPr>
        </p:nvPicPr>
        <p:blipFill rotWithShape="1">
          <a:blip r:embed="rId3">
            <a:alphaModFix/>
          </a:blip>
          <a:srcRect b="0" l="12511" r="12511" t="0"/>
          <a:stretch/>
        </p:blipFill>
        <p:spPr>
          <a:xfrm>
            <a:off x="8966200" y="2468264"/>
            <a:ext cx="1612900" cy="1611312"/>
          </a:xfrm>
          <a:prstGeom prst="ellipse">
            <a:avLst/>
          </a:prstGeom>
          <a:noFill/>
          <a:ln>
            <a:noFill/>
          </a:ln>
        </p:spPr>
      </p:pic>
      <p:pic>
        <p:nvPicPr>
          <p:cNvPr id="4866" name="Google Shape;4866;p27"/>
          <p:cNvPicPr preferRelativeResize="0"/>
          <p:nvPr>
            <p:ph idx="4" type="pic"/>
          </p:nvPr>
        </p:nvPicPr>
        <p:blipFill rotWithShape="1">
          <a:blip r:embed="rId4">
            <a:alphaModFix/>
          </a:blip>
          <a:srcRect b="570" l="0" r="0" t="569"/>
          <a:stretch/>
        </p:blipFill>
        <p:spPr>
          <a:xfrm>
            <a:off x="5067302" y="1846150"/>
            <a:ext cx="2057398" cy="2055372"/>
          </a:xfrm>
          <a:prstGeom prst="ellipse">
            <a:avLst/>
          </a:prstGeom>
          <a:noFill/>
          <a:ln>
            <a:noFill/>
          </a:ln>
        </p:spPr>
      </p:pic>
      <p:sp>
        <p:nvSpPr>
          <p:cNvPr id="4867" name="Google Shape;4867;p27"/>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lang="en-US"/>
              <a:t>Markus Zuckerberg</a:t>
            </a:r>
            <a:endParaRPr/>
          </a:p>
        </p:txBody>
      </p:sp>
      <p:sp>
        <p:nvSpPr>
          <p:cNvPr id="4868" name="Google Shape;4868;p27"/>
          <p:cNvSpPr txBox="1"/>
          <p:nvPr>
            <p:ph idx="7" type="body"/>
          </p:nvPr>
        </p:nvSpPr>
        <p:spPr>
          <a:xfrm>
            <a:off x="569843" y="5011086"/>
            <a:ext cx="3644347" cy="197280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600"/>
              <a:buNone/>
            </a:pPr>
            <a:r>
              <a:rPr lang="en-US">
                <a:latin typeface="Open Sans"/>
                <a:ea typeface="Open Sans"/>
                <a:cs typeface="Open Sans"/>
                <a:sym typeface="Open Sans"/>
              </a:rPr>
              <a:t>Zuckerberg sering menyebutkan pengaruh Steve Jobs sebagai mentor, terutama di masa-masa awal Facebook. Jobs menyarankan dia tentang bagaimana membangun tim yang berfokus pada membangun produk berkualitas tinggi seperti Zuckerberg.</a:t>
            </a:r>
            <a:endParaRPr>
              <a:latin typeface="Open Sans"/>
              <a:ea typeface="Open Sans"/>
              <a:cs typeface="Open Sans"/>
              <a:sym typeface="Open Sans"/>
            </a:endParaRPr>
          </a:p>
        </p:txBody>
      </p:sp>
      <p:sp>
        <p:nvSpPr>
          <p:cNvPr id="4869" name="Google Shape;4869;p27"/>
          <p:cNvSpPr txBox="1"/>
          <p:nvPr>
            <p:ph idx="8" type="body"/>
          </p:nvPr>
        </p:nvSpPr>
        <p:spPr>
          <a:xfrm>
            <a:off x="4933155" y="4458638"/>
            <a:ext cx="2325689" cy="552449"/>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b="1" lang="en-US"/>
              <a:t>Larry Page and Sergey Brin</a:t>
            </a:r>
            <a:endParaRPr/>
          </a:p>
          <a:p>
            <a:pPr indent="0" lvl="0" marL="0" rtl="0" algn="ctr">
              <a:lnSpc>
                <a:spcPct val="90000"/>
              </a:lnSpc>
              <a:spcBef>
                <a:spcPts val="1000"/>
              </a:spcBef>
              <a:spcAft>
                <a:spcPts val="0"/>
              </a:spcAft>
              <a:buClr>
                <a:schemeClr val="dk1"/>
              </a:buClr>
              <a:buSzPct val="100000"/>
              <a:buNone/>
            </a:pPr>
            <a:r>
              <a:t/>
            </a:r>
            <a:endParaRPr/>
          </a:p>
        </p:txBody>
      </p:sp>
      <p:sp>
        <p:nvSpPr>
          <p:cNvPr id="4870" name="Google Shape;4870;p27"/>
          <p:cNvSpPr txBox="1"/>
          <p:nvPr>
            <p:ph idx="9" type="body"/>
          </p:nvPr>
        </p:nvSpPr>
        <p:spPr>
          <a:xfrm>
            <a:off x="4386471" y="5011086"/>
            <a:ext cx="3419060" cy="1972809"/>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chemeClr val="dk1"/>
              </a:buClr>
              <a:buSzPct val="100000"/>
              <a:buNone/>
            </a:pPr>
            <a:r>
              <a:rPr lang="en-US" sz="1700">
                <a:latin typeface="Open Sans"/>
                <a:ea typeface="Open Sans"/>
                <a:cs typeface="Open Sans"/>
                <a:sym typeface="Open Sans"/>
              </a:rPr>
              <a:t>Pada hari-hari awal Google, Eric Schmidt didatangkan sebagai CEO dan menjabat sebagai mentor untuk salah satu pendiri Larry Page dan Sergey Brin. Schmidt, dengan kepemimpinan berpengalaman dan ketajaman bisnisnya, berperan penting dalam membimbing Google melalui fase pertumbuhannya yang cepat.</a:t>
            </a:r>
            <a:endParaRPr/>
          </a:p>
        </p:txBody>
      </p:sp>
      <p:sp>
        <p:nvSpPr>
          <p:cNvPr id="4871" name="Google Shape;4871;p27"/>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b="1" lang="en-US"/>
              <a:t>Brian Chesky</a:t>
            </a:r>
            <a:endParaRPr b="1"/>
          </a:p>
          <a:p>
            <a:pPr indent="0" lvl="0" marL="0" rtl="0" algn="ctr">
              <a:lnSpc>
                <a:spcPct val="90000"/>
              </a:lnSpc>
              <a:spcBef>
                <a:spcPts val="1000"/>
              </a:spcBef>
              <a:spcAft>
                <a:spcPts val="0"/>
              </a:spcAft>
              <a:buClr>
                <a:schemeClr val="dk1"/>
              </a:buClr>
              <a:buSzPct val="100000"/>
              <a:buNone/>
            </a:pPr>
            <a:r>
              <a:t/>
            </a:r>
            <a:endParaRPr/>
          </a:p>
        </p:txBody>
      </p:sp>
      <p:sp>
        <p:nvSpPr>
          <p:cNvPr id="4872" name="Google Shape;4872;p27"/>
          <p:cNvSpPr txBox="1"/>
          <p:nvPr>
            <p:ph idx="14" type="body"/>
          </p:nvPr>
        </p:nvSpPr>
        <p:spPr>
          <a:xfrm>
            <a:off x="7977809" y="5000530"/>
            <a:ext cx="4015408" cy="1983366"/>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1600"/>
              <a:buNone/>
            </a:pPr>
            <a:r>
              <a:rPr lang="en-US">
                <a:latin typeface="Open Sans"/>
                <a:ea typeface="Open Sans"/>
                <a:cs typeface="Open Sans"/>
                <a:sym typeface="Open Sans"/>
              </a:rPr>
              <a:t>Chesky telah memuji Paul Graham, salah satu pendiri Y Combinator, atas bimbingannya selama tahap awal Airbnb. Saran Graham untuk berfokus secara intens untuk membuat sejumlah kecil pengguna menyukai produk daripada disukai oleh sejumlah besar adalah sangat penting untuk strategi Airbnb.</a:t>
            </a:r>
            <a:endParaRPr>
              <a:latin typeface="Open Sans"/>
              <a:ea typeface="Open Sans"/>
              <a:cs typeface="Open Sans"/>
              <a:sym typeface="Open Sans"/>
            </a:endParaRPr>
          </a:p>
        </p:txBody>
      </p:sp>
      <p:pic>
        <p:nvPicPr>
          <p:cNvPr id="4873" name="Google Shape;4873;p27"/>
          <p:cNvPicPr preferRelativeResize="0"/>
          <p:nvPr>
            <p:ph idx="3" type="pic"/>
          </p:nvPr>
        </p:nvPicPr>
        <p:blipFill rotWithShape="1">
          <a:blip r:embed="rId5">
            <a:alphaModFix/>
          </a:blip>
          <a:srcRect b="49" l="0" r="0" t="49"/>
          <a:stretch/>
        </p:blipFill>
        <p:spPr>
          <a:xfrm>
            <a:off x="1612900" y="2468563"/>
            <a:ext cx="1612900" cy="1611312"/>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7" name="Shape 4877"/>
        <p:cNvGrpSpPr/>
        <p:nvPr/>
      </p:nvGrpSpPr>
      <p:grpSpPr>
        <a:xfrm>
          <a:off x="0" y="0"/>
          <a:ext cx="0" cy="0"/>
          <a:chOff x="0" y="0"/>
          <a:chExt cx="0" cy="0"/>
        </a:xfrm>
      </p:grpSpPr>
      <p:pic>
        <p:nvPicPr>
          <p:cNvPr descr="Businesswoman looking out of window" id="4878" name="Google Shape;4878;p28"/>
          <p:cNvPicPr preferRelativeResize="0"/>
          <p:nvPr>
            <p:ph idx="2" type="pic"/>
          </p:nvPr>
        </p:nvPicPr>
        <p:blipFill rotWithShape="1">
          <a:blip r:embed="rId3">
            <a:alphaModFix/>
          </a:blip>
          <a:srcRect b="-470" l="31174" r="-313" t="-471"/>
          <a:stretch/>
        </p:blipFill>
        <p:spPr>
          <a:xfrm>
            <a:off x="4428000" y="-1"/>
            <a:ext cx="7114233" cy="6868049"/>
          </a:xfrm>
          <a:prstGeom prst="rect">
            <a:avLst/>
          </a:prstGeom>
          <a:solidFill>
            <a:schemeClr val="lt1">
              <a:alpha val="20000"/>
            </a:schemeClr>
          </a:solidFill>
          <a:ln>
            <a:noFill/>
          </a:ln>
        </p:spPr>
      </p:pic>
      <p:sp>
        <p:nvSpPr>
          <p:cNvPr id="4879" name="Google Shape;4879;p28"/>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3200"/>
              <a:buFont typeface="Barlow Medium"/>
              <a:buNone/>
            </a:pPr>
            <a:r>
              <a:rPr lang="en-US"/>
              <a:t>Di mana saya akan menemukan Mentor?</a:t>
            </a:r>
            <a:endParaRPr/>
          </a:p>
        </p:txBody>
      </p:sp>
      <p:sp>
        <p:nvSpPr>
          <p:cNvPr id="4880" name="Google Shape;4880;p28"/>
          <p:cNvSpPr txBox="1"/>
          <p:nvPr>
            <p:ph idx="1" type="subTitle"/>
          </p:nvPr>
        </p:nvSpPr>
        <p:spPr>
          <a:xfrm>
            <a:off x="707679" y="3688881"/>
            <a:ext cx="3569682" cy="369332"/>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2000"/>
              <a:buNone/>
            </a:pPr>
            <a:r>
              <a:rPr lang="en-US">
                <a:latin typeface="Open Sans"/>
                <a:ea typeface="Open Sans"/>
                <a:cs typeface="Open Sans"/>
                <a:sym typeface="Open Sans"/>
              </a:rPr>
              <a:t>Periksa Platform Wadhwani!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4" name="Shape 4884"/>
        <p:cNvGrpSpPr/>
        <p:nvPr/>
      </p:nvGrpSpPr>
      <p:grpSpPr>
        <a:xfrm>
          <a:off x="0" y="0"/>
          <a:ext cx="0" cy="0"/>
          <a:chOff x="0" y="0"/>
          <a:chExt cx="0" cy="0"/>
        </a:xfrm>
      </p:grpSpPr>
      <p:sp>
        <p:nvSpPr>
          <p:cNvPr id="4885" name="Google Shape;4885;p2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Anda dapat menemukan dan terhubung dengan mentor di sini!</a:t>
            </a:r>
            <a:endParaRPr/>
          </a:p>
        </p:txBody>
      </p:sp>
      <p:pic>
        <p:nvPicPr>
          <p:cNvPr id="4886" name="Google Shape;4886;p29"/>
          <p:cNvPicPr preferRelativeResize="0"/>
          <p:nvPr/>
        </p:nvPicPr>
        <p:blipFill rotWithShape="1">
          <a:blip r:embed="rId3">
            <a:alphaModFix/>
          </a:blip>
          <a:srcRect b="0" l="0" r="0" t="0"/>
          <a:stretch/>
        </p:blipFill>
        <p:spPr>
          <a:xfrm>
            <a:off x="655703" y="1059604"/>
            <a:ext cx="10720461" cy="54901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6"/>
                                        </p:tgtEl>
                                        <p:attrNameLst>
                                          <p:attrName>style.visibility</p:attrName>
                                        </p:attrNameLst>
                                      </p:cBhvr>
                                      <p:to>
                                        <p:strVal val="visible"/>
                                      </p:to>
                                    </p:set>
                                    <p:animEffect filter="fade" transition="in">
                                      <p:cBhvr>
                                        <p:cTn dur="5000"/>
                                        <p:tgtEl>
                                          <p:spTgt spid="4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3" name="Shape 4283"/>
        <p:cNvGrpSpPr/>
        <p:nvPr/>
      </p:nvGrpSpPr>
      <p:grpSpPr>
        <a:xfrm>
          <a:off x="0" y="0"/>
          <a:ext cx="0" cy="0"/>
          <a:chOff x="0" y="0"/>
          <a:chExt cx="0" cy="0"/>
        </a:xfrm>
      </p:grpSpPr>
      <p:sp>
        <p:nvSpPr>
          <p:cNvPr id="4284" name="Google Shape;4284;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85" name="Google Shape;4285;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86" name="Google Shape;4286;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87" name="Google Shape;4287;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288" name="Google Shape;4288;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289" name="Google Shape;4289;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290" name="Google Shape;4290;p3"/>
          <p:cNvGraphicFramePr/>
          <p:nvPr/>
        </p:nvGraphicFramePr>
        <p:xfrm>
          <a:off x="838200" y="3517567"/>
          <a:ext cx="3000000" cy="3000000"/>
        </p:xfrm>
        <a:graphic>
          <a:graphicData uri="http://schemas.openxmlformats.org/drawingml/2006/table">
            <a:tbl>
              <a:tblPr>
                <a:noFill/>
                <a:tableStyleId>{C42841F2-9AB4-4C61-9234-48724162593F}</a:tableStyleId>
              </a:tblPr>
              <a:tblGrid>
                <a:gridCol w="2297875"/>
              </a:tblGrid>
              <a:tr h="1031375">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Pembiayaan ekuitas melibatkan pembayaran bunga secara teratur, sedangkan pembiayaan utang tidak</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91" name="Google Shape;4291;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292" name="Google Shape;4292;p3"/>
          <p:cNvGraphicFramePr/>
          <p:nvPr/>
        </p:nvGraphicFramePr>
        <p:xfrm>
          <a:off x="3683745" y="3517567"/>
          <a:ext cx="3000000" cy="3000000"/>
        </p:xfrm>
        <a:graphic>
          <a:graphicData uri="http://schemas.openxmlformats.org/drawingml/2006/table">
            <a:tbl>
              <a:tblPr>
                <a:noFill/>
                <a:tableStyleId>{C42841F2-9AB4-4C61-9234-48724162593F}</a:tableStyleId>
              </a:tblPr>
              <a:tblGrid>
                <a:gridCol w="2037650"/>
              </a:tblGrid>
              <a:tr h="388925">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Pembiayaan utang mengharuskan penyerahan kepemilikan di perusahaan, sedangkan pembiayaan ekuitas tidak</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93" name="Google Shape;4293;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294" name="Google Shape;4294;p3"/>
          <p:cNvGraphicFramePr/>
          <p:nvPr/>
        </p:nvGraphicFramePr>
        <p:xfrm>
          <a:off x="9239035" y="3580948"/>
          <a:ext cx="3000000" cy="3000000"/>
        </p:xfrm>
        <a:graphic>
          <a:graphicData uri="http://schemas.openxmlformats.org/drawingml/2006/table">
            <a:tbl>
              <a:tblPr>
                <a:noFill/>
                <a:tableStyleId>{C42841F2-9AB4-4C61-9234-48724162593F}</a:tableStyleId>
              </a:tblPr>
              <a:tblGrid>
                <a:gridCol w="1678775"/>
              </a:tblGrid>
              <a:tr h="1582225">
                <a:tc>
                  <a:txBody>
                    <a:bodyPr/>
                    <a:lstStyle/>
                    <a:p>
                      <a:pPr indent="0" lvl="0" marL="0" marR="0" rtl="0" algn="ctr">
                        <a:lnSpc>
                          <a:spcPct val="100000"/>
                        </a:lnSpc>
                        <a:spcBef>
                          <a:spcPts val="0"/>
                        </a:spcBef>
                        <a:spcAft>
                          <a:spcPts val="0"/>
                        </a:spcAft>
                        <a:buClr>
                          <a:schemeClr val="dk1"/>
                        </a:buClr>
                        <a:buSzPts val="1800"/>
                        <a:buFont typeface="Barlow"/>
                        <a:buNone/>
                      </a:pPr>
                      <a:r>
                        <a:rPr lang="en-US" sz="1800" u="none" cap="none" strike="noStrike">
                          <a:solidFill>
                            <a:schemeClr val="dk1"/>
                          </a:solidFill>
                          <a:latin typeface="Barlow"/>
                          <a:ea typeface="Barlow"/>
                          <a:cs typeface="Barlow"/>
                          <a:sym typeface="Barlow"/>
                        </a:rPr>
                        <a:t>Pembiayaan utang mengharuskan investor memiliki hak suara, sedangkan pembiayaan ekuitas tidak</a:t>
                      </a:r>
                      <a:endParaRPr sz="1800" u="none" cap="none" strike="noStrike">
                        <a:solidFill>
                          <a:schemeClr val="dk1"/>
                        </a:solidFill>
                        <a:latin typeface="Barlow"/>
                        <a:ea typeface="Barlow"/>
                        <a:cs typeface="Barlow"/>
                        <a:sym typeface="Barlow"/>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95" name="Google Shape;4295;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96" name="Google Shape;4296;p3"/>
          <p:cNvSpPr txBox="1"/>
          <p:nvPr/>
        </p:nvSpPr>
        <p:spPr>
          <a:xfrm>
            <a:off x="6096000" y="3532456"/>
            <a:ext cx="254331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Pembiayaan ekuitas memberikan modal sebagai imbalan atas kepemilikan, sedangkan pembiayaan utang melibatkan peminjaman uang yang harus dilunasi</a:t>
            </a:r>
            <a:endParaRPr sz="1800">
              <a:solidFill>
                <a:schemeClr val="dk1"/>
              </a:solidFill>
              <a:latin typeface="Barlow"/>
              <a:ea typeface="Barlow"/>
              <a:cs typeface="Barlow"/>
              <a:sym typeface="Barlow"/>
            </a:endParaRPr>
          </a:p>
        </p:txBody>
      </p:sp>
      <p:sp>
        <p:nvSpPr>
          <p:cNvPr id="4297" name="Google Shape;4297;p3"/>
          <p:cNvSpPr txBox="1"/>
          <p:nvPr>
            <p:ph idx="1" type="subTitle"/>
          </p:nvPr>
        </p:nvSpPr>
        <p:spPr>
          <a:xfrm>
            <a:off x="378528" y="984550"/>
            <a:ext cx="11434943"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2"/>
              </a:buClr>
              <a:buSzPts val="2000"/>
              <a:buNone/>
            </a:pPr>
            <a:r>
              <a:rPr lang="en-US" sz="2000">
                <a:solidFill>
                  <a:schemeClr val="dk2"/>
                </a:solidFill>
                <a:latin typeface="Barlow Medium"/>
                <a:ea typeface="Barlow Medium"/>
                <a:cs typeface="Barlow Medium"/>
                <a:sym typeface="Barlow Medium"/>
              </a:rPr>
              <a:t>Pertanyaan 2. Apa perbedaan utama antara pembiayaan ekuitas dan pembiayaan utang?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1" name="Shape 4891"/>
        <p:cNvGrpSpPr/>
        <p:nvPr/>
      </p:nvGrpSpPr>
      <p:grpSpPr>
        <a:xfrm>
          <a:off x="0" y="0"/>
          <a:ext cx="0" cy="0"/>
          <a:chOff x="0" y="0"/>
          <a:chExt cx="0" cy="0"/>
        </a:xfrm>
      </p:grpSpPr>
      <p:sp>
        <p:nvSpPr>
          <p:cNvPr id="4892" name="Google Shape;4892;p30"/>
          <p:cNvSpPr txBox="1"/>
          <p:nvPr>
            <p:ph idx="1" type="body"/>
          </p:nvPr>
        </p:nvSpPr>
        <p:spPr>
          <a:xfrm>
            <a:off x="3641622" y="4986879"/>
            <a:ext cx="2640844" cy="682385"/>
          </a:xfrm>
          <a:prstGeom prst="rect">
            <a:avLst/>
          </a:prstGeom>
          <a:solidFill>
            <a:schemeClr val="dk2"/>
          </a:solidFill>
          <a:ln>
            <a:noFill/>
          </a:ln>
        </p:spPr>
        <p:txBody>
          <a:bodyPr anchorCtr="0" anchor="ctr" bIns="45700" lIns="182875" spcFirstLastPara="1" rIns="182875" wrap="square" tIns="45700">
            <a:noAutofit/>
          </a:bodyPr>
          <a:lstStyle/>
          <a:p>
            <a:pPr indent="0" lvl="0" marL="0" rtl="0" algn="r">
              <a:lnSpc>
                <a:spcPct val="90000"/>
              </a:lnSpc>
              <a:spcBef>
                <a:spcPts val="0"/>
              </a:spcBef>
              <a:spcAft>
                <a:spcPts val="0"/>
              </a:spcAft>
              <a:buClr>
                <a:schemeClr val="lt1"/>
              </a:buClr>
              <a:buSzPts val="2000"/>
              <a:buNone/>
            </a:pPr>
            <a:r>
              <a:rPr lang="en-US" sz="2000">
                <a:latin typeface="Barlow Medium"/>
                <a:ea typeface="Barlow Medium"/>
                <a:cs typeface="Barlow Medium"/>
                <a:sym typeface="Barlow Medium"/>
              </a:rPr>
              <a:t>Aktivitas Perjalanan Usaha</a:t>
            </a:r>
            <a:endParaRPr sz="2000">
              <a:latin typeface="Barlow Medium"/>
              <a:ea typeface="Barlow Medium"/>
              <a:cs typeface="Barlow Medium"/>
              <a:sym typeface="Barlow Medium"/>
            </a:endParaRPr>
          </a:p>
        </p:txBody>
      </p:sp>
      <p:cxnSp>
        <p:nvCxnSpPr>
          <p:cNvPr id="4893" name="Google Shape;4893;p30"/>
          <p:cNvCxnSpPr/>
          <p:nvPr/>
        </p:nvCxnSpPr>
        <p:spPr>
          <a:xfrm>
            <a:off x="7823738" y="26577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94" name="Google Shape;4894;p30"/>
          <p:cNvCxnSpPr/>
          <p:nvPr/>
        </p:nvCxnSpPr>
        <p:spPr>
          <a:xfrm>
            <a:off x="8138064" y="2657753"/>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895" name="Google Shape;4895;p30"/>
          <p:cNvSpPr txBox="1"/>
          <p:nvPr/>
        </p:nvSpPr>
        <p:spPr>
          <a:xfrm>
            <a:off x="7823738" y="2760703"/>
            <a:ext cx="3887354" cy="78068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Identifikasi area (misalnya, teknologi, bisnis) di mana Anda membutuhkan Co-founder</a:t>
            </a:r>
            <a:endParaRPr b="0" sz="1400">
              <a:solidFill>
                <a:schemeClr val="dk2"/>
              </a:solidFill>
              <a:latin typeface="Open Sans"/>
              <a:ea typeface="Open Sans"/>
              <a:cs typeface="Open Sans"/>
              <a:sym typeface="Open Sans"/>
            </a:endParaRPr>
          </a:p>
        </p:txBody>
      </p:sp>
      <p:sp>
        <p:nvSpPr>
          <p:cNvPr id="4896" name="Google Shape;4896;p30"/>
          <p:cNvSpPr txBox="1"/>
          <p:nvPr/>
        </p:nvSpPr>
        <p:spPr>
          <a:xfrm>
            <a:off x="7767652" y="2177234"/>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CO-Pendiris</a:t>
            </a:r>
            <a:endParaRPr b="1" sz="1800">
              <a:solidFill>
                <a:schemeClr val="dk1"/>
              </a:solidFill>
              <a:latin typeface="Open Sans"/>
              <a:ea typeface="Open Sans"/>
              <a:cs typeface="Open Sans"/>
              <a:sym typeface="Open Sans"/>
            </a:endParaRPr>
          </a:p>
        </p:txBody>
      </p:sp>
      <p:cxnSp>
        <p:nvCxnSpPr>
          <p:cNvPr id="4897" name="Google Shape;4897;p30"/>
          <p:cNvCxnSpPr/>
          <p:nvPr/>
        </p:nvCxnSpPr>
        <p:spPr>
          <a:xfrm>
            <a:off x="7947690" y="381748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898" name="Google Shape;4898;p30"/>
          <p:cNvCxnSpPr/>
          <p:nvPr/>
        </p:nvCxnSpPr>
        <p:spPr>
          <a:xfrm>
            <a:off x="8271395" y="3831398"/>
            <a:ext cx="3969943" cy="0"/>
          </a:xfrm>
          <a:prstGeom prst="straightConnector1">
            <a:avLst/>
          </a:prstGeom>
          <a:noFill/>
          <a:ln cap="flat" cmpd="sng" w="12700">
            <a:solidFill>
              <a:schemeClr val="dk2"/>
            </a:solidFill>
            <a:prstDash val="solid"/>
            <a:miter lim="800000"/>
            <a:headEnd len="sm" w="sm" type="none"/>
            <a:tailEnd len="sm" w="sm" type="none"/>
          </a:ln>
        </p:spPr>
      </p:cxnSp>
      <p:sp>
        <p:nvSpPr>
          <p:cNvPr id="4899" name="Google Shape;4899;p30"/>
          <p:cNvSpPr txBox="1"/>
          <p:nvPr/>
        </p:nvSpPr>
        <p:spPr>
          <a:xfrm>
            <a:off x="7796498" y="3971547"/>
            <a:ext cx="3547777" cy="96089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Identifikasi area (misalnya, teknologi, bisnis) di mana Anda membutuhkan Mentor</a:t>
            </a:r>
            <a:endParaRPr b="0" sz="1400">
              <a:solidFill>
                <a:schemeClr val="dk2"/>
              </a:solidFill>
              <a:latin typeface="Open Sans"/>
              <a:ea typeface="Open Sans"/>
              <a:cs typeface="Open Sans"/>
              <a:sym typeface="Open Sans"/>
            </a:endParaRPr>
          </a:p>
        </p:txBody>
      </p:sp>
      <p:sp>
        <p:nvSpPr>
          <p:cNvPr id="4900" name="Google Shape;4900;p30"/>
          <p:cNvSpPr txBox="1"/>
          <p:nvPr/>
        </p:nvSpPr>
        <p:spPr>
          <a:xfrm>
            <a:off x="7788927" y="3384336"/>
            <a:ext cx="3280698"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Mentor</a:t>
            </a:r>
            <a:endParaRPr/>
          </a:p>
        </p:txBody>
      </p:sp>
      <p:sp>
        <p:nvSpPr>
          <p:cNvPr id="4901" name="Google Shape;4901;p30"/>
          <p:cNvSpPr/>
          <p:nvPr/>
        </p:nvSpPr>
        <p:spPr>
          <a:xfrm>
            <a:off x="7244114" y="2204367"/>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1</a:t>
            </a:r>
            <a:endParaRPr b="1" sz="2000">
              <a:solidFill>
                <a:schemeClr val="lt1"/>
              </a:solidFill>
              <a:latin typeface="Barlow Medium"/>
              <a:ea typeface="Barlow Medium"/>
              <a:cs typeface="Barlow Medium"/>
              <a:sym typeface="Barlow Medium"/>
            </a:endParaRPr>
          </a:p>
        </p:txBody>
      </p:sp>
      <p:sp>
        <p:nvSpPr>
          <p:cNvPr id="4902" name="Google Shape;4902;p30"/>
          <p:cNvSpPr/>
          <p:nvPr/>
        </p:nvSpPr>
        <p:spPr>
          <a:xfrm>
            <a:off x="7213939" y="3332012"/>
            <a:ext cx="500343" cy="478415"/>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2</a:t>
            </a:r>
            <a:endParaRPr b="1" sz="2000">
              <a:solidFill>
                <a:schemeClr val="lt1"/>
              </a:solidFill>
              <a:latin typeface="Barlow Medium"/>
              <a:ea typeface="Barlow Medium"/>
              <a:cs typeface="Barlow Medium"/>
              <a:sym typeface="Barlow Medium"/>
            </a:endParaRPr>
          </a:p>
        </p:txBody>
      </p:sp>
      <p:sp>
        <p:nvSpPr>
          <p:cNvPr id="4903" name="Google Shape;4903;p30"/>
          <p:cNvSpPr txBox="1"/>
          <p:nvPr/>
        </p:nvSpPr>
        <p:spPr>
          <a:xfrm>
            <a:off x="7823739" y="526985"/>
            <a:ext cx="3887353" cy="121571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100">
                <a:solidFill>
                  <a:srgbClr val="C00000"/>
                </a:solidFill>
                <a:latin typeface="Open Sans"/>
                <a:ea typeface="Open Sans"/>
                <a:cs typeface="Open Sans"/>
                <a:sym typeface="Open Sans"/>
              </a:rPr>
              <a:t>Aktivitas Perjalanan Usaha 10.1</a:t>
            </a:r>
            <a:endParaRPr/>
          </a:p>
          <a:p>
            <a:pPr indent="0" lvl="0" marL="0" marR="0" rtl="0" algn="l">
              <a:spcBef>
                <a:spcPts val="0"/>
              </a:spcBef>
              <a:spcAft>
                <a:spcPts val="0"/>
              </a:spcAft>
              <a:buNone/>
            </a:pPr>
            <a:r>
              <a:rPr lang="en-US" sz="1600">
                <a:solidFill>
                  <a:schemeClr val="dk2"/>
                </a:solidFill>
                <a:latin typeface="Open Sans"/>
                <a:ea typeface="Open Sans"/>
                <a:cs typeface="Open Sans"/>
                <a:sym typeface="Open Sans"/>
              </a:rPr>
              <a:t>Bangun Rencana Talenta Anda</a:t>
            </a:r>
            <a:endParaRPr sz="1400">
              <a:solidFill>
                <a:srgbClr val="343434"/>
              </a:solidFill>
              <a:latin typeface="Open Sans"/>
              <a:ea typeface="Open Sans"/>
              <a:cs typeface="Open Sans"/>
              <a:sym typeface="Open Sans"/>
            </a:endParaRPr>
          </a:p>
          <a:p>
            <a:pPr indent="0" lvl="0" marL="0" marR="0" rtl="0" algn="l">
              <a:spcBef>
                <a:spcPts val="0"/>
              </a:spcBef>
              <a:spcAft>
                <a:spcPts val="0"/>
              </a:spcAft>
              <a:buNone/>
            </a:pPr>
            <a:r>
              <a:t/>
            </a:r>
            <a:endParaRPr b="1" sz="2100">
              <a:solidFill>
                <a:srgbClr val="C00000"/>
              </a:solidFill>
              <a:latin typeface="Open Sans"/>
              <a:ea typeface="Open Sans"/>
              <a:cs typeface="Open Sans"/>
              <a:sym typeface="Open Sans"/>
            </a:endParaRPr>
          </a:p>
        </p:txBody>
      </p:sp>
      <p:sp>
        <p:nvSpPr>
          <p:cNvPr id="4904" name="Google Shape;4904;p30"/>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pic>
        <p:nvPicPr>
          <p:cNvPr id="4905" name="Google Shape;4905;p30"/>
          <p:cNvPicPr preferRelativeResize="0"/>
          <p:nvPr/>
        </p:nvPicPr>
        <p:blipFill rotWithShape="1">
          <a:blip r:embed="rId3">
            <a:alphaModFix/>
          </a:blip>
          <a:srcRect b="0" l="22775" r="-1254" t="0"/>
          <a:stretch/>
        </p:blipFill>
        <p:spPr>
          <a:xfrm>
            <a:off x="0" y="-30945"/>
            <a:ext cx="5408613" cy="6866313"/>
          </a:xfrm>
          <a:custGeom>
            <a:rect b="b" l="l" r="r" t="t"/>
            <a:pathLst>
              <a:path extrusionOk="0" h="6866313" w="5408613">
                <a:moveTo>
                  <a:pt x="0" y="6858000"/>
                </a:moveTo>
                <a:cubicBezTo>
                  <a:pt x="1830" y="4572000"/>
                  <a:pt x="3661" y="2286000"/>
                  <a:pt x="5491" y="0"/>
                </a:cubicBezTo>
                <a:lnTo>
                  <a:pt x="5408613" y="0"/>
                </a:lnTo>
                <a:lnTo>
                  <a:pt x="3216875" y="6866313"/>
                </a:lnTo>
                <a:lnTo>
                  <a:pt x="0" y="6858000"/>
                </a:lnTo>
                <a:close/>
              </a:path>
            </a:pathLst>
          </a:custGeom>
          <a:noFill/>
          <a:ln>
            <a:noFill/>
          </a:ln>
          <a:effectLst>
            <a:outerShdw blurRad="50800" rotWithShape="0" algn="tl" dir="27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892">
                                            <p:txEl>
                                              <p:pRg end="0" st="0"/>
                                            </p:txEl>
                                          </p:spTgt>
                                        </p:tgtEl>
                                        <p:attrNameLst>
                                          <p:attrName>style.visibility</p:attrName>
                                        </p:attrNameLst>
                                      </p:cBhvr>
                                      <p:to>
                                        <p:strVal val="visible"/>
                                      </p:to>
                                    </p:set>
                                    <p:anim calcmode="lin" valueType="num">
                                      <p:cBhvr additive="base">
                                        <p:cTn dur="500"/>
                                        <p:tgtEl>
                                          <p:spTgt spid="489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01"/>
                                        </p:tgtEl>
                                        <p:attrNameLst>
                                          <p:attrName>style.visibility</p:attrName>
                                        </p:attrNameLst>
                                      </p:cBhvr>
                                      <p:to>
                                        <p:strVal val="visible"/>
                                      </p:to>
                                    </p:set>
                                    <p:anim calcmode="lin" valueType="num">
                                      <p:cBhvr additive="base">
                                        <p:cTn dur="500"/>
                                        <p:tgtEl>
                                          <p:spTgt spid="490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896"/>
                                        </p:tgtEl>
                                        <p:attrNameLst>
                                          <p:attrName>style.visibility</p:attrName>
                                        </p:attrNameLst>
                                      </p:cBhvr>
                                      <p:to>
                                        <p:strVal val="visible"/>
                                      </p:to>
                                    </p:set>
                                    <p:anim calcmode="lin" valueType="num">
                                      <p:cBhvr additive="base">
                                        <p:cTn dur="500"/>
                                        <p:tgtEl>
                                          <p:spTgt spid="48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895"/>
                                        </p:tgtEl>
                                        <p:attrNameLst>
                                          <p:attrName>style.visibility</p:attrName>
                                        </p:attrNameLst>
                                      </p:cBhvr>
                                      <p:to>
                                        <p:strVal val="visible"/>
                                      </p:to>
                                    </p:set>
                                    <p:anim calcmode="lin" valueType="num">
                                      <p:cBhvr additive="base">
                                        <p:cTn dur="500"/>
                                        <p:tgtEl>
                                          <p:spTgt spid="489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02"/>
                                        </p:tgtEl>
                                        <p:attrNameLst>
                                          <p:attrName>style.visibility</p:attrName>
                                        </p:attrNameLst>
                                      </p:cBhvr>
                                      <p:to>
                                        <p:strVal val="visible"/>
                                      </p:to>
                                    </p:set>
                                    <p:anim calcmode="lin" valueType="num">
                                      <p:cBhvr additive="base">
                                        <p:cTn dur="500"/>
                                        <p:tgtEl>
                                          <p:spTgt spid="490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00"/>
                                        </p:tgtEl>
                                        <p:attrNameLst>
                                          <p:attrName>style.visibility</p:attrName>
                                        </p:attrNameLst>
                                      </p:cBhvr>
                                      <p:to>
                                        <p:strVal val="visible"/>
                                      </p:to>
                                    </p:set>
                                    <p:anim calcmode="lin" valueType="num">
                                      <p:cBhvr additive="base">
                                        <p:cTn dur="500"/>
                                        <p:tgtEl>
                                          <p:spTgt spid="49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899"/>
                                        </p:tgtEl>
                                        <p:attrNameLst>
                                          <p:attrName>style.visibility</p:attrName>
                                        </p:attrNameLst>
                                      </p:cBhvr>
                                      <p:to>
                                        <p:strVal val="visible"/>
                                      </p:to>
                                    </p:set>
                                    <p:anim calcmode="lin" valueType="num">
                                      <p:cBhvr additive="base">
                                        <p:cTn dur="500"/>
                                        <p:tgtEl>
                                          <p:spTgt spid="48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3"/>
                                        </p:tgtEl>
                                        <p:attrNameLst>
                                          <p:attrName>style.visibility</p:attrName>
                                        </p:attrNameLst>
                                      </p:cBhvr>
                                      <p:to>
                                        <p:strVal val="visible"/>
                                      </p:to>
                                    </p:set>
                                    <p:animEffect filter="fade" transition="in">
                                      <p:cBhvr>
                                        <p:cTn dur="500"/>
                                        <p:tgtEl>
                                          <p:spTgt spid="4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9" name="Shape 4909"/>
        <p:cNvGrpSpPr/>
        <p:nvPr/>
      </p:nvGrpSpPr>
      <p:grpSpPr>
        <a:xfrm>
          <a:off x="0" y="0"/>
          <a:ext cx="0" cy="0"/>
          <a:chOff x="0" y="0"/>
          <a:chExt cx="0" cy="0"/>
        </a:xfrm>
      </p:grpSpPr>
      <p:pic>
        <p:nvPicPr>
          <p:cNvPr descr="Seated person typing on laptop and writing in notepad, with elbow resting on stack of books" id="4910" name="Google Shape;4910;p31"/>
          <p:cNvPicPr preferRelativeResize="0"/>
          <p:nvPr/>
        </p:nvPicPr>
        <p:blipFill rotWithShape="1">
          <a:blip r:embed="rId3">
            <a:alphaModFix amt="20000"/>
          </a:blip>
          <a:srcRect b="0" l="17569" r="17568" t="0"/>
          <a:stretch/>
        </p:blipFill>
        <p:spPr>
          <a:xfrm>
            <a:off x="0" y="381286"/>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rgbClr val="8F171C"/>
              </a:gs>
              <a:gs pos="99000">
                <a:schemeClr val="dk2"/>
              </a:gs>
              <a:gs pos="100000">
                <a:schemeClr val="dk2"/>
              </a:gs>
            </a:gsLst>
            <a:lin ang="15000000" scaled="0"/>
          </a:gradFill>
          <a:ln>
            <a:noFill/>
          </a:ln>
        </p:spPr>
      </p:pic>
      <p:sp>
        <p:nvSpPr>
          <p:cNvPr id="4911" name="Google Shape;4911;p31"/>
          <p:cNvSpPr txBox="1"/>
          <p:nvPr/>
        </p:nvSpPr>
        <p:spPr>
          <a:xfrm>
            <a:off x="360000" y="569548"/>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4912" name="Google Shape;4912;p31"/>
          <p:cNvSpPr/>
          <p:nvPr/>
        </p:nvSpPr>
        <p:spPr>
          <a:xfrm>
            <a:off x="2133600" y="1296454"/>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13" name="Google Shape;4913;p31"/>
          <p:cNvSpPr/>
          <p:nvPr/>
        </p:nvSpPr>
        <p:spPr>
          <a:xfrm>
            <a:off x="2133600" y="2244217"/>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14" name="Google Shape;4914;p31"/>
          <p:cNvSpPr/>
          <p:nvPr/>
        </p:nvSpPr>
        <p:spPr>
          <a:xfrm>
            <a:off x="2133600" y="3191980"/>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15" name="Google Shape;4915;p31"/>
          <p:cNvSpPr txBox="1"/>
          <p:nvPr/>
        </p:nvSpPr>
        <p:spPr>
          <a:xfrm>
            <a:off x="3113555" y="1442307"/>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lang="en-US" sz="1800">
                <a:solidFill>
                  <a:srgbClr val="000000"/>
                </a:solidFill>
                <a:latin typeface="Open Sans"/>
                <a:ea typeface="Open Sans"/>
                <a:cs typeface="Open Sans"/>
                <a:sym typeface="Open Sans"/>
              </a:rPr>
              <a:t>Mengapa penting untuk memiliki co-founder dan mentor untuk usaha Anda?</a:t>
            </a:r>
            <a:endParaRPr b="0" sz="1800">
              <a:solidFill>
                <a:srgbClr val="000000"/>
              </a:solidFill>
              <a:latin typeface="Open Sans"/>
              <a:ea typeface="Open Sans"/>
              <a:cs typeface="Open Sans"/>
              <a:sym typeface="Open Sans"/>
            </a:endParaRPr>
          </a:p>
        </p:txBody>
      </p:sp>
      <p:sp>
        <p:nvSpPr>
          <p:cNvPr id="4916" name="Google Shape;4916;p31"/>
          <p:cNvSpPr txBox="1"/>
          <p:nvPr/>
        </p:nvSpPr>
        <p:spPr>
          <a:xfrm>
            <a:off x="3113555" y="2375291"/>
            <a:ext cx="8303144"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Strategi apa yang akan Anda terapkan untuk memastikan budaya startup Anda selaras dengan nilai-nilai tim Anda?</a:t>
            </a:r>
            <a:endParaRPr/>
          </a:p>
        </p:txBody>
      </p:sp>
      <p:sp>
        <p:nvSpPr>
          <p:cNvPr id="4917" name="Google Shape;4917;p31"/>
          <p:cNvSpPr txBox="1"/>
          <p:nvPr/>
        </p:nvSpPr>
        <p:spPr>
          <a:xfrm>
            <a:off x="3113554" y="3331048"/>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Saluran rekrutmen mana yang menurut Anda paling efektif untuk mencari talenta terbaik?</a:t>
            </a:r>
            <a:endParaRPr b="0" sz="1800">
              <a:solidFill>
                <a:schemeClr val="dk1"/>
              </a:solidFill>
              <a:latin typeface="Open Sans"/>
              <a:ea typeface="Open Sans"/>
              <a:cs typeface="Open Sans"/>
              <a:sym typeface="Open Sans"/>
            </a:endParaRPr>
          </a:p>
        </p:txBody>
      </p:sp>
      <p:sp>
        <p:nvSpPr>
          <p:cNvPr id="4918" name="Google Shape;4918;p31"/>
          <p:cNvSpPr/>
          <p:nvPr/>
        </p:nvSpPr>
        <p:spPr>
          <a:xfrm>
            <a:off x="2307758" y="1483986"/>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1</a:t>
            </a:r>
            <a:endParaRPr b="1" sz="1800">
              <a:solidFill>
                <a:schemeClr val="lt1"/>
              </a:solidFill>
              <a:latin typeface="Open Sans"/>
              <a:ea typeface="Open Sans"/>
              <a:cs typeface="Open Sans"/>
              <a:sym typeface="Open Sans"/>
            </a:endParaRPr>
          </a:p>
        </p:txBody>
      </p:sp>
      <p:sp>
        <p:nvSpPr>
          <p:cNvPr id="4919" name="Google Shape;4919;p31"/>
          <p:cNvSpPr/>
          <p:nvPr/>
        </p:nvSpPr>
        <p:spPr>
          <a:xfrm>
            <a:off x="2307758" y="2430442"/>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2</a:t>
            </a:r>
            <a:endParaRPr b="1" sz="1800">
              <a:solidFill>
                <a:schemeClr val="lt1"/>
              </a:solidFill>
              <a:latin typeface="Open Sans"/>
              <a:ea typeface="Open Sans"/>
              <a:cs typeface="Open Sans"/>
              <a:sym typeface="Open Sans"/>
            </a:endParaRPr>
          </a:p>
        </p:txBody>
      </p:sp>
      <p:sp>
        <p:nvSpPr>
          <p:cNvPr id="4920" name="Google Shape;4920;p31"/>
          <p:cNvSpPr/>
          <p:nvPr/>
        </p:nvSpPr>
        <p:spPr>
          <a:xfrm>
            <a:off x="2307758" y="338926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3</a:t>
            </a:r>
            <a:endParaRPr b="1" sz="1800">
              <a:solidFill>
                <a:schemeClr val="lt1"/>
              </a:solidFill>
              <a:latin typeface="Open Sans"/>
              <a:ea typeface="Open Sans"/>
              <a:cs typeface="Open Sans"/>
              <a:sym typeface="Open Sans"/>
            </a:endParaRPr>
          </a:p>
        </p:txBody>
      </p:sp>
      <p:sp>
        <p:nvSpPr>
          <p:cNvPr id="4921" name="Google Shape;4921;p31"/>
          <p:cNvSpPr/>
          <p:nvPr/>
        </p:nvSpPr>
        <p:spPr>
          <a:xfrm>
            <a:off x="2133600" y="4139743"/>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22" name="Google Shape;4922;p31"/>
          <p:cNvSpPr/>
          <p:nvPr/>
        </p:nvSpPr>
        <p:spPr>
          <a:xfrm>
            <a:off x="2307758" y="4337031"/>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4</a:t>
            </a:r>
            <a:endParaRPr b="1" sz="1800">
              <a:solidFill>
                <a:schemeClr val="lt1"/>
              </a:solidFill>
              <a:latin typeface="Open Sans"/>
              <a:ea typeface="Open Sans"/>
              <a:cs typeface="Open Sans"/>
              <a:sym typeface="Open Sans"/>
            </a:endParaRPr>
          </a:p>
        </p:txBody>
      </p:sp>
      <p:sp>
        <p:nvSpPr>
          <p:cNvPr id="4923" name="Google Shape;4923;p31"/>
          <p:cNvSpPr txBox="1"/>
          <p:nvPr/>
        </p:nvSpPr>
        <p:spPr>
          <a:xfrm>
            <a:off x="3113553" y="4337031"/>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Kesenjangan apa yang Anda identifikasi dalam tim Anda, dan bagaimana Anda akan mengatasinya?</a:t>
            </a:r>
            <a:endParaRPr b="0" sz="1800">
              <a:solidFill>
                <a:schemeClr val="dk1"/>
              </a:solidFill>
              <a:latin typeface="Open Sans"/>
              <a:ea typeface="Open Sans"/>
              <a:cs typeface="Open Sans"/>
              <a:sym typeface="Open Sans"/>
            </a:endParaRPr>
          </a:p>
        </p:txBody>
      </p:sp>
      <p:sp>
        <p:nvSpPr>
          <p:cNvPr id="4924" name="Google Shape;4924;p31"/>
          <p:cNvSpPr/>
          <p:nvPr/>
        </p:nvSpPr>
        <p:spPr>
          <a:xfrm>
            <a:off x="2133600" y="5087506"/>
            <a:ext cx="9710400" cy="809715"/>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25" name="Google Shape;4925;p31"/>
          <p:cNvSpPr/>
          <p:nvPr/>
        </p:nvSpPr>
        <p:spPr>
          <a:xfrm>
            <a:off x="2307758" y="5284794"/>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5</a:t>
            </a:r>
            <a:endParaRPr b="1" sz="1800">
              <a:solidFill>
                <a:schemeClr val="lt1"/>
              </a:solidFill>
              <a:latin typeface="Open Sans"/>
              <a:ea typeface="Open Sans"/>
              <a:cs typeface="Open Sans"/>
              <a:sym typeface="Open Sans"/>
            </a:endParaRPr>
          </a:p>
        </p:txBody>
      </p:sp>
      <p:sp>
        <p:nvSpPr>
          <p:cNvPr id="4926" name="Google Shape;4926;p31"/>
          <p:cNvSpPr txBox="1"/>
          <p:nvPr/>
        </p:nvSpPr>
        <p:spPr>
          <a:xfrm>
            <a:off x="3113554" y="5233042"/>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Open Sans"/>
                <a:ea typeface="Open Sans"/>
                <a:cs typeface="Open Sans"/>
                <a:sym typeface="Open Sans"/>
              </a:rPr>
              <a:t>Bagaimana inkubator dapat membantu startup Anda membangun tim yang kuat dan mempercepat pertumbuhan?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0"/>
                                        </p:tgtEl>
                                        <p:attrNameLst>
                                          <p:attrName>style.visibility</p:attrName>
                                        </p:attrNameLst>
                                      </p:cBhvr>
                                      <p:to>
                                        <p:strVal val="visible"/>
                                      </p:to>
                                    </p:set>
                                    <p:animEffect filter="fade" transition="in">
                                      <p:cBhvr>
                                        <p:cTn dur="2000"/>
                                        <p:tgtEl>
                                          <p:spTgt spid="4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18"/>
                                        </p:tgtEl>
                                        <p:attrNameLst>
                                          <p:attrName>style.visibility</p:attrName>
                                        </p:attrNameLst>
                                      </p:cBhvr>
                                      <p:to>
                                        <p:strVal val="visible"/>
                                      </p:to>
                                    </p:set>
                                    <p:anim calcmode="lin" valueType="num">
                                      <p:cBhvr additive="base">
                                        <p:cTn dur="500"/>
                                        <p:tgtEl>
                                          <p:spTgt spid="491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15"/>
                                        </p:tgtEl>
                                        <p:attrNameLst>
                                          <p:attrName>style.visibility</p:attrName>
                                        </p:attrNameLst>
                                      </p:cBhvr>
                                      <p:to>
                                        <p:strVal val="visible"/>
                                      </p:to>
                                    </p:set>
                                    <p:anim calcmode="lin" valueType="num">
                                      <p:cBhvr additive="base">
                                        <p:cTn dur="500"/>
                                        <p:tgtEl>
                                          <p:spTgt spid="49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19"/>
                                        </p:tgtEl>
                                        <p:attrNameLst>
                                          <p:attrName>style.visibility</p:attrName>
                                        </p:attrNameLst>
                                      </p:cBhvr>
                                      <p:to>
                                        <p:strVal val="visible"/>
                                      </p:to>
                                    </p:set>
                                    <p:anim calcmode="lin" valueType="num">
                                      <p:cBhvr additive="base">
                                        <p:cTn dur="500"/>
                                        <p:tgtEl>
                                          <p:spTgt spid="491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16"/>
                                        </p:tgtEl>
                                        <p:attrNameLst>
                                          <p:attrName>style.visibility</p:attrName>
                                        </p:attrNameLst>
                                      </p:cBhvr>
                                      <p:to>
                                        <p:strVal val="visible"/>
                                      </p:to>
                                    </p:set>
                                    <p:anim calcmode="lin" valueType="num">
                                      <p:cBhvr additive="base">
                                        <p:cTn dur="500"/>
                                        <p:tgtEl>
                                          <p:spTgt spid="49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0"/>
                                        </p:tgtEl>
                                        <p:attrNameLst>
                                          <p:attrName>style.visibility</p:attrName>
                                        </p:attrNameLst>
                                      </p:cBhvr>
                                      <p:to>
                                        <p:strVal val="visible"/>
                                      </p:to>
                                    </p:set>
                                    <p:anim calcmode="lin" valueType="num">
                                      <p:cBhvr additive="base">
                                        <p:cTn dur="500"/>
                                        <p:tgtEl>
                                          <p:spTgt spid="492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17"/>
                                        </p:tgtEl>
                                        <p:attrNameLst>
                                          <p:attrName>style.visibility</p:attrName>
                                        </p:attrNameLst>
                                      </p:cBhvr>
                                      <p:to>
                                        <p:strVal val="visible"/>
                                      </p:to>
                                    </p:set>
                                    <p:anim calcmode="lin" valueType="num">
                                      <p:cBhvr additive="base">
                                        <p:cTn dur="500"/>
                                        <p:tgtEl>
                                          <p:spTgt spid="491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2"/>
                                        </p:tgtEl>
                                        <p:attrNameLst>
                                          <p:attrName>style.visibility</p:attrName>
                                        </p:attrNameLst>
                                      </p:cBhvr>
                                      <p:to>
                                        <p:strVal val="visible"/>
                                      </p:to>
                                    </p:set>
                                    <p:anim calcmode="lin" valueType="num">
                                      <p:cBhvr additive="base">
                                        <p:cTn dur="500"/>
                                        <p:tgtEl>
                                          <p:spTgt spid="492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23"/>
                                        </p:tgtEl>
                                        <p:attrNameLst>
                                          <p:attrName>style.visibility</p:attrName>
                                        </p:attrNameLst>
                                      </p:cBhvr>
                                      <p:to>
                                        <p:strVal val="visible"/>
                                      </p:to>
                                    </p:set>
                                    <p:anim calcmode="lin" valueType="num">
                                      <p:cBhvr additive="base">
                                        <p:cTn dur="500"/>
                                        <p:tgtEl>
                                          <p:spTgt spid="492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5"/>
                                        </p:tgtEl>
                                        <p:attrNameLst>
                                          <p:attrName>style.visibility</p:attrName>
                                        </p:attrNameLst>
                                      </p:cBhvr>
                                      <p:to>
                                        <p:strVal val="visible"/>
                                      </p:to>
                                    </p:set>
                                    <p:anim calcmode="lin" valueType="num">
                                      <p:cBhvr additive="base">
                                        <p:cTn dur="500"/>
                                        <p:tgtEl>
                                          <p:spTgt spid="492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26"/>
                                        </p:tgtEl>
                                        <p:attrNameLst>
                                          <p:attrName>style.visibility</p:attrName>
                                        </p:attrNameLst>
                                      </p:cBhvr>
                                      <p:to>
                                        <p:strVal val="visible"/>
                                      </p:to>
                                    </p:set>
                                    <p:anim calcmode="lin" valueType="num">
                                      <p:cBhvr additive="base">
                                        <p:cTn dur="500"/>
                                        <p:tgtEl>
                                          <p:spTgt spid="49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0" name="Shape 4930"/>
        <p:cNvGrpSpPr/>
        <p:nvPr/>
      </p:nvGrpSpPr>
      <p:grpSpPr>
        <a:xfrm>
          <a:off x="0" y="0"/>
          <a:ext cx="0" cy="0"/>
          <a:chOff x="0" y="0"/>
          <a:chExt cx="0" cy="0"/>
        </a:xfrm>
      </p:grpSpPr>
      <p:pic>
        <p:nvPicPr>
          <p:cNvPr id="4931" name="Google Shape;4931;p32"/>
          <p:cNvPicPr preferRelativeResize="0"/>
          <p:nvPr/>
        </p:nvPicPr>
        <p:blipFill rotWithShape="1">
          <a:blip r:embed="rId3">
            <a:alphaModFix/>
          </a:blip>
          <a:srcRect b="1647" l="0" r="0" t="0"/>
          <a:stretch/>
        </p:blipFill>
        <p:spPr>
          <a:xfrm>
            <a:off x="5176133" y="358111"/>
            <a:ext cx="4638394" cy="649988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5" name="Shape 4935"/>
        <p:cNvGrpSpPr/>
        <p:nvPr/>
      </p:nvGrpSpPr>
      <p:grpSpPr>
        <a:xfrm>
          <a:off x="0" y="0"/>
          <a:ext cx="0" cy="0"/>
          <a:chOff x="0" y="0"/>
          <a:chExt cx="0" cy="0"/>
        </a:xfrm>
      </p:grpSpPr>
      <p:sp>
        <p:nvSpPr>
          <p:cNvPr id="4936" name="Google Shape;4936;p33"/>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4937" name="Google Shape;4937;p33"/>
          <p:cNvGrpSpPr/>
          <p:nvPr/>
        </p:nvGrpSpPr>
        <p:grpSpPr>
          <a:xfrm>
            <a:off x="598046" y="2098526"/>
            <a:ext cx="6213554" cy="1502440"/>
            <a:chOff x="598046" y="2205347"/>
            <a:chExt cx="6213554" cy="1502440"/>
          </a:xfrm>
        </p:grpSpPr>
        <p:sp>
          <p:nvSpPr>
            <p:cNvPr id="4938" name="Google Shape;4938;p33"/>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4939" name="Google Shape;4939;p33"/>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4940" name="Google Shape;4940;p33"/>
          <p:cNvGrpSpPr/>
          <p:nvPr/>
        </p:nvGrpSpPr>
        <p:grpSpPr>
          <a:xfrm>
            <a:off x="647700" y="5924400"/>
            <a:ext cx="1951864" cy="324000"/>
            <a:chOff x="3753875" y="6160946"/>
            <a:chExt cx="1951864" cy="324000"/>
          </a:xfrm>
        </p:grpSpPr>
        <p:pic>
          <p:nvPicPr>
            <p:cNvPr id="4941" name="Google Shape;4941;p33">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4942" name="Google Shape;4942;p33">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4943" name="Google Shape;4943;p33">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4944" name="Google Shape;4944;p33">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4945" name="Google Shape;4945;p33">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4946" name="Google Shape;4946;p33">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4947" name="Google Shape;4947;p3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948" name="Google Shape;4948;p33"/>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4949" name="Google Shape;4949;p33"/>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4950" name="Google Shape;4950;p33"/>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4951" name="Google Shape;4951;p33"/>
          <p:cNvGrpSpPr/>
          <p:nvPr/>
        </p:nvGrpSpPr>
        <p:grpSpPr>
          <a:xfrm>
            <a:off x="-5823483" y="5071367"/>
            <a:ext cx="466922" cy="466922"/>
            <a:chOff x="679592" y="2346316"/>
            <a:chExt cx="466922" cy="466922"/>
          </a:xfrm>
        </p:grpSpPr>
        <p:sp>
          <p:nvSpPr>
            <p:cNvPr id="4952" name="Google Shape;4952;p33"/>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4953" name="Google Shape;4953;p33"/>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4954" name="Google Shape;4954;p33"/>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4955" name="Google Shape;4955;p33"/>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4956" name="Google Shape;4956;p33"/>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4957" name="Google Shape;4957;p33"/>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4958" name="Google Shape;4958;p33"/>
          <p:cNvGrpSpPr/>
          <p:nvPr/>
        </p:nvGrpSpPr>
        <p:grpSpPr>
          <a:xfrm>
            <a:off x="13354867" y="0"/>
            <a:ext cx="9900025" cy="6858000"/>
            <a:chOff x="4632005" y="0"/>
            <a:chExt cx="9900025" cy="6858000"/>
          </a:xfrm>
        </p:grpSpPr>
        <p:pic>
          <p:nvPicPr>
            <p:cNvPr id="4959" name="Google Shape;4959;p33"/>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4960" name="Google Shape;4960;p33"/>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961" name="Google Shape;4961;p33"/>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
        <p:nvSpPr>
          <p:cNvPr id="4962" name="Google Shape;4962;p33"/>
          <p:cNvSpPr/>
          <p:nvPr>
            <p:ph idx="2" type="pic"/>
          </p:nvPr>
        </p:nvSpPr>
        <p:spPr>
          <a:xfrm>
            <a:off x="4627563" y="0"/>
            <a:ext cx="7564437" cy="6858000"/>
          </a:xfrm>
          <a:prstGeom prst="rect">
            <a:avLst/>
          </a:prstGeom>
          <a:no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7" name="Shape 4967"/>
        <p:cNvGrpSpPr/>
        <p:nvPr/>
      </p:nvGrpSpPr>
      <p:grpSpPr>
        <a:xfrm>
          <a:off x="0" y="0"/>
          <a:ext cx="0" cy="0"/>
          <a:chOff x="0" y="0"/>
          <a:chExt cx="0" cy="0"/>
        </a:xfrm>
      </p:grpSpPr>
      <p:sp>
        <p:nvSpPr>
          <p:cNvPr id="4968" name="Google Shape;4968;p34"/>
          <p:cNvSpPr/>
          <p:nvPr/>
        </p:nvSpPr>
        <p:spPr>
          <a:xfrm>
            <a:off x="5904"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969" name="Google Shape;4969;p34"/>
          <p:cNvSpPr txBox="1"/>
          <p:nvPr/>
        </p:nvSpPr>
        <p:spPr>
          <a:xfrm>
            <a:off x="1126325" y="3783239"/>
            <a:ext cx="314330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Kebutuhan akan Co-founder dan Mentor</a:t>
            </a:r>
            <a:endParaRPr/>
          </a:p>
        </p:txBody>
      </p:sp>
      <p:sp>
        <p:nvSpPr>
          <p:cNvPr id="4970" name="Google Shape;4970;p34"/>
          <p:cNvSpPr txBox="1"/>
          <p:nvPr/>
        </p:nvSpPr>
        <p:spPr>
          <a:xfrm>
            <a:off x="4663366" y="1812569"/>
            <a:ext cx="6962391" cy="96949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900">
                <a:solidFill>
                  <a:schemeClr val="dk1"/>
                </a:solidFill>
                <a:latin typeface="Open Sans"/>
                <a:ea typeface="Open Sans"/>
                <a:cs typeface="Open Sans"/>
                <a:sym typeface="Open Sans"/>
              </a:rPr>
              <a:t>Co-founder membawa beragam keterampilan dan pengalaman, sementara mentor menawarkan kebijaksanaan, wawasan industri, dan peluang jaringan.</a:t>
            </a:r>
            <a:endParaRPr sz="1800">
              <a:solidFill>
                <a:schemeClr val="dk1"/>
              </a:solidFill>
              <a:latin typeface="Open Sans"/>
              <a:ea typeface="Open Sans"/>
              <a:cs typeface="Open Sans"/>
              <a:sym typeface="Open Sans"/>
            </a:endParaRPr>
          </a:p>
        </p:txBody>
      </p:sp>
      <p:sp>
        <p:nvSpPr>
          <p:cNvPr id="4971" name="Google Shape;4971;p34"/>
          <p:cNvSpPr txBox="1"/>
          <p:nvPr/>
        </p:nvSpPr>
        <p:spPr>
          <a:xfrm>
            <a:off x="4688887" y="3172906"/>
            <a:ext cx="6962392"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414042"/>
                </a:solidFill>
                <a:latin typeface="Open Sans"/>
                <a:ea typeface="Open Sans"/>
                <a:cs typeface="Open Sans"/>
                <a:sym typeface="Open Sans"/>
              </a:rPr>
              <a:t>Memiliki co-founder dan mentor yang memiliki reputasi baik dapat meningkatkan kredibilitas startup dengan investor, pelanggan, dan mitra.</a:t>
            </a:r>
            <a:endParaRPr sz="1800">
              <a:solidFill>
                <a:schemeClr val="dk1"/>
              </a:solidFill>
              <a:latin typeface="Open Sans"/>
              <a:ea typeface="Open Sans"/>
              <a:cs typeface="Open Sans"/>
              <a:sym typeface="Open Sans"/>
            </a:endParaRPr>
          </a:p>
        </p:txBody>
      </p:sp>
      <p:sp>
        <p:nvSpPr>
          <p:cNvPr id="4972" name="Google Shape;4972;p34"/>
          <p:cNvSpPr txBox="1"/>
          <p:nvPr/>
        </p:nvSpPr>
        <p:spPr>
          <a:xfrm>
            <a:off x="4521303" y="4273907"/>
            <a:ext cx="7084977" cy="969496"/>
          </a:xfrm>
          <a:prstGeom prst="rect">
            <a:avLst/>
          </a:prstGeom>
          <a:noFill/>
          <a:ln>
            <a:noFill/>
          </a:ln>
        </p:spPr>
        <p:txBody>
          <a:bodyPr anchorCtr="0" anchor="t" bIns="45700" lIns="91425" spcFirstLastPara="1" rIns="91425" wrap="square" tIns="45700">
            <a:spAutoFit/>
          </a:bodyPr>
          <a:lstStyle/>
          <a:p>
            <a:pPr indent="0" lvl="1" marL="135255" marR="0" rtl="0" algn="just">
              <a:spcBef>
                <a:spcPts val="0"/>
              </a:spcBef>
              <a:spcAft>
                <a:spcPts val="0"/>
              </a:spcAft>
              <a:buNone/>
            </a:pPr>
            <a:r>
              <a:rPr b="0" i="0" lang="en-US" sz="1900" u="none" cap="none" strike="noStrike">
                <a:solidFill>
                  <a:schemeClr val="dk2"/>
                </a:solidFill>
                <a:latin typeface="Open Sans"/>
                <a:ea typeface="Open Sans"/>
                <a:cs typeface="Open Sans"/>
                <a:sym typeface="Open Sans"/>
              </a:rPr>
              <a:t>Beberapa co-founder mungkin melemahkan otoritas dan kelumpuhan pengambilan keputusan, terutama tanpa peran dan tanggung jawab yang jelas.</a:t>
            </a:r>
            <a:endParaRPr b="0" i="0" sz="1800" u="none" cap="none" strike="noStrike">
              <a:solidFill>
                <a:schemeClr val="dk1"/>
              </a:solidFill>
              <a:latin typeface="Open Sans"/>
              <a:ea typeface="Open Sans"/>
              <a:cs typeface="Open Sans"/>
              <a:sym typeface="Open Sans"/>
            </a:endParaRPr>
          </a:p>
        </p:txBody>
      </p:sp>
      <p:cxnSp>
        <p:nvCxnSpPr>
          <p:cNvPr id="4973" name="Google Shape;4973;p34"/>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974" name="Google Shape;4974;p34"/>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975" name="Google Shape;4975;p34"/>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4976" name="Google Shape;4976;p34"/>
          <p:cNvSpPr txBox="1"/>
          <p:nvPr/>
        </p:nvSpPr>
        <p:spPr>
          <a:xfrm>
            <a:off x="477292" y="690266"/>
            <a:ext cx="8489545" cy="43704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2800">
                <a:solidFill>
                  <a:schemeClr val="dk2"/>
                </a:solidFill>
                <a:latin typeface="Barlow"/>
                <a:ea typeface="Barlow"/>
                <a:cs typeface="Barlow"/>
                <a:sym typeface="Barlow"/>
              </a:rPr>
              <a:t>Ringkasan</a:t>
            </a:r>
            <a:endParaRPr b="1" sz="2800">
              <a:solidFill>
                <a:schemeClr val="dk2"/>
              </a:solidFill>
              <a:latin typeface="Barlow"/>
              <a:ea typeface="Barlow"/>
              <a:cs typeface="Barlow"/>
              <a:sym typeface="Barlow"/>
            </a:endParaRPr>
          </a:p>
        </p:txBody>
      </p:sp>
      <p:pic>
        <p:nvPicPr>
          <p:cNvPr descr="Target with solid fill" id="4977" name="Google Shape;4977;p34"/>
          <p:cNvPicPr preferRelativeResize="0"/>
          <p:nvPr/>
        </p:nvPicPr>
        <p:blipFill rotWithShape="1">
          <a:blip r:embed="rId3">
            <a:alphaModFix/>
          </a:blip>
          <a:srcRect b="0" l="0" r="0" t="0"/>
          <a:stretch/>
        </p:blipFill>
        <p:spPr>
          <a:xfrm>
            <a:off x="477292" y="3942236"/>
            <a:ext cx="479550" cy="47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1" name="Shape 4981"/>
        <p:cNvGrpSpPr/>
        <p:nvPr/>
      </p:nvGrpSpPr>
      <p:grpSpPr>
        <a:xfrm>
          <a:off x="0" y="0"/>
          <a:ext cx="0" cy="0"/>
          <a:chOff x="0" y="0"/>
          <a:chExt cx="0" cy="0"/>
        </a:xfrm>
      </p:grpSpPr>
      <p:sp>
        <p:nvSpPr>
          <p:cNvPr id="4982" name="Google Shape;4982;p35"/>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983" name="Google Shape;4983;p35"/>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nvGrpSpPr>
          <p:cNvPr id="4984" name="Google Shape;4984;p35"/>
          <p:cNvGrpSpPr/>
          <p:nvPr/>
        </p:nvGrpSpPr>
        <p:grpSpPr>
          <a:xfrm>
            <a:off x="5045252" y="4678269"/>
            <a:ext cx="1119605" cy="4905232"/>
            <a:chOff x="0" y="-38100"/>
            <a:chExt cx="406400" cy="1780526"/>
          </a:xfrm>
        </p:grpSpPr>
        <p:sp>
          <p:nvSpPr>
            <p:cNvPr id="4985" name="Google Shape;4985;p35"/>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986" name="Google Shape;4986;p35"/>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4987" name="Google Shape;4987;p35"/>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4988" name="Google Shape;4988;p35"/>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4989" name="Google Shape;4989;p35"/>
          <p:cNvGrpSpPr/>
          <p:nvPr/>
        </p:nvGrpSpPr>
        <p:grpSpPr>
          <a:xfrm>
            <a:off x="622709" y="661310"/>
            <a:ext cx="3494699" cy="2123854"/>
            <a:chOff x="1261305" y="1142570"/>
            <a:chExt cx="3494699" cy="2123854"/>
          </a:xfrm>
        </p:grpSpPr>
        <p:sp>
          <p:nvSpPr>
            <p:cNvPr id="4990" name="Google Shape;4990;p35"/>
            <p:cNvSpPr txBox="1"/>
            <p:nvPr/>
          </p:nvSpPr>
          <p:spPr>
            <a:xfrm>
              <a:off x="1261305" y="1327432"/>
              <a:ext cx="3494699"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Buklet Konsep untuk Modul 10, Pelajaran 1.</a:t>
              </a:r>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Bersiaplah untuk Sesi Berikutnya</a:t>
              </a:r>
              <a:endParaRPr b="1" i="0" sz="1800" u="none" cap="none" strike="noStrike">
                <a:solidFill>
                  <a:srgbClr val="343434"/>
                </a:solidFill>
                <a:latin typeface="Barlow"/>
                <a:ea typeface="Barlow"/>
                <a:cs typeface="Barlow"/>
                <a:sym typeface="Barlow"/>
              </a:endParaRPr>
            </a:p>
          </p:txBody>
        </p:sp>
        <p:sp>
          <p:nvSpPr>
            <p:cNvPr id="4991" name="Google Shape;4991;p35"/>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SECARA INDIVIDUAL</a:t>
              </a:r>
              <a:endParaRPr b="1" i="0" sz="1800" u="none" cap="none" strike="noStrike">
                <a:solidFill>
                  <a:srgbClr val="FFFFFF"/>
                </a:solidFill>
                <a:latin typeface="Barlow"/>
                <a:ea typeface="Barlow"/>
                <a:cs typeface="Barlow"/>
                <a:sym typeface="Barlow"/>
              </a:endParaRPr>
            </a:p>
          </p:txBody>
        </p:sp>
      </p:grpSp>
      <p:grpSp>
        <p:nvGrpSpPr>
          <p:cNvPr id="4992" name="Google Shape;4992;p35"/>
          <p:cNvGrpSpPr/>
          <p:nvPr/>
        </p:nvGrpSpPr>
        <p:grpSpPr>
          <a:xfrm>
            <a:off x="545218" y="4127417"/>
            <a:ext cx="3538674" cy="1268525"/>
            <a:chOff x="1261305" y="5162675"/>
            <a:chExt cx="3538674" cy="1268525"/>
          </a:xfrm>
        </p:grpSpPr>
        <p:sp>
          <p:nvSpPr>
            <p:cNvPr id="4993" name="Google Shape;4993;p35"/>
            <p:cNvSpPr txBox="1"/>
            <p:nvPr/>
          </p:nvSpPr>
          <p:spPr>
            <a:xfrm>
              <a:off x="1261305" y="5162675"/>
              <a:ext cx="2502318" cy="646331"/>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SEBAGAI TIM VENTURA</a:t>
              </a:r>
              <a:endParaRPr b="1" i="0" sz="1800" u="none" cap="none" strike="noStrike">
                <a:solidFill>
                  <a:srgbClr val="FFFFFF"/>
                </a:solidFill>
                <a:latin typeface="Barlow"/>
                <a:ea typeface="Barlow"/>
                <a:cs typeface="Barlow"/>
                <a:sym typeface="Barlow"/>
              </a:endParaRPr>
            </a:p>
          </p:txBody>
        </p:sp>
        <p:sp>
          <p:nvSpPr>
            <p:cNvPr id="4994" name="Google Shape;4994;p35"/>
            <p:cNvSpPr txBox="1"/>
            <p:nvPr/>
          </p:nvSpPr>
          <p:spPr>
            <a:xfrm>
              <a:off x="1305280" y="5600203"/>
              <a:ext cx="3494699"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10.1 di Platform</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4995" name="Google Shape;4995;p35"/>
          <p:cNvSpPr txBox="1"/>
          <p:nvPr/>
        </p:nvSpPr>
        <p:spPr>
          <a:xfrm>
            <a:off x="524433" y="5211276"/>
            <a:ext cx="388348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Identifikasi area di mana Anda perlu menemukan Mentor dan Co-founder</a:t>
            </a:r>
            <a:endParaRPr b="0" i="0" sz="1800" u="none" cap="none" strike="noStrike">
              <a:solidFill>
                <a:srgbClr val="343434"/>
              </a:solidFill>
              <a:latin typeface="Barlow"/>
              <a:ea typeface="Barlow"/>
              <a:cs typeface="Barlow"/>
              <a:sym typeface="Barlow"/>
            </a:endParaRPr>
          </a:p>
        </p:txBody>
      </p:sp>
      <p:sp>
        <p:nvSpPr>
          <p:cNvPr id="4996" name="Google Shape;4996;p35"/>
          <p:cNvSpPr txBox="1"/>
          <p:nvPr/>
        </p:nvSpPr>
        <p:spPr>
          <a:xfrm>
            <a:off x="545218" y="2751627"/>
            <a:ext cx="32955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Konten Pra-Sesi (Pendahuluan, Kuis Pemula &amp; Primer) untuk Modul 10- Pelajaran 2</a:t>
            </a:r>
            <a:endParaRPr b="0" i="0" sz="1800" u="none" cap="none" strike="noStrike">
              <a:solidFill>
                <a:srgbClr val="343434"/>
              </a:solidFill>
              <a:latin typeface="Barlow"/>
              <a:ea typeface="Barlow"/>
              <a:cs typeface="Barlow"/>
              <a:sym typeface="Barlow"/>
            </a:endParaRPr>
          </a:p>
        </p:txBody>
      </p:sp>
      <p:sp>
        <p:nvSpPr>
          <p:cNvPr id="4997" name="Google Shape;4997;p35"/>
          <p:cNvSpPr txBox="1"/>
          <p:nvPr/>
        </p:nvSpPr>
        <p:spPr>
          <a:xfrm>
            <a:off x="8757030" y="1077934"/>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FF0000"/>
                </a:solidFill>
                <a:latin typeface="Barlow"/>
                <a:ea typeface="Barlow"/>
                <a:cs typeface="Barlow"/>
                <a:sym typeface="Barlow"/>
              </a:rPr>
              <a:t>SEBELUM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1" name="Shape 5001"/>
        <p:cNvGrpSpPr/>
        <p:nvPr/>
      </p:nvGrpSpPr>
      <p:grpSpPr>
        <a:xfrm>
          <a:off x="0" y="0"/>
          <a:ext cx="0" cy="0"/>
          <a:chOff x="0" y="0"/>
          <a:chExt cx="0" cy="0"/>
        </a:xfrm>
      </p:grpSpPr>
      <p:pic>
        <p:nvPicPr>
          <p:cNvPr id="5002" name="Google Shape;5002;p36"/>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5003" name="Google Shape;5003;p36"/>
          <p:cNvGrpSpPr/>
          <p:nvPr/>
        </p:nvGrpSpPr>
        <p:grpSpPr>
          <a:xfrm>
            <a:off x="565732" y="2831951"/>
            <a:ext cx="6096000" cy="1631216"/>
            <a:chOff x="715600" y="2205347"/>
            <a:chExt cx="6096000" cy="1631216"/>
          </a:xfrm>
        </p:grpSpPr>
        <p:sp>
          <p:nvSpPr>
            <p:cNvPr id="5004" name="Google Shape;5004;p36"/>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5005" name="Google Shape;5005;p36"/>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5006" name="Google Shape;5006;p36"/>
          <p:cNvGrpSpPr/>
          <p:nvPr/>
        </p:nvGrpSpPr>
        <p:grpSpPr>
          <a:xfrm>
            <a:off x="647700" y="5924400"/>
            <a:ext cx="1951864" cy="324000"/>
            <a:chOff x="3753875" y="6160946"/>
            <a:chExt cx="1951864" cy="324000"/>
          </a:xfrm>
        </p:grpSpPr>
        <p:pic>
          <p:nvPicPr>
            <p:cNvPr id="5007" name="Google Shape;5007;p36">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5008" name="Google Shape;5008;p36">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5009" name="Google Shape;5009;p36">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5010" name="Google Shape;5010;p36">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5011" name="Google Shape;5011;p36">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5012" name="Google Shape;5012;p36">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5013" name="Google Shape;5013;p36"/>
          <p:cNvSpPr/>
          <p:nvPr>
            <p:ph idx="2" type="pic"/>
          </p:nvPr>
        </p:nvSpPr>
        <p:spPr>
          <a:xfrm>
            <a:off x="4627563" y="0"/>
            <a:ext cx="7564437" cy="6858000"/>
          </a:xfrm>
          <a:prstGeom prst="rect">
            <a:avLst/>
          </a:prstGeom>
          <a:no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7" name="Shape 5017"/>
        <p:cNvGrpSpPr/>
        <p:nvPr/>
      </p:nvGrpSpPr>
      <p:grpSpPr>
        <a:xfrm>
          <a:off x="0" y="0"/>
          <a:ext cx="0" cy="0"/>
          <a:chOff x="0" y="0"/>
          <a:chExt cx="0" cy="0"/>
        </a:xfrm>
      </p:grpSpPr>
      <p:sp>
        <p:nvSpPr>
          <p:cNvPr id="5018" name="Google Shape;5018;p37"/>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2" name="Shape 4302"/>
        <p:cNvGrpSpPr/>
        <p:nvPr/>
      </p:nvGrpSpPr>
      <p:grpSpPr>
        <a:xfrm>
          <a:off x="0" y="0"/>
          <a:ext cx="0" cy="0"/>
          <a:chOff x="0" y="0"/>
          <a:chExt cx="0" cy="0"/>
        </a:xfrm>
      </p:grpSpPr>
      <p:sp>
        <p:nvSpPr>
          <p:cNvPr id="4303" name="Google Shape;4303;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04" name="Google Shape;4304;p4"/>
          <p:cNvSpPr txBox="1"/>
          <p:nvPr>
            <p:ph idx="8" type="body"/>
          </p:nvPr>
        </p:nvSpPr>
        <p:spPr>
          <a:xfrm>
            <a:off x="3752449" y="2830509"/>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05" name="Google Shape;4305;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306" name="Google Shape;4306;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07" name="Google Shape;4307;p4"/>
          <p:cNvGraphicFramePr/>
          <p:nvPr/>
        </p:nvGraphicFramePr>
        <p:xfrm>
          <a:off x="3752449" y="4009112"/>
          <a:ext cx="3000000" cy="3000000"/>
        </p:xfrm>
        <a:graphic>
          <a:graphicData uri="http://schemas.openxmlformats.org/drawingml/2006/table">
            <a:tbl>
              <a:tblPr>
                <a:noFill/>
                <a:tableStyleId>{C42841F2-9AB4-4C61-9234-48724162593F}</a:tableStyleId>
              </a:tblPr>
              <a:tblGrid>
                <a:gridCol w="1903425"/>
              </a:tblGrid>
              <a:tr h="388925">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Mendapatkan akses ke beragam ide dan solusi</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08" name="Google Shape;4308;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09" name="Google Shape;4309;p4"/>
          <p:cNvSpPr txBox="1"/>
          <p:nvPr>
            <p:ph idx="1" type="subTitle"/>
          </p:nvPr>
        </p:nvSpPr>
        <p:spPr>
          <a:xfrm>
            <a:off x="346226" y="962365"/>
            <a:ext cx="11499547"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2"/>
              </a:buClr>
              <a:buSzPts val="2000"/>
              <a:buNone/>
            </a:pPr>
            <a:r>
              <a:rPr lang="en-US" sz="2000">
                <a:solidFill>
                  <a:schemeClr val="dk2"/>
                </a:solidFill>
                <a:latin typeface="Barlow Medium"/>
                <a:ea typeface="Barlow Medium"/>
                <a:cs typeface="Barlow Medium"/>
                <a:sym typeface="Barlow Medium"/>
              </a:rPr>
              <a:t>Pertanyaan 3. Manakah dari berikut ini yang merupakan manfaat umum dari crowdfunding untuk bisnis?</a:t>
            </a:r>
            <a:endParaRPr/>
          </a:p>
        </p:txBody>
      </p:sp>
      <p:sp>
        <p:nvSpPr>
          <p:cNvPr id="4310" name="Google Shape;4310;p4"/>
          <p:cNvSpPr txBox="1"/>
          <p:nvPr/>
        </p:nvSpPr>
        <p:spPr>
          <a:xfrm>
            <a:off x="6619741" y="2830509"/>
            <a:ext cx="1738648" cy="3693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600"/>
              <a:buFont typeface="Arial"/>
              <a:buNone/>
            </a:pPr>
            <a:r>
              <a:rPr b="1" lang="en-US" sz="3600">
                <a:solidFill>
                  <a:schemeClr val="dk2"/>
                </a:solidFill>
                <a:latin typeface="Barlow"/>
                <a:ea typeface="Barlow"/>
                <a:cs typeface="Barlow"/>
                <a:sym typeface="Barlow"/>
              </a:rPr>
              <a:t>03</a:t>
            </a:r>
            <a:endParaRPr b="1" sz="3600">
              <a:solidFill>
                <a:schemeClr val="dk2"/>
              </a:solidFill>
              <a:latin typeface="Barlow"/>
              <a:ea typeface="Barlow"/>
              <a:cs typeface="Barlow"/>
              <a:sym typeface="Barlow"/>
            </a:endParaRPr>
          </a:p>
        </p:txBody>
      </p:sp>
      <p:sp>
        <p:nvSpPr>
          <p:cNvPr id="4311" name="Google Shape;4311;p4"/>
          <p:cNvSpPr txBox="1"/>
          <p:nvPr/>
        </p:nvSpPr>
        <p:spPr>
          <a:xfrm>
            <a:off x="9167611" y="2814734"/>
            <a:ext cx="1738648" cy="36933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2"/>
              </a:buClr>
              <a:buSzPts val="3600"/>
              <a:buFont typeface="Arial"/>
              <a:buNone/>
            </a:pPr>
            <a:r>
              <a:rPr b="1" lang="en-US" sz="3600">
                <a:solidFill>
                  <a:schemeClr val="dk2"/>
                </a:solidFill>
                <a:latin typeface="Barlow"/>
                <a:ea typeface="Barlow"/>
                <a:cs typeface="Barlow"/>
                <a:sym typeface="Barlow"/>
              </a:rPr>
              <a:t>04</a:t>
            </a:r>
            <a:endParaRPr/>
          </a:p>
        </p:txBody>
      </p:sp>
      <p:graphicFrame>
        <p:nvGraphicFramePr>
          <p:cNvPr id="4312" name="Google Shape;4312;p4"/>
          <p:cNvGraphicFramePr/>
          <p:nvPr/>
        </p:nvGraphicFramePr>
        <p:xfrm>
          <a:off x="6462127" y="4009112"/>
          <a:ext cx="3000000" cy="3000000"/>
        </p:xfrm>
        <a:graphic>
          <a:graphicData uri="http://schemas.openxmlformats.org/drawingml/2006/table">
            <a:tbl>
              <a:tblPr>
                <a:noFill/>
                <a:tableStyleId>{C42841F2-9AB4-4C61-9234-48724162593F}</a:tableStyleId>
              </a:tblPr>
              <a:tblGrid>
                <a:gridCol w="1903425"/>
              </a:tblGrid>
              <a:tr h="388925">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Untuk mengumpulkan sejumlah kecil uang dari sejumlah besar orang</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4313" name="Google Shape;4313;p4"/>
          <p:cNvGraphicFramePr/>
          <p:nvPr/>
        </p:nvGraphicFramePr>
        <p:xfrm>
          <a:off x="9167611" y="4009112"/>
          <a:ext cx="3000000" cy="3000000"/>
        </p:xfrm>
        <a:graphic>
          <a:graphicData uri="http://schemas.openxmlformats.org/drawingml/2006/table">
            <a:tbl>
              <a:tblPr>
                <a:noFill/>
                <a:tableStyleId>{C42841F2-9AB4-4C61-9234-48724162593F}</a:tableStyleId>
              </a:tblPr>
              <a:tblGrid>
                <a:gridCol w="1741250"/>
              </a:tblGrid>
              <a:tr h="388925">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Untuk menawarkan saham ekuitas kepada investor tunggal dengan imbalan modal</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4314" name="Google Shape;4314;p4"/>
          <p:cNvGraphicFramePr/>
          <p:nvPr/>
        </p:nvGraphicFramePr>
        <p:xfrm>
          <a:off x="1042771" y="4009112"/>
          <a:ext cx="3000000" cy="3000000"/>
        </p:xfrm>
        <a:graphic>
          <a:graphicData uri="http://schemas.openxmlformats.org/drawingml/2006/table">
            <a:tbl>
              <a:tblPr>
                <a:noFill/>
                <a:tableStyleId>{C42841F2-9AB4-4C61-9234-48724162593F}</a:tableStyleId>
              </a:tblPr>
              <a:tblGrid>
                <a:gridCol w="1903425"/>
              </a:tblGrid>
              <a:tr h="38892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Menurunkan suku bunga pinjaman usaha</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9" name="Shape 4319"/>
        <p:cNvGrpSpPr/>
        <p:nvPr/>
      </p:nvGrpSpPr>
      <p:grpSpPr>
        <a:xfrm>
          <a:off x="0" y="0"/>
          <a:ext cx="0" cy="0"/>
          <a:chOff x="0" y="0"/>
          <a:chExt cx="0" cy="0"/>
        </a:xfrm>
      </p:grpSpPr>
      <p:sp>
        <p:nvSpPr>
          <p:cNvPr id="4320" name="Google Shape;4320;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21" name="Google Shape;4321;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22" name="Google Shape;4322;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23" name="Google Shape;4323;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324" name="Google Shape;4324;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4325" name="Google Shape;4325;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326" name="Google Shape;4326;p5"/>
          <p:cNvGraphicFramePr/>
          <p:nvPr/>
        </p:nvGraphicFramePr>
        <p:xfrm>
          <a:off x="1050704" y="3955053"/>
          <a:ext cx="3000000" cy="3000000"/>
        </p:xfrm>
        <a:graphic>
          <a:graphicData uri="http://schemas.openxmlformats.org/drawingml/2006/table">
            <a:tbl>
              <a:tblPr>
                <a:noFill/>
                <a:tableStyleId>{C42841F2-9AB4-4C61-9234-48724162593F}</a:tableStyleId>
              </a:tblPr>
              <a:tblGrid>
                <a:gridCol w="1770600"/>
              </a:tblGrid>
              <a:tr h="680250">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Pendapatan Tahunan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27" name="Google Shape;4327;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28" name="Google Shape;4328;p5"/>
          <p:cNvGraphicFramePr/>
          <p:nvPr/>
        </p:nvGraphicFramePr>
        <p:xfrm>
          <a:off x="3720134" y="4100724"/>
          <a:ext cx="3000000" cy="3000000"/>
        </p:xfrm>
        <a:graphic>
          <a:graphicData uri="http://schemas.openxmlformats.org/drawingml/2006/table">
            <a:tbl>
              <a:tblPr>
                <a:noFill/>
                <a:tableStyleId>{C42841F2-9AB4-4C61-9234-48724162593F}</a:tableStyleId>
              </a:tblPr>
              <a:tblGrid>
                <a:gridCol w="1903425"/>
              </a:tblGrid>
              <a:tr h="38892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Profitabilitas</a:t>
                      </a:r>
                      <a:endParaRPr sz="16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29" name="Google Shape;4329;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330" name="Google Shape;4330;p5"/>
          <p:cNvGraphicFramePr/>
          <p:nvPr/>
        </p:nvGraphicFramePr>
        <p:xfrm>
          <a:off x="9187687" y="3336848"/>
          <a:ext cx="3000000" cy="3000000"/>
        </p:xfrm>
        <a:graphic>
          <a:graphicData uri="http://schemas.openxmlformats.org/drawingml/2006/table">
            <a:tbl>
              <a:tblPr>
                <a:noFill/>
                <a:tableStyleId>{C42841F2-9AB4-4C61-9234-48724162593F}</a:tableStyleId>
              </a:tblPr>
              <a:tblGrid>
                <a:gridCol w="1678775"/>
              </a:tblGrid>
              <a:tr h="1941000">
                <a:tc>
                  <a:txBody>
                    <a:bodyPr/>
                    <a:lstStyle/>
                    <a:p>
                      <a:pPr indent="0" lvl="0" marL="0" marR="0" rtl="0" algn="ctr">
                        <a:spcBef>
                          <a:spcPts val="0"/>
                        </a:spcBef>
                        <a:spcAft>
                          <a:spcPts val="0"/>
                        </a:spcAft>
                        <a:buNone/>
                      </a:pPr>
                      <a:r>
                        <a:rPr lang="en-US" sz="1800" u="none" cap="none" strike="noStrike">
                          <a:solidFill>
                            <a:schemeClr val="dk1"/>
                          </a:solidFill>
                          <a:latin typeface="Barlow"/>
                          <a:ea typeface="Barlow"/>
                          <a:cs typeface="Barlow"/>
                          <a:sym typeface="Barlow"/>
                        </a:rPr>
                        <a:t>Harga Saham</a:t>
                      </a:r>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331" name="Google Shape;4331;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32" name="Google Shape;4332;p5"/>
          <p:cNvSpPr txBox="1"/>
          <p:nvPr/>
        </p:nvSpPr>
        <p:spPr>
          <a:xfrm>
            <a:off x="6352851" y="4122886"/>
            <a:ext cx="202535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rlow"/>
                <a:ea typeface="Barlow"/>
                <a:cs typeface="Barlow"/>
                <a:sym typeface="Barlow"/>
              </a:rPr>
              <a:t>Tingkat di mana ia mengkonsumsi sumber daya kas yang tersedia</a:t>
            </a:r>
            <a:endParaRPr sz="1800">
              <a:solidFill>
                <a:schemeClr val="dk1"/>
              </a:solidFill>
              <a:latin typeface="Barlow"/>
              <a:ea typeface="Barlow"/>
              <a:cs typeface="Barlow"/>
              <a:sym typeface="Barlow"/>
            </a:endParaRPr>
          </a:p>
        </p:txBody>
      </p:sp>
      <p:sp>
        <p:nvSpPr>
          <p:cNvPr id="4333" name="Google Shape;4333;p5"/>
          <p:cNvSpPr txBox="1"/>
          <p:nvPr>
            <p:ph idx="1" type="subTitle"/>
          </p:nvPr>
        </p:nvSpPr>
        <p:spPr>
          <a:xfrm>
            <a:off x="285214" y="923549"/>
            <a:ext cx="11621572"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2"/>
              </a:buClr>
              <a:buSzPts val="2000"/>
              <a:buNone/>
            </a:pPr>
            <a:r>
              <a:rPr lang="en-US" sz="2000">
                <a:solidFill>
                  <a:schemeClr val="dk2"/>
                </a:solidFill>
                <a:latin typeface="Barlow Medium"/>
                <a:ea typeface="Barlow Medium"/>
                <a:cs typeface="Barlow Medium"/>
                <a:sym typeface="Barlow Medium"/>
              </a:rPr>
              <a:t>Pertanyaan 4. Apa yang ditunjukkan oleh tingkat pembakaran tentang sebuah perusahaan?</a:t>
            </a:r>
            <a:endParaRPr sz="2000">
              <a:solidFill>
                <a:schemeClr val="dk2"/>
              </a:solidFill>
              <a:latin typeface="Barlow Medium"/>
              <a:ea typeface="Barlow Medium"/>
              <a:cs typeface="Barlow Medium"/>
              <a:sym typeface="Barlow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8" name="Shape 4338"/>
        <p:cNvGrpSpPr/>
        <p:nvPr/>
      </p:nvGrpSpPr>
      <p:grpSpPr>
        <a:xfrm>
          <a:off x="0" y="0"/>
          <a:ext cx="0" cy="0"/>
          <a:chOff x="0" y="0"/>
          <a:chExt cx="0" cy="0"/>
        </a:xfrm>
      </p:grpSpPr>
      <p:sp>
        <p:nvSpPr>
          <p:cNvPr id="4339" name="Google Shape;4339;p6"/>
          <p:cNvSpPr/>
          <p:nvPr/>
        </p:nvSpPr>
        <p:spPr>
          <a:xfrm>
            <a:off x="0" y="168313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340" name="Google Shape;4340;p6"/>
          <p:cNvSpPr txBox="1"/>
          <p:nvPr/>
        </p:nvSpPr>
        <p:spPr>
          <a:xfrm>
            <a:off x="4835727" y="2104914"/>
            <a:ext cx="69623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Pilih opsi pendanaan yang sesuai dengan tahap startup Anda. </a:t>
            </a:r>
            <a:endParaRPr/>
          </a:p>
        </p:txBody>
      </p:sp>
      <p:sp>
        <p:nvSpPr>
          <p:cNvPr id="4341" name="Google Shape;4341;p6"/>
          <p:cNvSpPr txBox="1"/>
          <p:nvPr/>
        </p:nvSpPr>
        <p:spPr>
          <a:xfrm>
            <a:off x="4835726" y="3249930"/>
            <a:ext cx="6962392"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Investor mengevaluasi apakah bisnis Anda dapat diskalakan dan berapa ROI yang diharapkan untuk mereka</a:t>
            </a:r>
            <a:endParaRPr sz="1800">
              <a:solidFill>
                <a:schemeClr val="dk1"/>
              </a:solidFill>
              <a:latin typeface="Barlow"/>
              <a:ea typeface="Barlow"/>
              <a:cs typeface="Barlow"/>
              <a:sym typeface="Barlow"/>
            </a:endParaRPr>
          </a:p>
        </p:txBody>
      </p:sp>
      <p:sp>
        <p:nvSpPr>
          <p:cNvPr id="4342" name="Google Shape;4342;p6"/>
          <p:cNvSpPr txBox="1"/>
          <p:nvPr/>
        </p:nvSpPr>
        <p:spPr>
          <a:xfrm>
            <a:off x="4629640" y="4316799"/>
            <a:ext cx="6988478" cy="954300"/>
          </a:xfrm>
          <a:prstGeom prst="rect">
            <a:avLst/>
          </a:prstGeom>
          <a:noFill/>
          <a:ln>
            <a:noFill/>
          </a:ln>
        </p:spPr>
        <p:txBody>
          <a:bodyPr anchorCtr="0" anchor="t" bIns="45700" lIns="91425" spcFirstLastPara="1" rIns="91425" wrap="square" tIns="45700">
            <a:spAutoFit/>
          </a:bodyPr>
          <a:lstStyle/>
          <a:p>
            <a:pPr indent="0" lvl="1" marL="135049" marR="0" rtl="0" algn="just">
              <a:spcBef>
                <a:spcPts val="0"/>
              </a:spcBef>
              <a:spcAft>
                <a:spcPts val="0"/>
              </a:spcAft>
              <a:buNone/>
            </a:pPr>
            <a:r>
              <a:rPr b="0" i="0" lang="en-US" sz="1800" u="none" cap="none" strike="noStrike">
                <a:solidFill>
                  <a:schemeClr val="dk1"/>
                </a:solidFill>
                <a:latin typeface="Barlow"/>
                <a:ea typeface="Barlow"/>
                <a:cs typeface="Barlow"/>
                <a:sym typeface="Barlow"/>
              </a:rPr>
              <a:t>Anda memerlukan kejelasan tentang jumlah modal yang dikumpulkan, penilaian, bagaimana dana akan digunakan, dan implikasi untuk dilusi ekuitas yang ada.</a:t>
            </a:r>
            <a:endParaRPr/>
          </a:p>
        </p:txBody>
      </p:sp>
      <p:sp>
        <p:nvSpPr>
          <p:cNvPr id="4343" name="Google Shape;4343;p6"/>
          <p:cNvSpPr txBox="1"/>
          <p:nvPr/>
        </p:nvSpPr>
        <p:spPr>
          <a:xfrm>
            <a:off x="4835727" y="5640959"/>
            <a:ext cx="6988478"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Barlow"/>
                <a:ea typeface="Barlow"/>
                <a:cs typeface="Barlow"/>
                <a:sym typeface="Barlow"/>
              </a:rPr>
              <a:t>Bersiaplah untuk menjawab pertanyaan tentang model bisnis Anda, proposisi nilai unik, ukuran dan pangsa pasar, lanskap kompetitif, dan strategi akuisisi pelanggan</a:t>
            </a:r>
            <a:endParaRPr sz="1800">
              <a:solidFill>
                <a:schemeClr val="dk2"/>
              </a:solidFill>
              <a:latin typeface="Barlow"/>
              <a:ea typeface="Barlow"/>
              <a:cs typeface="Barlow"/>
              <a:sym typeface="Barlow"/>
            </a:endParaRPr>
          </a:p>
        </p:txBody>
      </p:sp>
      <p:cxnSp>
        <p:nvCxnSpPr>
          <p:cNvPr id="4344" name="Google Shape;4344;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345" name="Google Shape;4345;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346" name="Google Shape;4346;p6"/>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4347" name="Google Shape;4347;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348" name="Google Shape;4348;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349" name="Google Shape;4349;p6"/>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4350" name="Google Shape;4350;p6"/>
          <p:cNvSpPr txBox="1"/>
          <p:nvPr/>
        </p:nvSpPr>
        <p:spPr>
          <a:xfrm>
            <a:off x="590955" y="488581"/>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a:ea typeface="Barlow"/>
                <a:cs typeface="Barlow"/>
                <a:sym typeface="Barlow"/>
              </a:rPr>
              <a:t>Refleksi / Rekap</a:t>
            </a:r>
            <a:endParaRPr b="1" sz="3200">
              <a:solidFill>
                <a:schemeClr val="dk2"/>
              </a:solidFill>
              <a:latin typeface="Barlow"/>
              <a:ea typeface="Barlow"/>
              <a:cs typeface="Barlow"/>
              <a:sym typeface="Barlow"/>
            </a:endParaRPr>
          </a:p>
        </p:txBody>
      </p:sp>
      <p:grpSp>
        <p:nvGrpSpPr>
          <p:cNvPr id="4351" name="Google Shape;4351;p6"/>
          <p:cNvGrpSpPr/>
          <p:nvPr/>
        </p:nvGrpSpPr>
        <p:grpSpPr>
          <a:xfrm>
            <a:off x="573882" y="4473981"/>
            <a:ext cx="4082135" cy="558253"/>
            <a:chOff x="573882" y="4473981"/>
            <a:chExt cx="4082135" cy="558253"/>
          </a:xfrm>
        </p:grpSpPr>
        <p:sp>
          <p:nvSpPr>
            <p:cNvPr id="4352" name="Google Shape;4352;p6"/>
            <p:cNvSpPr txBox="1"/>
            <p:nvPr/>
          </p:nvSpPr>
          <p:spPr>
            <a:xfrm>
              <a:off x="1220083" y="4491892"/>
              <a:ext cx="343593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Barlow SemiBold"/>
                  <a:ea typeface="Barlow SemiBold"/>
                  <a:cs typeface="Barlow SemiBold"/>
                  <a:sym typeface="Barlow SemiBold"/>
                </a:rPr>
                <a:t>Menggalang Dana</a:t>
              </a:r>
              <a:endParaRPr/>
            </a:p>
          </p:txBody>
        </p:sp>
        <p:pic>
          <p:nvPicPr>
            <p:cNvPr descr="Tree With Roots with solid fill" id="4353" name="Google Shape;4353;p6"/>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grpSp>
      <p:grpSp>
        <p:nvGrpSpPr>
          <p:cNvPr id="4354" name="Google Shape;4354;p6"/>
          <p:cNvGrpSpPr/>
          <p:nvPr/>
        </p:nvGrpSpPr>
        <p:grpSpPr>
          <a:xfrm>
            <a:off x="606029" y="5524462"/>
            <a:ext cx="3648972" cy="1384995"/>
            <a:chOff x="606029" y="5524462"/>
            <a:chExt cx="3648972" cy="1384995"/>
          </a:xfrm>
        </p:grpSpPr>
        <p:sp>
          <p:nvSpPr>
            <p:cNvPr id="4355" name="Google Shape;4355;p6"/>
            <p:cNvSpPr txBox="1"/>
            <p:nvPr/>
          </p:nvSpPr>
          <p:spPr>
            <a:xfrm>
              <a:off x="1174105" y="5524462"/>
              <a:ext cx="3080896"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Barlow SemiBold"/>
                  <a:ea typeface="Barlow SemiBold"/>
                  <a:cs typeface="Barlow SemiBold"/>
                  <a:sym typeface="Barlow SemiBold"/>
                </a:rPr>
                <a:t>Persiapan Penggalangan Dana</a:t>
              </a:r>
              <a:endParaRPr/>
            </a:p>
          </p:txBody>
        </p:sp>
        <p:pic>
          <p:nvPicPr>
            <p:cNvPr descr="Venn diagram with solid fill" id="4356" name="Google Shape;4356;p6"/>
            <p:cNvPicPr preferRelativeResize="0"/>
            <p:nvPr/>
          </p:nvPicPr>
          <p:blipFill rotWithShape="1">
            <a:blip r:embed="rId4">
              <a:alphaModFix/>
            </a:blip>
            <a:srcRect b="0" l="0" r="0" t="0"/>
            <a:stretch/>
          </p:blipFill>
          <p:spPr>
            <a:xfrm>
              <a:off x="606029" y="5640959"/>
              <a:ext cx="547870" cy="547870"/>
            </a:xfrm>
            <a:prstGeom prst="rect">
              <a:avLst/>
            </a:prstGeom>
            <a:noFill/>
            <a:ln>
              <a:noFill/>
            </a:ln>
          </p:spPr>
        </p:pic>
      </p:grpSp>
      <p:grpSp>
        <p:nvGrpSpPr>
          <p:cNvPr id="4357" name="Google Shape;4357;p6"/>
          <p:cNvGrpSpPr/>
          <p:nvPr/>
        </p:nvGrpSpPr>
        <p:grpSpPr>
          <a:xfrm>
            <a:off x="647698" y="1963168"/>
            <a:ext cx="3431421" cy="595479"/>
            <a:chOff x="647698" y="1963168"/>
            <a:chExt cx="3431421" cy="595479"/>
          </a:xfrm>
        </p:grpSpPr>
        <p:sp>
          <p:nvSpPr>
            <p:cNvPr id="4358" name="Google Shape;4358;p6"/>
            <p:cNvSpPr txBox="1"/>
            <p:nvPr/>
          </p:nvSpPr>
          <p:spPr>
            <a:xfrm>
              <a:off x="1132135" y="1963168"/>
              <a:ext cx="294698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Barlow SemiBold"/>
                  <a:ea typeface="Barlow SemiBold"/>
                  <a:cs typeface="Barlow SemiBold"/>
                  <a:sym typeface="Barlow SemiBold"/>
                </a:rPr>
                <a:t>Opsi Pendanaan</a:t>
              </a:r>
              <a:endParaRPr b="1" sz="2800">
                <a:solidFill>
                  <a:schemeClr val="lt1"/>
                </a:solidFill>
                <a:latin typeface="Barlow SemiBold"/>
                <a:ea typeface="Barlow SemiBold"/>
                <a:cs typeface="Barlow SemiBold"/>
                <a:sym typeface="Barlow SemiBold"/>
              </a:endParaRPr>
            </a:p>
          </p:txBody>
        </p:sp>
        <p:pic>
          <p:nvPicPr>
            <p:cNvPr descr="Research with solid fill" id="4359" name="Google Shape;4359;p6"/>
            <p:cNvPicPr preferRelativeResize="0"/>
            <p:nvPr/>
          </p:nvPicPr>
          <p:blipFill rotWithShape="1">
            <a:blip r:embed="rId5">
              <a:alphaModFix/>
            </a:blip>
            <a:srcRect b="0" l="0" r="0" t="0"/>
            <a:stretch/>
          </p:blipFill>
          <p:spPr>
            <a:xfrm>
              <a:off x="647698" y="2101447"/>
              <a:ext cx="457200" cy="457200"/>
            </a:xfrm>
            <a:prstGeom prst="rect">
              <a:avLst/>
            </a:prstGeom>
            <a:noFill/>
            <a:ln>
              <a:noFill/>
            </a:ln>
          </p:spPr>
        </p:pic>
      </p:grpSp>
      <p:grpSp>
        <p:nvGrpSpPr>
          <p:cNvPr id="4360" name="Google Shape;4360;p6"/>
          <p:cNvGrpSpPr/>
          <p:nvPr/>
        </p:nvGrpSpPr>
        <p:grpSpPr>
          <a:xfrm>
            <a:off x="625348" y="3260402"/>
            <a:ext cx="3703967" cy="535827"/>
            <a:chOff x="625348" y="3260402"/>
            <a:chExt cx="3703967" cy="535827"/>
          </a:xfrm>
        </p:grpSpPr>
        <p:sp>
          <p:nvSpPr>
            <p:cNvPr id="4361" name="Google Shape;4361;p6"/>
            <p:cNvSpPr txBox="1"/>
            <p:nvPr/>
          </p:nvSpPr>
          <p:spPr>
            <a:xfrm>
              <a:off x="1248981" y="3260402"/>
              <a:ext cx="308033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Barlow SemiBold"/>
                  <a:ea typeface="Barlow SemiBold"/>
                  <a:cs typeface="Barlow SemiBold"/>
                  <a:sym typeface="Barlow SemiBold"/>
                </a:rPr>
                <a:t>Investor POV</a:t>
              </a:r>
              <a:endParaRPr/>
            </a:p>
          </p:txBody>
        </p:sp>
        <p:pic>
          <p:nvPicPr>
            <p:cNvPr descr="Presentation with org chart with solid fill" id="4362" name="Google Shape;4362;p6"/>
            <p:cNvPicPr preferRelativeResize="0"/>
            <p:nvPr/>
          </p:nvPicPr>
          <p:blipFill rotWithShape="1">
            <a:blip r:embed="rId6">
              <a:alphaModFix/>
            </a:blip>
            <a:srcRect b="0" l="0" r="0" t="0"/>
            <a:stretch/>
          </p:blipFill>
          <p:spPr>
            <a:xfrm>
              <a:off x="625348" y="3319586"/>
              <a:ext cx="476643" cy="47664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7" name="Shape 4367"/>
        <p:cNvGrpSpPr/>
        <p:nvPr/>
      </p:nvGrpSpPr>
      <p:grpSpPr>
        <a:xfrm>
          <a:off x="0" y="0"/>
          <a:ext cx="0" cy="0"/>
          <a:chOff x="0" y="0"/>
          <a:chExt cx="0" cy="0"/>
        </a:xfrm>
      </p:grpSpPr>
      <p:grpSp>
        <p:nvGrpSpPr>
          <p:cNvPr id="4368" name="Google Shape;4368;p7"/>
          <p:cNvGrpSpPr/>
          <p:nvPr/>
        </p:nvGrpSpPr>
        <p:grpSpPr>
          <a:xfrm>
            <a:off x="8162942" y="2590670"/>
            <a:ext cx="3836281" cy="2033757"/>
            <a:chOff x="267212" y="4673559"/>
            <a:chExt cx="3836281" cy="2033757"/>
          </a:xfrm>
        </p:grpSpPr>
        <p:sp>
          <p:nvSpPr>
            <p:cNvPr id="4369" name="Google Shape;4369;p7"/>
            <p:cNvSpPr/>
            <p:nvPr/>
          </p:nvSpPr>
          <p:spPr>
            <a:xfrm>
              <a:off x="267212" y="4673559"/>
              <a:ext cx="1771651" cy="1600938"/>
            </a:xfrm>
            <a:prstGeom prst="roundRect">
              <a:avLst>
                <a:gd fmla="val 16667" name="adj"/>
              </a:avLst>
            </a:prstGeom>
            <a:solidFill>
              <a:srgbClr val="F2F2F2"/>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4370" name="Google Shape;4370;p7"/>
            <p:cNvCxnSpPr>
              <a:endCxn id="4371" idx="1"/>
            </p:cNvCxnSpPr>
            <p:nvPr/>
          </p:nvCxnSpPr>
          <p:spPr>
            <a:xfrm>
              <a:off x="1991100" y="6080150"/>
              <a:ext cx="621600" cy="442500"/>
            </a:xfrm>
            <a:prstGeom prst="straightConnector1">
              <a:avLst/>
            </a:prstGeom>
            <a:noFill/>
            <a:ln cap="flat" cmpd="sng" w="19050">
              <a:solidFill>
                <a:srgbClr val="C00000"/>
              </a:solidFill>
              <a:prstDash val="solid"/>
              <a:miter lim="800000"/>
              <a:headEnd len="med" w="med" type="triangle"/>
              <a:tailEnd len="sm" w="sm" type="none"/>
            </a:ln>
          </p:spPr>
        </p:cxnSp>
        <p:sp>
          <p:nvSpPr>
            <p:cNvPr id="4371" name="Google Shape;4371;p7"/>
            <p:cNvSpPr txBox="1"/>
            <p:nvPr/>
          </p:nvSpPr>
          <p:spPr>
            <a:xfrm>
              <a:off x="2612700" y="6337984"/>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Kami di sini!</a:t>
              </a:r>
              <a:endParaRPr/>
            </a:p>
          </p:txBody>
        </p:sp>
      </p:grpSp>
      <p:sp>
        <p:nvSpPr>
          <p:cNvPr id="4372" name="Google Shape;4372;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4373" name="Google Shape;4373;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4374" name="Google Shape;4374;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75" name="Google Shape;4375;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76" name="Google Shape;4376;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77" name="Google Shape;4377;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78" name="Google Shape;4378;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79" name="Google Shape;4379;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380" name="Google Shape;4380;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81" name="Google Shape;4381;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82" name="Google Shape;4382;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83" name="Google Shape;4383;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84" name="Google Shape;4384;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385" name="Google Shape;4385;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4386" name="Google Shape;4386;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4387" name="Google Shape;4387;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4388" name="Google Shape;4388;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4389" name="Google Shape;4389;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4390" name="Google Shape;4390;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4391" name="Google Shape;4391;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4392" name="Google Shape;4392;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4393" name="Google Shape;4393;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4394" name="Google Shape;4394;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4395" name="Google Shape;4395;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4396" name="Google Shape;4396;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4397" name="Google Shape;4397;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4398" name="Google Shape;4398;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4399" name="Google Shape;4399;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4400" name="Google Shape;4400;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4401" name="Google Shape;4401;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4402" name="Google Shape;4402;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4403" name="Google Shape;4403;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4404" name="Google Shape;4404;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4405" name="Google Shape;4405;p7"/>
          <p:cNvGrpSpPr/>
          <p:nvPr/>
        </p:nvGrpSpPr>
        <p:grpSpPr>
          <a:xfrm rot="-1594053">
            <a:off x="11365490" y="1417320"/>
            <a:ext cx="816924" cy="362471"/>
            <a:chOff x="9375109" y="2051943"/>
            <a:chExt cx="2595949" cy="1151830"/>
          </a:xfrm>
        </p:grpSpPr>
        <p:sp>
          <p:nvSpPr>
            <p:cNvPr id="4406" name="Google Shape;4406;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07" name="Google Shape;4407;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08" name="Google Shape;4408;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09" name="Google Shape;4409;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0" name="Google Shape;4410;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1" name="Google Shape;4411;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2" name="Google Shape;4412;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3" name="Google Shape;4413;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4" name="Google Shape;4414;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5" name="Google Shape;4415;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6" name="Google Shape;4416;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7" name="Google Shape;4417;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8" name="Google Shape;4418;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19" name="Google Shape;4419;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0" name="Google Shape;4420;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1" name="Google Shape;4421;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2" name="Google Shape;4422;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3" name="Google Shape;4423;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4" name="Google Shape;4424;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5" name="Google Shape;4425;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6" name="Google Shape;4426;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7" name="Google Shape;4427;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8" name="Google Shape;4428;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29" name="Google Shape;4429;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0" name="Google Shape;4430;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1" name="Google Shape;4431;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2" name="Google Shape;4432;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3" name="Google Shape;4433;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4" name="Google Shape;4434;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5" name="Google Shape;4435;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6" name="Google Shape;4436;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7" name="Google Shape;4437;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8" name="Google Shape;4438;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39" name="Google Shape;4439;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0" name="Google Shape;4440;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1" name="Google Shape;4441;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2" name="Google Shape;4442;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3" name="Google Shape;4443;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4" name="Google Shape;4444;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5" name="Google Shape;4445;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6" name="Google Shape;4446;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7" name="Google Shape;4447;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8" name="Google Shape;4448;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49" name="Google Shape;4449;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0" name="Google Shape;4450;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1" name="Google Shape;4451;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2" name="Google Shape;4452;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3" name="Google Shape;4453;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4" name="Google Shape;4454;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5" name="Google Shape;4455;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6" name="Google Shape;4456;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7" name="Google Shape;4457;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8" name="Google Shape;4458;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59" name="Google Shape;4459;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0" name="Google Shape;4460;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1" name="Google Shape;4461;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2" name="Google Shape;4462;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3" name="Google Shape;4463;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4" name="Google Shape;4464;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5" name="Google Shape;4465;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6" name="Google Shape;4466;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7" name="Google Shape;4467;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8" name="Google Shape;4468;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69" name="Google Shape;4469;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0" name="Google Shape;4470;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1" name="Google Shape;4471;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2" name="Google Shape;4472;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3" name="Google Shape;4473;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4" name="Google Shape;4474;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5" name="Google Shape;4475;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6" name="Google Shape;4476;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7" name="Google Shape;4477;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8" name="Google Shape;4478;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79" name="Google Shape;4479;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0" name="Google Shape;4480;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1" name="Google Shape;4481;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2" name="Google Shape;4482;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3" name="Google Shape;4483;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4" name="Google Shape;4484;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5" name="Google Shape;4485;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6" name="Google Shape;4486;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7" name="Google Shape;4487;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8" name="Google Shape;4488;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89" name="Google Shape;4489;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0" name="Google Shape;4490;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1" name="Google Shape;4491;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2" name="Google Shape;4492;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3" name="Google Shape;4493;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4" name="Google Shape;4494;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5" name="Google Shape;4495;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6" name="Google Shape;4496;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7" name="Google Shape;4497;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8" name="Google Shape;4498;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499" name="Google Shape;4499;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0" name="Google Shape;4500;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1" name="Google Shape;4501;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2" name="Google Shape;4502;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3" name="Google Shape;4503;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4" name="Google Shape;4504;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5" name="Google Shape;4505;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6" name="Google Shape;4506;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7" name="Google Shape;4507;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8" name="Google Shape;4508;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09" name="Google Shape;4509;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4510" name="Google Shape;4510;p7"/>
            <p:cNvGrpSpPr/>
            <p:nvPr/>
          </p:nvGrpSpPr>
          <p:grpSpPr>
            <a:xfrm rot="-969350">
              <a:off x="9427453" y="2675735"/>
              <a:ext cx="572245" cy="457457"/>
              <a:chOff x="9395207" y="3072944"/>
              <a:chExt cx="607596" cy="485717"/>
            </a:xfrm>
          </p:grpSpPr>
          <p:sp>
            <p:nvSpPr>
              <p:cNvPr id="4511" name="Google Shape;4511;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2" name="Google Shape;4512;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3" name="Google Shape;4513;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4" name="Google Shape;4514;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5" name="Google Shape;4515;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6" name="Google Shape;4516;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7" name="Google Shape;4517;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8" name="Google Shape;4518;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19" name="Google Shape;4519;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0" name="Google Shape;4520;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1" name="Google Shape;4521;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2" name="Google Shape;4522;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3" name="Google Shape;4523;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4" name="Google Shape;4524;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5" name="Google Shape;4525;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6" name="Google Shape;4526;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7" name="Google Shape;4527;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8" name="Google Shape;4528;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29" name="Google Shape;4529;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0" name="Google Shape;4530;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1" name="Google Shape;4531;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2" name="Google Shape;4532;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3" name="Google Shape;4533;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4" name="Google Shape;4534;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5" name="Google Shape;4535;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6" name="Google Shape;4536;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7" name="Google Shape;4537;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8" name="Google Shape;4538;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39" name="Google Shape;4539;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0" name="Google Shape;4540;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1" name="Google Shape;4541;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2" name="Google Shape;4542;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3" name="Google Shape;4543;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4" name="Google Shape;4544;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5" name="Google Shape;4545;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6" name="Google Shape;4546;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7" name="Google Shape;4547;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8" name="Google Shape;4548;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49" name="Google Shape;4549;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0" name="Google Shape;4550;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1" name="Google Shape;4551;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2" name="Google Shape;4552;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3" name="Google Shape;4553;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4" name="Google Shape;4554;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5" name="Google Shape;4555;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4556" name="Google Shape;4556;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7" name="Google Shape;4557;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8" name="Google Shape;4558;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59" name="Google Shape;4559;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0" name="Google Shape;4560;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1" name="Google Shape;4561;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2" name="Google Shape;4562;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3" name="Google Shape;4563;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4" name="Google Shape;4564;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5" name="Google Shape;4565;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6" name="Google Shape;4566;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7" name="Google Shape;4567;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8" name="Google Shape;4568;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69" name="Google Shape;4569;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0" name="Google Shape;4570;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1" name="Google Shape;4571;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2" name="Google Shape;4572;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3" name="Google Shape;4573;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4" name="Google Shape;4574;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5" name="Google Shape;4575;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6" name="Google Shape;4576;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577" name="Google Shape;4577;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578" name="Google Shape;4578;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579" name="Google Shape;4579;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4580" name="Google Shape;4580;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4581" name="Google Shape;4581;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4582" name="Google Shape;4582;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sp>
        <p:nvSpPr>
          <p:cNvPr id="4583" name="Google Shape;4583;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4584" name="Google Shape;4584;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4585" name="Google Shape;4585;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9" name="Shape 4589"/>
        <p:cNvGrpSpPr/>
        <p:nvPr/>
      </p:nvGrpSpPr>
      <p:grpSpPr>
        <a:xfrm>
          <a:off x="0" y="0"/>
          <a:ext cx="0" cy="0"/>
          <a:chOff x="0" y="0"/>
          <a:chExt cx="0" cy="0"/>
        </a:xfrm>
      </p:grpSpPr>
      <p:cxnSp>
        <p:nvCxnSpPr>
          <p:cNvPr id="4590" name="Google Shape;4590;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4591" name="Google Shape;4591;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4592" name="Google Shape;4592;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4593" name="Google Shape;4593;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4594" name="Google Shape;4594;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4595" name="Google Shape;4595;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4596" name="Google Shape;4596;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4597" name="Google Shape;4597;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4598" name="Google Shape;4598;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4599" name="Google Shape;4599;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4600" name="Google Shape;4600;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4601" name="Google Shape;4601;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4602" name="Google Shape;4602;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4603" name="Google Shape;4603;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4604" name="Google Shape;4604;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4605" name="Google Shape;4605;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4606" name="Google Shape;4606;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4607" name="Google Shape;4607;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4608" name="Google Shape;4608;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4609" name="Google Shape;4609;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4610" name="Google Shape;4610;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11" name="Google Shape;4611;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12" name="Google Shape;4612;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13" name="Google Shape;4613;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14" name="Google Shape;4614;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4615" name="Google Shape;4615;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4616" name="Google Shape;4616;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4617" name="Google Shape;4617;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 Solusi</a:t>
            </a:r>
            <a:br>
              <a:rPr b="0" i="0" lang="en-US" sz="1067" u="none" cap="none" strike="noStrike">
                <a:solidFill>
                  <a:srgbClr val="000000"/>
                </a:solidFill>
                <a:latin typeface="Montserrat"/>
                <a:ea typeface="Montserrat"/>
                <a:cs typeface="Montserrat"/>
                <a:sym typeface="Montserrat"/>
              </a:rPr>
            </a:br>
            <a:r>
              <a:rPr b="0" i="0" lang="en-US" sz="1067" u="none" cap="none" strike="noStrike">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4618" name="Google Shape;4618;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Strategi Pemasaran &amp; Penjualan</a:t>
            </a:r>
            <a:endParaRPr/>
          </a:p>
        </p:txBody>
      </p:sp>
      <p:sp>
        <p:nvSpPr>
          <p:cNvPr id="4619" name="Google Shape;4619;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4620" name="Google Shape;4620;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4621" name="Google Shape;4621;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4622" name="Google Shape;4622;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sp>
        <p:nvSpPr>
          <p:cNvPr id="4623" name="Google Shape;4623;p8"/>
          <p:cNvSpPr/>
          <p:nvPr/>
        </p:nvSpPr>
        <p:spPr>
          <a:xfrm flipH="1" rot="7826874">
            <a:off x="3087327" y="5006143"/>
            <a:ext cx="1931766" cy="1492898"/>
          </a:xfrm>
          <a:prstGeom prst="arc">
            <a:avLst>
              <a:gd fmla="val 10911045" name="adj1"/>
              <a:gd fmla="val 2008642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red and white rocket&#10;&#10;Description automatically generated" id="4624" name="Google Shape;4624;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4625" name="Google Shape;4625;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4626" name="Google Shape;4626;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4627" name="Google Shape;4627;p8"/>
          <p:cNvSpPr/>
          <p:nvPr/>
        </p:nvSpPr>
        <p:spPr>
          <a:xfrm>
            <a:off x="9893101" y="265254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4628" name="Google Shape;4628;p8"/>
          <p:cNvCxnSpPr>
            <a:stCxn id="4627"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4629" name="Google Shape;4629;p8"/>
          <p:cNvSpPr/>
          <p:nvPr/>
        </p:nvSpPr>
        <p:spPr>
          <a:xfrm>
            <a:off x="5017469" y="26117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4630" name="Google Shape;4630;p8"/>
          <p:cNvCxnSpPr>
            <a:stCxn id="4629"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4631" name="Google Shape;4631;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32" name="Google Shape;4632;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1</a:t>
            </a:r>
            <a:endParaRPr/>
          </a:p>
        </p:txBody>
      </p:sp>
      <p:sp>
        <p:nvSpPr>
          <p:cNvPr id="4633" name="Google Shape;4633;p8"/>
          <p:cNvSpPr/>
          <p:nvPr/>
        </p:nvSpPr>
        <p:spPr>
          <a:xfrm>
            <a:off x="9762683" y="4173655"/>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2</a:t>
            </a:r>
            <a:endParaRPr/>
          </a:p>
        </p:txBody>
      </p:sp>
      <p:sp>
        <p:nvSpPr>
          <p:cNvPr id="4634" name="Google Shape;4634;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4635" name="Google Shape;4635;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4636" name="Google Shape;4636;p8"/>
          <p:cNvCxnSpPr>
            <a:endCxn id="4633" idx="0"/>
          </p:cNvCxnSpPr>
          <p:nvPr/>
        </p:nvCxnSpPr>
        <p:spPr>
          <a:xfrm>
            <a:off x="10090204" y="3682255"/>
            <a:ext cx="226200" cy="491400"/>
          </a:xfrm>
          <a:prstGeom prst="straightConnector1">
            <a:avLst/>
          </a:prstGeom>
          <a:noFill/>
          <a:ln cap="flat" cmpd="sng" w="12700">
            <a:solidFill>
              <a:schemeClr val="dk1"/>
            </a:solidFill>
            <a:prstDash val="solid"/>
            <a:miter lim="800000"/>
            <a:headEnd len="sm" w="sm" type="none"/>
            <a:tailEnd len="sm" w="sm" type="none"/>
          </a:ln>
        </p:spPr>
      </p:cxnSp>
      <p:cxnSp>
        <p:nvCxnSpPr>
          <p:cNvPr id="4637" name="Google Shape;4637;p8"/>
          <p:cNvCxnSpPr>
            <a:stCxn id="4634"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4638" name="Google Shape;4638;p8"/>
          <p:cNvSpPr/>
          <p:nvPr/>
        </p:nvSpPr>
        <p:spPr>
          <a:xfrm>
            <a:off x="4485633" y="4051779"/>
            <a:ext cx="3382652" cy="1271917"/>
          </a:xfrm>
          <a:prstGeom prst="roundRect">
            <a:avLst>
              <a:gd fmla="val 16667" name="adj"/>
            </a:avLst>
          </a:prstGeom>
          <a:gradFill>
            <a:gsLst>
              <a:gs pos="0">
                <a:srgbClr val="FCBF9F"/>
              </a:gs>
              <a:gs pos="50000">
                <a:srgbClr val="FBB590"/>
              </a:gs>
              <a:gs pos="100000">
                <a:srgbClr val="FFAA7B"/>
              </a:gs>
            </a:gsLst>
            <a:lin ang="5400000" scaled="0"/>
          </a:gra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Clr>
                <a:srgbClr val="414042"/>
              </a:buClr>
              <a:buSzPts val="1400"/>
              <a:buFont typeface="Barlow"/>
              <a:buNone/>
            </a:pPr>
            <a:r>
              <a:rPr b="0" i="0" lang="en-US" sz="1400" u="none" cap="none" strike="noStrike">
                <a:solidFill>
                  <a:srgbClr val="414042"/>
                </a:solidFill>
                <a:latin typeface="Barlow"/>
                <a:ea typeface="Barlow"/>
                <a:cs typeface="Barlow"/>
                <a:sym typeface="Barlow"/>
              </a:rPr>
              <a:t>3.1 Hasilkan Ide Solusi</a:t>
            </a:r>
            <a:br>
              <a:rPr b="0" i="0" lang="en-US" sz="1400" u="none" cap="none" strike="noStrike">
                <a:solidFill>
                  <a:srgbClr val="414042"/>
                </a:solidFill>
                <a:latin typeface="Barlow"/>
                <a:ea typeface="Barlow"/>
                <a:cs typeface="Barlow"/>
                <a:sym typeface="Barlow"/>
              </a:rPr>
            </a:br>
            <a:r>
              <a:rPr b="0" i="0" lang="en-US" sz="1400" u="none" cap="none" strike="noStrike">
                <a:solidFill>
                  <a:srgbClr val="414042"/>
                </a:solidFill>
                <a:latin typeface="Barlow"/>
                <a:ea typeface="Barlow"/>
                <a:cs typeface="Barlow"/>
                <a:sym typeface="Barlow"/>
              </a:rPr>
              <a:t>3.2 Pilih Ide Solusi</a:t>
            </a:r>
            <a:br>
              <a:rPr b="0" i="0" lang="en-US" sz="1400" u="none" cap="none" strike="noStrike">
                <a:solidFill>
                  <a:srgbClr val="414042"/>
                </a:solidFill>
                <a:latin typeface="Barlow"/>
                <a:ea typeface="Barlow"/>
                <a:cs typeface="Barlow"/>
                <a:sym typeface="Barlow"/>
              </a:rPr>
            </a:br>
            <a:r>
              <a:rPr b="0" i="0" lang="en-US" sz="1400" u="none" cap="none" strike="noStrike">
                <a:solidFill>
                  <a:srgbClr val="414042"/>
                </a:solidFill>
                <a:latin typeface="Barlow"/>
                <a:ea typeface="Barlow"/>
                <a:cs typeface="Barlow"/>
                <a:sym typeface="Barlow"/>
              </a:rPr>
              <a:t>3.3 Desain Solusi</a:t>
            </a:r>
            <a:br>
              <a:rPr b="0" i="0" lang="en-US" sz="1400" u="none" cap="none" strike="noStrike">
                <a:solidFill>
                  <a:srgbClr val="414042"/>
                </a:solidFill>
                <a:latin typeface="Barlow"/>
                <a:ea typeface="Barlow"/>
                <a:cs typeface="Barlow"/>
                <a:sym typeface="Barlow"/>
              </a:rPr>
            </a:br>
            <a:r>
              <a:rPr b="0" i="0" lang="en-US" sz="1400" u="none" cap="none" strike="noStrike">
                <a:solidFill>
                  <a:srgbClr val="414042"/>
                </a:solidFill>
                <a:latin typeface="Barlow"/>
                <a:ea typeface="Barlow"/>
                <a:cs typeface="Barlow"/>
                <a:sym typeface="Barlow"/>
              </a:rPr>
              <a:t>3.4 Pengalaman Pengguna / Perjalanan</a:t>
            </a:r>
            <a:endParaRPr b="0" i="0" sz="1400" u="none" cap="none" strike="noStrike">
              <a:solidFill>
                <a:srgbClr val="414042"/>
              </a:solidFill>
              <a:latin typeface="Barlow"/>
              <a:ea typeface="Barlow"/>
              <a:cs typeface="Barlow"/>
              <a:sym typeface="Barlow"/>
            </a:endParaRPr>
          </a:p>
        </p:txBody>
      </p:sp>
      <p:sp>
        <p:nvSpPr>
          <p:cNvPr id="4639" name="Google Shape;4639;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68721"/>
              </a:buClr>
              <a:buSzPts val="2400"/>
              <a:buFont typeface="Open Sans"/>
              <a:buNone/>
            </a:pPr>
            <a:r>
              <a:rPr b="1" i="0" lang="en-US" sz="2400" u="none" cap="none" strike="noStrike">
                <a:solidFill>
                  <a:srgbClr val="F68721"/>
                </a:solidFill>
                <a:latin typeface="Open Sans"/>
                <a:ea typeface="Open Sans"/>
                <a:cs typeface="Open Sans"/>
                <a:sym typeface="Open Sans"/>
              </a:rPr>
              <a:t>Perjalanan Usaha Anda</a:t>
            </a:r>
            <a:endParaRPr/>
          </a:p>
        </p:txBody>
      </p:sp>
      <p:sp>
        <p:nvSpPr>
          <p:cNvPr id="4640" name="Google Shape;4640;p8"/>
          <p:cNvSpPr/>
          <p:nvPr/>
        </p:nvSpPr>
        <p:spPr>
          <a:xfrm flipH="1" rot="-480548">
            <a:off x="7652370" y="87795"/>
            <a:ext cx="754768" cy="2014820"/>
          </a:xfrm>
          <a:prstGeom prst="arc">
            <a:avLst>
              <a:gd fmla="val 4767222" name="adj1"/>
              <a:gd fmla="val 2008642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641" name="Google Shape;4641;p8"/>
          <p:cNvSpPr/>
          <p:nvPr/>
        </p:nvSpPr>
        <p:spPr>
          <a:xfrm>
            <a:off x="5565619" y="2095758"/>
            <a:ext cx="2623562" cy="695810"/>
          </a:xfrm>
          <a:prstGeom prst="roundRect">
            <a:avLst>
              <a:gd fmla="val 16667" name="adj"/>
            </a:avLst>
          </a:prstGeom>
          <a:solidFill>
            <a:srgbClr val="F7CCCE"/>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chemeClr val="dk1"/>
                </a:solidFill>
                <a:latin typeface="Barlow"/>
                <a:ea typeface="Barlow"/>
                <a:cs typeface="Barlow"/>
                <a:sym typeface="Barlow"/>
              </a:rPr>
              <a:t>10.1 Bangun Rencana Bakat Anda</a:t>
            </a:r>
            <a:r>
              <a:rPr lang="en-US" sz="1200">
                <a:solidFill>
                  <a:srgbClr val="B4B1B4"/>
                </a:solidFill>
                <a:latin typeface="Barlow"/>
                <a:ea typeface="Barlow"/>
                <a:cs typeface="Barlow"/>
                <a:sym typeface="Barlow"/>
              </a:rPr>
              <a:t>1</a:t>
            </a:r>
            <a:endParaRPr/>
          </a:p>
          <a:p>
            <a:pPr indent="0" lvl="0" marL="0" marR="0" rtl="0" algn="l">
              <a:lnSpc>
                <a:spcPct val="90000"/>
              </a:lnSpc>
              <a:spcBef>
                <a:spcPts val="0"/>
              </a:spcBef>
              <a:spcAft>
                <a:spcPts val="0"/>
              </a:spcAft>
              <a:buNone/>
            </a:pPr>
            <a:r>
              <a:rPr lang="en-US" sz="1200">
                <a:solidFill>
                  <a:srgbClr val="B4B1B4"/>
                </a:solidFill>
                <a:latin typeface="Barlow"/>
                <a:ea typeface="Barlow"/>
                <a:cs typeface="Barlow"/>
                <a:sym typeface="Barlow"/>
              </a:rPr>
              <a:t>0.2 Profil Anggota Tim</a:t>
            </a:r>
            <a:endParaRPr sz="14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5" name="Shape 4645"/>
        <p:cNvGrpSpPr/>
        <p:nvPr/>
      </p:nvGrpSpPr>
      <p:grpSpPr>
        <a:xfrm>
          <a:off x="0" y="0"/>
          <a:ext cx="0" cy="0"/>
          <a:chOff x="0" y="0"/>
          <a:chExt cx="0" cy="0"/>
        </a:xfrm>
      </p:grpSpPr>
      <p:sp>
        <p:nvSpPr>
          <p:cNvPr id="4646" name="Google Shape;4646;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t>Tujuan Pembelajaran</a:t>
            </a:r>
            <a:endParaRPr b="1"/>
          </a:p>
        </p:txBody>
      </p:sp>
      <p:pic>
        <p:nvPicPr>
          <p:cNvPr descr="Brainstorm with solid fill" id="4647" name="Google Shape;4647;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4648" name="Google Shape;4648;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r>
              <a:rPr b="0" i="0" lang="en-US" sz="2400" u="none" cap="none" strike="noStrike">
                <a:solidFill>
                  <a:srgbClr val="303031"/>
                </a:solidFill>
              </a:rPr>
              <a:t>:</a:t>
            </a:r>
            <a:endParaRPr/>
          </a:p>
        </p:txBody>
      </p:sp>
      <p:sp>
        <p:nvSpPr>
          <p:cNvPr id="4649" name="Google Shape;4649;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400"/>
              <a:buNone/>
            </a:pPr>
            <a:r>
              <a:rPr lang="en-US">
                <a:solidFill>
                  <a:srgbClr val="7B7B7B"/>
                </a:solidFill>
              </a:rPr>
              <a:t>02</a:t>
            </a:r>
            <a:endParaRPr/>
          </a:p>
        </p:txBody>
      </p:sp>
      <p:sp>
        <p:nvSpPr>
          <p:cNvPr id="4650" name="Google Shape;4650;p9"/>
          <p:cNvSpPr txBox="1"/>
          <p:nvPr/>
        </p:nvSpPr>
        <p:spPr>
          <a:xfrm>
            <a:off x="1000790" y="4840219"/>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B7B7B"/>
              </a:buClr>
              <a:buSzPts val="4100"/>
              <a:buFont typeface="Arial"/>
              <a:buNone/>
            </a:pPr>
            <a:r>
              <a:rPr b="1" i="0" lang="en-US" sz="4100" u="none" cap="none" strike="noStrike">
                <a:solidFill>
                  <a:srgbClr val="7B7B7B"/>
                </a:solidFill>
                <a:latin typeface="Barlow"/>
                <a:ea typeface="Barlow"/>
                <a:cs typeface="Barlow"/>
                <a:sym typeface="Barlow"/>
              </a:rPr>
              <a:t>03</a:t>
            </a:r>
            <a:endParaRPr/>
          </a:p>
        </p:txBody>
      </p:sp>
      <p:sp>
        <p:nvSpPr>
          <p:cNvPr id="4651" name="Google Shape;4651;p9"/>
          <p:cNvSpPr txBox="1"/>
          <p:nvPr/>
        </p:nvSpPr>
        <p:spPr>
          <a:xfrm>
            <a:off x="1047530" y="1911765"/>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7B7B7B"/>
              </a:buClr>
              <a:buSzPts val="4400"/>
              <a:buFont typeface="Arial"/>
              <a:buNone/>
            </a:pPr>
            <a:r>
              <a:rPr b="1" i="0" lang="en-US" sz="4400" u="none" cap="none" strike="noStrike">
                <a:solidFill>
                  <a:srgbClr val="7B7B7B"/>
                </a:solidFill>
                <a:latin typeface="Barlow"/>
                <a:ea typeface="Barlow"/>
                <a:cs typeface="Barlow"/>
                <a:sym typeface="Barlow"/>
              </a:rPr>
              <a:t>01</a:t>
            </a:r>
            <a:endParaRPr/>
          </a:p>
        </p:txBody>
      </p:sp>
      <p:sp>
        <p:nvSpPr>
          <p:cNvPr id="4652" name="Google Shape;4652;p9"/>
          <p:cNvSpPr txBox="1"/>
          <p:nvPr>
            <p:ph idx="4" type="body"/>
          </p:nvPr>
        </p:nvSpPr>
        <p:spPr>
          <a:xfrm>
            <a:off x="2019486" y="1942308"/>
            <a:ext cx="4230844" cy="68262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202021"/>
              </a:buClr>
              <a:buSzPts val="1800"/>
              <a:buNone/>
            </a:pPr>
            <a:r>
              <a:rPr b="0" lang="en-US">
                <a:solidFill>
                  <a:srgbClr val="202021"/>
                </a:solidFill>
                <a:latin typeface="Open Sans"/>
                <a:ea typeface="Open Sans"/>
                <a:cs typeface="Open Sans"/>
                <a:sym typeface="Open Sans"/>
              </a:rPr>
              <a:t>Pahami perlunya memiliki co-founder dan mentor di startup Anda</a:t>
            </a:r>
            <a:endParaRPr>
              <a:solidFill>
                <a:srgbClr val="303031"/>
              </a:solidFill>
              <a:latin typeface="Open Sans"/>
              <a:ea typeface="Open Sans"/>
              <a:cs typeface="Open Sans"/>
              <a:sym typeface="Open Sans"/>
            </a:endParaRPr>
          </a:p>
        </p:txBody>
      </p:sp>
      <p:sp>
        <p:nvSpPr>
          <p:cNvPr id="4653" name="Google Shape;4653;p9"/>
          <p:cNvSpPr txBox="1"/>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rgbClr val="7B7B7B"/>
              </a:solidFill>
              <a:latin typeface="Barlow"/>
              <a:ea typeface="Barlow"/>
              <a:cs typeface="Barlow"/>
              <a:sym typeface="Barlow"/>
            </a:endParaRPr>
          </a:p>
        </p:txBody>
      </p:sp>
      <p:sp>
        <p:nvSpPr>
          <p:cNvPr id="4654" name="Google Shape;4654;p9"/>
          <p:cNvSpPr txBox="1"/>
          <p:nvPr>
            <p:ph idx="5" type="body"/>
          </p:nvPr>
        </p:nvSpPr>
        <p:spPr>
          <a:xfrm>
            <a:off x="2028483" y="3501986"/>
            <a:ext cx="4650109" cy="988304"/>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202021"/>
              </a:buClr>
              <a:buSzPts val="1800"/>
              <a:buNone/>
            </a:pPr>
            <a:r>
              <a:rPr b="0" lang="en-US">
                <a:solidFill>
                  <a:srgbClr val="202021"/>
                </a:solidFill>
                <a:latin typeface="Open Sans"/>
                <a:ea typeface="Open Sans"/>
                <a:cs typeface="Open Sans"/>
                <a:sym typeface="Open Sans"/>
              </a:rPr>
              <a:t>Tinjau cara membuat hubungan co-founder dan mentor bekerja</a:t>
            </a:r>
            <a:endParaRPr b="0">
              <a:solidFill>
                <a:srgbClr val="202021"/>
              </a:solidFill>
              <a:latin typeface="Open Sans"/>
              <a:ea typeface="Open Sans"/>
              <a:cs typeface="Open Sans"/>
              <a:sym typeface="Open Sans"/>
            </a:endParaRPr>
          </a:p>
        </p:txBody>
      </p:sp>
      <p:sp>
        <p:nvSpPr>
          <p:cNvPr id="4655" name="Google Shape;4655;p9"/>
          <p:cNvSpPr txBox="1"/>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rgbClr val="7B7B7B"/>
              </a:solidFill>
              <a:latin typeface="Barlow"/>
              <a:ea typeface="Barlow"/>
              <a:cs typeface="Barlow"/>
              <a:sym typeface="Barlow"/>
            </a:endParaRPr>
          </a:p>
        </p:txBody>
      </p:sp>
      <p:sp>
        <p:nvSpPr>
          <p:cNvPr id="4656" name="Google Shape;4656;p9"/>
          <p:cNvSpPr txBox="1"/>
          <p:nvPr>
            <p:ph idx="6" type="body"/>
          </p:nvPr>
        </p:nvSpPr>
        <p:spPr>
          <a:xfrm>
            <a:off x="2028485" y="4975663"/>
            <a:ext cx="4650106" cy="68262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just">
              <a:lnSpc>
                <a:spcPct val="110000"/>
              </a:lnSpc>
              <a:spcBef>
                <a:spcPts val="0"/>
              </a:spcBef>
              <a:spcAft>
                <a:spcPts val="0"/>
              </a:spcAft>
              <a:buClr>
                <a:srgbClr val="202021"/>
              </a:buClr>
              <a:buSzPct val="100000"/>
              <a:buNone/>
            </a:pPr>
            <a:r>
              <a:rPr b="0" lang="en-US">
                <a:solidFill>
                  <a:srgbClr val="202021"/>
                </a:solidFill>
                <a:latin typeface="Open Sans"/>
                <a:ea typeface="Open Sans"/>
                <a:cs typeface="Open Sans"/>
                <a:sym typeface="Open Sans"/>
              </a:rPr>
              <a:t>Identifikasi jenis co-founder dan mentor yang Anda butuhkan untuk usaha baru Anda</a:t>
            </a:r>
            <a:endParaRPr>
              <a:solidFill>
                <a:srgbClr val="303031"/>
              </a:solidFill>
            </a:endParaRPr>
          </a:p>
        </p:txBody>
      </p:sp>
      <p:sp>
        <p:nvSpPr>
          <p:cNvPr id="4657" name="Google Shape;4657;p9"/>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653"/>
                                        </p:tgtEl>
                                        <p:attrNameLst>
                                          <p:attrName>style.visibility</p:attrName>
                                        </p:attrNameLst>
                                      </p:cBhvr>
                                      <p:to>
                                        <p:strVal val="visible"/>
                                      </p:to>
                                    </p:set>
                                    <p:anim calcmode="lin" valueType="num">
                                      <p:cBhvr additive="base">
                                        <p:cTn dur="500"/>
                                        <p:tgtEl>
                                          <p:spTgt spid="46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657"/>
                                        </p:tgtEl>
                                        <p:attrNameLst>
                                          <p:attrName>style.visibility</p:attrName>
                                        </p:attrNameLst>
                                      </p:cBhvr>
                                      <p:to>
                                        <p:strVal val="visible"/>
                                      </p:to>
                                    </p:set>
                                    <p:anim calcmode="lin" valueType="num">
                                      <p:cBhvr additive="base">
                                        <p:cTn dur="500"/>
                                        <p:tgtEl>
                                          <p:spTgt spid="46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47"/>
                                        </p:tgtEl>
                                        <p:attrNameLst>
                                          <p:attrName>style.visibility</p:attrName>
                                        </p:attrNameLst>
                                      </p:cBhvr>
                                      <p:to>
                                        <p:strVal val="visible"/>
                                      </p:to>
                                    </p:set>
                                    <p:anim calcmode="lin" valueType="num">
                                      <p:cBhvr additive="base">
                                        <p:cTn dur="500"/>
                                        <p:tgtEl>
                                          <p:spTgt spid="464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655">
                                            <p:txEl>
                                              <p:pRg end="0" st="0"/>
                                            </p:txEl>
                                          </p:spTgt>
                                        </p:tgtEl>
                                        <p:attrNameLst>
                                          <p:attrName>style.visibility</p:attrName>
                                        </p:attrNameLst>
                                      </p:cBhvr>
                                      <p:to>
                                        <p:strVal val="visible"/>
                                      </p:to>
                                    </p:set>
                                    <p:anim calcmode="lin" valueType="num">
                                      <p:cBhvr additive="base">
                                        <p:cTn dur="500"/>
                                        <p:tgtEl>
                                          <p:spTgt spid="465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3.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