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60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07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45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1639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84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6075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40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56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71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7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90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06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7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9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77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92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3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-318"/>
            <a:ext cx="1952272" cy="6853571"/>
            <a:chOff x="6627813" y="195220"/>
            <a:chExt cx="1952625" cy="5678531"/>
          </a:xfrm>
          <a:solidFill>
            <a:schemeClr val="accent1"/>
          </a:solidFill>
        </p:grpSpPr>
        <p:sp>
          <p:nvSpPr>
            <p:cNvPr id="50" name="Freeform 27"/>
            <p:cNvSpPr/>
            <p:nvPr/>
          </p:nvSpPr>
          <p:spPr bwMode="auto">
            <a:xfrm>
              <a:off x="6627813" y="19522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6840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High Involvement &amp; Low Involvement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Perbedaan High vs Low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High: pertimbangan lama | Low: keputusan cepat</a:t>
            </a:r>
          </a:p>
          <a:p>
            <a:r>
              <a:t>High: risiko tinggi | Low: risiko rendah</a:t>
            </a:r>
          </a:p>
          <a:p>
            <a:r>
              <a:t>High: produk mahal | Low: produk murah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Mengapa orang lebih lama memilih laptop dibanding memilih snack?</a:t>
            </a:r>
          </a:p>
          <a:p>
            <a:r>
              <a:t>Apa strategi pemasaran yang cocok untuk masing-masing produk?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Latihan Soal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Jelaskan perbedaan high dan low involvement</a:t>
            </a:r>
          </a:p>
          <a:p>
            <a:r>
              <a:t>2. Berikan 3 contoh masing-masing</a:t>
            </a:r>
          </a:p>
          <a:p>
            <a:r>
              <a:t>3. Buat strategi pemasaran untuk produk high involvement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High involvement membutuhkan pertimbangan mendalam</a:t>
            </a:r>
          </a:p>
          <a:p>
            <a:r>
              <a:t>Low involvement lebih cepat dan sederhana</a:t>
            </a:r>
          </a:p>
          <a:p>
            <a:r>
              <a:t>Strategi pemasaran harus disesuaikan dengan perilaku konsumen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High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Konsumen sangat mempertimbangkan keputusan pembelian</a:t>
            </a:r>
          </a:p>
          <a:p>
            <a:r>
              <a:t>Biasanya produk mahal atau berisiko tinggi</a:t>
            </a:r>
          </a:p>
          <a:p>
            <a:r>
              <a:t>Membutuhkan banyak informasi sebelum membeli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High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Laptop</a:t>
            </a:r>
          </a:p>
          <a:p>
            <a:r>
              <a:rPr dirty="0"/>
              <a:t>Mobil</a:t>
            </a:r>
          </a:p>
          <a:p>
            <a:r>
              <a:rPr dirty="0"/>
              <a:t>Smartphone flagship</a:t>
            </a:r>
          </a:p>
          <a:p>
            <a:r>
              <a:rPr dirty="0"/>
              <a:t>Asuransi</a:t>
            </a:r>
          </a:p>
          <a:p>
            <a:r>
              <a:rPr dirty="0"/>
              <a:t>Pendidikan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Karakteristik High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Proses pembelian lebih lama</a:t>
            </a:r>
          </a:p>
          <a:p>
            <a:r>
              <a:t>Membandingkan banyak merek</a:t>
            </a:r>
          </a:p>
          <a:p>
            <a:r>
              <a:t>Melihat review dan rekomendasi</a:t>
            </a:r>
          </a:p>
          <a:p>
            <a:r>
              <a:t>Emosi dan logika sama-sama berpengaruh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Marketing High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Gunakan review dan testimoni</a:t>
            </a:r>
          </a:p>
          <a:p>
            <a:r>
              <a:t>Berikan detail produk lengkap</a:t>
            </a:r>
          </a:p>
          <a:p>
            <a:r>
              <a:t>Bangun kepercayaan merek</a:t>
            </a:r>
          </a:p>
          <a:p>
            <a:r>
              <a:t>Gunakan konten edukasi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Low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Keputusan pembelian cepat</a:t>
            </a:r>
          </a:p>
          <a:p>
            <a:r>
              <a:t>Risiko rendah</a:t>
            </a:r>
          </a:p>
          <a:p>
            <a:r>
              <a:t>Produk digunakan sehari-hari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Low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Snack</a:t>
            </a:r>
          </a:p>
          <a:p>
            <a:r>
              <a:rPr dirty="0" err="1"/>
              <a:t>Sabun</a:t>
            </a:r>
            <a:endParaRPr dirty="0"/>
          </a:p>
          <a:p>
            <a:r>
              <a:rPr dirty="0"/>
              <a:t>Air mineral</a:t>
            </a:r>
          </a:p>
          <a:p>
            <a:r>
              <a:rPr dirty="0" err="1"/>
              <a:t>Permen</a:t>
            </a:r>
            <a:endParaRPr dirty="0"/>
          </a:p>
          <a:p>
            <a:r>
              <a:rPr dirty="0" err="1"/>
              <a:t>Pulsa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Karakteristik Low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Pembelian impulsif</a:t>
            </a:r>
          </a:p>
          <a:p>
            <a:r>
              <a:t>Tidak banyak mencari informasi</a:t>
            </a:r>
          </a:p>
          <a:p>
            <a:r>
              <a:t>Harga relatif murah</a:t>
            </a:r>
          </a:p>
          <a:p>
            <a:r>
              <a:t>Dipengaruhi promosi dan kebiasaan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Marketing Low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Gunakan</a:t>
            </a:r>
            <a:r>
              <a:rPr dirty="0"/>
              <a:t> </a:t>
            </a:r>
            <a:r>
              <a:rPr dirty="0" err="1"/>
              <a:t>diskon</a:t>
            </a:r>
            <a:r>
              <a:rPr dirty="0"/>
              <a:t> dan promo</a:t>
            </a:r>
          </a:p>
          <a:p>
            <a:r>
              <a:rPr dirty="0"/>
              <a:t>Desain </a:t>
            </a:r>
            <a:r>
              <a:rPr dirty="0" err="1"/>
              <a:t>kemasan</a:t>
            </a:r>
            <a:r>
              <a:rPr dirty="0"/>
              <a:t> </a:t>
            </a:r>
            <a:r>
              <a:rPr dirty="0" err="1"/>
              <a:t>menarik</a:t>
            </a:r>
            <a:endParaRPr dirty="0"/>
          </a:p>
          <a:p>
            <a:r>
              <a:rPr dirty="0" err="1"/>
              <a:t>Iklan</a:t>
            </a:r>
            <a:r>
              <a:rPr dirty="0"/>
              <a:t> </a:t>
            </a:r>
            <a:r>
              <a:rPr dirty="0" err="1"/>
              <a:t>berulang</a:t>
            </a:r>
            <a:endParaRPr dirty="0"/>
          </a:p>
          <a:p>
            <a:r>
              <a:rPr dirty="0" err="1"/>
              <a:t>Penempatan</a:t>
            </a:r>
            <a:r>
              <a:rPr dirty="0"/>
              <a:t> </a:t>
            </a:r>
            <a:r>
              <a:rPr dirty="0" err="1"/>
              <a:t>produk</a:t>
            </a:r>
            <a:r>
              <a:rPr dirty="0"/>
              <a:t> </a:t>
            </a:r>
            <a:r>
              <a:rPr dirty="0" err="1"/>
              <a:t>strategis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</TotalTime>
  <Words>219</Words>
  <Application>Microsoft Office PowerPoint</Application>
  <PresentationFormat>On-screen Show (4:3)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Wisp</vt:lpstr>
      <vt:lpstr>High Involvement &amp; Low Involvement</vt:lpstr>
      <vt:lpstr>Pengertian High Involvement</vt:lpstr>
      <vt:lpstr>Contoh High Involvement</vt:lpstr>
      <vt:lpstr>Karakteristik High Involvement</vt:lpstr>
      <vt:lpstr>Strategi Marketing High Involvement</vt:lpstr>
      <vt:lpstr>Pengertian Low Involvement</vt:lpstr>
      <vt:lpstr>Contoh Low Involvement</vt:lpstr>
      <vt:lpstr>Karakteristik Low Involvement</vt:lpstr>
      <vt:lpstr>Strategi Marketing Low Involvement</vt:lpstr>
      <vt:lpstr>Perbedaan High vs Low Involvement</vt:lpstr>
      <vt:lpstr>Case Study</vt:lpstr>
      <vt:lpstr>Latihan Soal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soraya asnusa</dc:creator>
  <cp:keywords/>
  <dc:description>generated using python-pptx</dc:description>
  <cp:lastModifiedBy>Indaheka04@outlook.com</cp:lastModifiedBy>
  <cp:revision>2</cp:revision>
  <dcterms:created xsi:type="dcterms:W3CDTF">2013-01-27T09:14:16Z</dcterms:created>
  <dcterms:modified xsi:type="dcterms:W3CDTF">2026-05-13T05:07:01Z</dcterms:modified>
  <cp:category/>
</cp:coreProperties>
</file>