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1" autoAdjust="0"/>
    <p:restoredTop sz="86397" autoAdjust="0"/>
  </p:normalViewPr>
  <p:slideViewPr>
    <p:cSldViewPr snapToGrid="0">
      <p:cViewPr varScale="1">
        <p:scale>
          <a:sx n="59" d="100"/>
          <a:sy n="59" d="100"/>
        </p:scale>
        <p:origin x="300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8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6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796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68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5203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62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75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17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8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4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2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03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92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0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9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86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62879-AB04-4B00-A9F5-C84496F9A6A2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879329-1AD4-49F6-9A67-F6E486B838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4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7797F-A3EC-573A-F040-9E6E3873BB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Cross-Culture Management Worker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BF1EC3-10CD-CFA3-578E-54429D91CC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30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B676E-F564-F18D-696E-313A434AE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10 — </a:t>
            </a:r>
            <a:r>
              <a:rPr lang="en-US" b="1" dirty="0" err="1"/>
              <a:t>Kerja</a:t>
            </a:r>
            <a:r>
              <a:rPr lang="en-US" b="1" dirty="0"/>
              <a:t> Tim </a:t>
            </a:r>
            <a:r>
              <a:rPr lang="en-US" b="1" dirty="0" err="1"/>
              <a:t>Multikultural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29DEB-DACD-BCCC-15EE-AE5903E27B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 err="1"/>
              <a:t>Keuntungan</a:t>
            </a:r>
            <a:r>
              <a:rPr lang="en-US" b="1" dirty="0"/>
              <a:t> </a:t>
            </a:r>
            <a:r>
              <a:rPr lang="en-US" b="1" dirty="0" err="1"/>
              <a:t>tim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r>
              <a:rPr lang="en-US" b="1" dirty="0"/>
              <a:t>:</a:t>
            </a:r>
          </a:p>
          <a:p>
            <a:pPr lvl="0"/>
            <a:r>
              <a:rPr lang="en-US" dirty="0"/>
              <a:t>Ide lebih </a:t>
            </a:r>
            <a:r>
              <a:rPr lang="en-US" dirty="0" err="1"/>
              <a:t>kreatif</a:t>
            </a:r>
            <a:endParaRPr lang="en-US" dirty="0"/>
          </a:p>
          <a:p>
            <a:pPr lvl="0"/>
            <a:r>
              <a:rPr lang="en-US" dirty="0" err="1"/>
              <a:t>Perspektif</a:t>
            </a:r>
            <a:r>
              <a:rPr lang="en-US" dirty="0"/>
              <a:t> lebih </a:t>
            </a:r>
            <a:r>
              <a:rPr lang="en-US" dirty="0" err="1"/>
              <a:t>luas</a:t>
            </a:r>
            <a:endParaRPr lang="en-US" dirty="0"/>
          </a:p>
          <a:p>
            <a:pPr lvl="0"/>
            <a:r>
              <a:rPr lang="en-US" dirty="0"/>
              <a:t>Solusi lebih </a:t>
            </a:r>
            <a:r>
              <a:rPr lang="en-US" dirty="0" err="1"/>
              <a:t>inovatif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Agar </a:t>
            </a:r>
            <a:r>
              <a:rPr lang="en-US" b="1" dirty="0" err="1"/>
              <a:t>tim</a:t>
            </a:r>
            <a:r>
              <a:rPr lang="en-US" b="1" dirty="0"/>
              <a:t> </a:t>
            </a:r>
            <a:r>
              <a:rPr lang="en-US" b="1" dirty="0" err="1"/>
              <a:t>berjalan</a:t>
            </a:r>
            <a:r>
              <a:rPr lang="en-US" b="1" dirty="0"/>
              <a:t> baik:</a:t>
            </a:r>
          </a:p>
          <a:p>
            <a:pPr lvl="0"/>
            <a:r>
              <a:rPr lang="en-US" dirty="0"/>
              <a:t>Saling </a:t>
            </a:r>
            <a:r>
              <a:rPr lang="en-US" dirty="0" err="1"/>
              <a:t>menghormati</a:t>
            </a:r>
            <a:endParaRPr lang="en-US" dirty="0"/>
          </a:p>
          <a:p>
            <a:pPr lvl="0"/>
            <a:r>
              <a:rPr lang="en-US" dirty="0"/>
              <a:t>Tidak </a:t>
            </a:r>
            <a:r>
              <a:rPr lang="en-US" dirty="0" err="1"/>
              <a:t>diskriminatif</a:t>
            </a:r>
            <a:endParaRPr lang="en-US" dirty="0"/>
          </a:p>
          <a:p>
            <a:pPr lvl="0"/>
            <a:r>
              <a:rPr lang="en-US" dirty="0"/>
              <a:t>Mau </a:t>
            </a:r>
            <a:r>
              <a:rPr lang="en-US" dirty="0" err="1"/>
              <a:t>mendengarkan</a:t>
            </a:r>
            <a:endParaRPr lang="en-US" dirty="0"/>
          </a:p>
          <a:p>
            <a:pPr lvl="0"/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992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CDA21-13BC-4766-88EB-657FBA6FB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11 — Etika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63110-B9E9-A8F8-8D63-850B470BB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 err="1"/>
              <a:t>Sikap</a:t>
            </a:r>
            <a:r>
              <a:rPr lang="en-US" b="1" dirty="0"/>
              <a:t> yang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dimiliki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Toleransi</a:t>
            </a:r>
            <a:endParaRPr lang="en-US" dirty="0"/>
          </a:p>
          <a:p>
            <a:pPr lvl="0"/>
            <a:r>
              <a:rPr lang="en-US" dirty="0"/>
              <a:t>Sopan </a:t>
            </a:r>
            <a:r>
              <a:rPr lang="en-US" dirty="0" err="1"/>
              <a:t>santun</a:t>
            </a:r>
            <a:endParaRPr lang="en-US" dirty="0"/>
          </a:p>
          <a:p>
            <a:pPr lvl="0"/>
            <a:r>
              <a:rPr lang="en-US" dirty="0" err="1"/>
              <a:t>Menghormati</a:t>
            </a:r>
            <a:r>
              <a:rPr lang="en-US" dirty="0"/>
              <a:t> agama dan </a:t>
            </a:r>
            <a:r>
              <a:rPr lang="en-US" dirty="0" err="1"/>
              <a:t>budaya</a:t>
            </a:r>
            <a:r>
              <a:rPr lang="en-US" dirty="0"/>
              <a:t> lain</a:t>
            </a:r>
          </a:p>
          <a:p>
            <a:pPr lvl="0"/>
            <a:r>
              <a:rPr lang="en-US" dirty="0"/>
              <a:t>Tidak </a:t>
            </a:r>
            <a:r>
              <a:rPr lang="en-US" dirty="0" err="1"/>
              <a:t>memaksakan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pPr lvl="0"/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profesional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Tujuan:</a:t>
            </a:r>
          </a:p>
          <a:p>
            <a:pPr lvl="0"/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harmonis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1157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FB052-BD14-1F0A-CCB5-F148312D0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12 — </a:t>
            </a:r>
            <a:r>
              <a:rPr lang="en-US" b="1" dirty="0" err="1"/>
              <a:t>Adaptasi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 </a:t>
            </a:r>
            <a:r>
              <a:rPr lang="en-US" b="1" dirty="0" err="1"/>
              <a:t>bagi</a:t>
            </a:r>
            <a:r>
              <a:rPr lang="en-US" b="1" dirty="0"/>
              <a:t> </a:t>
            </a:r>
            <a:r>
              <a:rPr lang="en-US" b="1" dirty="0" err="1"/>
              <a:t>Pekerja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B79409-7222-8F54-2E75-8657770D0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dirty="0" err="1"/>
              <a:t>Adaptasi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Cara </a:t>
            </a:r>
            <a:r>
              <a:rPr lang="en-US" b="1" dirty="0" err="1"/>
              <a:t>beradaptasi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lain</a:t>
            </a:r>
          </a:p>
          <a:p>
            <a:pPr lvl="0"/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setempat</a:t>
            </a:r>
            <a:endParaRPr lang="en-US" dirty="0"/>
          </a:p>
          <a:p>
            <a:pPr lvl="0"/>
            <a:r>
              <a:rPr lang="en-US" dirty="0"/>
              <a:t>Mau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lvl="0"/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terbuka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Manfaat:</a:t>
            </a:r>
          </a:p>
          <a:p>
            <a:pPr lvl="0"/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dan </a:t>
            </a:r>
            <a:r>
              <a:rPr lang="en-US" dirty="0" err="1"/>
              <a:t>komunikasi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832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F0DC2-71D9-3EE5-9A57-114C129FD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13 — </a:t>
            </a: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Kasus</a:t>
            </a:r>
            <a:r>
              <a:rPr lang="en-US" b="1" dirty="0"/>
              <a:t> di Perusahaan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757D9-6B32-3EAE-ABAE-837D0CCD6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/>
              <a:t>Studi </a:t>
            </a:r>
            <a:r>
              <a:rPr lang="en-US" b="1" dirty="0" err="1"/>
              <a:t>Kasus</a:t>
            </a:r>
            <a:endParaRPr lang="en-US" b="1" dirty="0"/>
          </a:p>
          <a:p>
            <a:pPr marL="0" lvl="0" indent="0">
              <a:buNone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Indonesia, </a:t>
            </a:r>
            <a:r>
              <a:rPr lang="en-US" dirty="0" err="1"/>
              <a:t>Jepang</a:t>
            </a:r>
            <a:r>
              <a:rPr lang="en-US" dirty="0"/>
              <a:t>, dan Amerika.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Masalah:</a:t>
            </a:r>
          </a:p>
          <a:p>
            <a:pPr lvl="0"/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Jepang</a:t>
            </a:r>
            <a:r>
              <a:rPr lang="en-US" dirty="0"/>
              <a:t> lebih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pPr lvl="0"/>
            <a:r>
              <a:rPr lang="en-US" dirty="0" err="1"/>
              <a:t>Pegawai</a:t>
            </a:r>
            <a:r>
              <a:rPr lang="en-US" dirty="0"/>
              <a:t> Amerika lebih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kritik</a:t>
            </a:r>
            <a:endParaRPr lang="en-US" dirty="0"/>
          </a:p>
          <a:p>
            <a:pPr lvl="0"/>
            <a:r>
              <a:rPr lang="en-US" dirty="0" err="1"/>
              <a:t>Pegawai</a:t>
            </a:r>
            <a:r>
              <a:rPr lang="en-US" dirty="0"/>
              <a:t> Indonesia lebih </a:t>
            </a:r>
            <a:r>
              <a:rPr lang="en-US" dirty="0" err="1"/>
              <a:t>mengutamakan</a:t>
            </a:r>
            <a:r>
              <a:rPr lang="en-US" dirty="0"/>
              <a:t> </a:t>
            </a:r>
            <a:r>
              <a:rPr lang="en-US" dirty="0" err="1"/>
              <a:t>kesopanan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Solusi:</a:t>
            </a:r>
          </a:p>
          <a:p>
            <a:pPr lvl="0"/>
            <a:r>
              <a:rPr lang="en-US" dirty="0"/>
              <a:t>Perusahaan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27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9DD98-2E56-3D71-9626-6D3DF3659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14 — </a:t>
            </a: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FEDC6-45AE-2248-6275-29FA2E45A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kreativitas</a:t>
            </a:r>
            <a:endParaRPr lang="en-US" dirty="0"/>
          </a:p>
          <a:p>
            <a:pPr lvl="0"/>
            <a:r>
              <a:rPr lang="en-US" dirty="0" err="1"/>
              <a:t>Memperluas</a:t>
            </a:r>
            <a:r>
              <a:rPr lang="en-US" dirty="0"/>
              <a:t> pasar </a:t>
            </a:r>
            <a:r>
              <a:rPr lang="en-US" dirty="0" err="1"/>
              <a:t>internasional</a:t>
            </a:r>
            <a:endParaRPr lang="en-US" dirty="0"/>
          </a:p>
          <a:p>
            <a:pPr lvl="0"/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inovasi</a:t>
            </a:r>
            <a:endParaRPr lang="en-US" dirty="0"/>
          </a:p>
          <a:p>
            <a:pPr lvl="0"/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pekerja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5500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843C-820A-76FA-AFCC-12A76AEAD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15 — 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77525-0870-7A42-212F-6BA7D35CF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Cross-culture management sangat </a:t>
            </a:r>
            <a:r>
              <a:rPr lang="en-US" dirty="0" err="1"/>
              <a:t>penting</a:t>
            </a:r>
            <a:r>
              <a:rPr lang="en-US" dirty="0"/>
              <a:t> di era </a:t>
            </a:r>
            <a:r>
              <a:rPr lang="en-US" dirty="0" err="1"/>
              <a:t>globalisasi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baik.</a:t>
            </a:r>
          </a:p>
          <a:p>
            <a:pPr lvl="0"/>
            <a:r>
              <a:rPr lang="en-US" dirty="0" err="1"/>
              <a:t>Komunikasi</a:t>
            </a:r>
            <a:r>
              <a:rPr lang="en-US" dirty="0"/>
              <a:t>, </a:t>
            </a:r>
            <a:r>
              <a:rPr lang="en-US" dirty="0" err="1"/>
              <a:t>toleransi</a:t>
            </a:r>
            <a:r>
              <a:rPr lang="en-US" dirty="0"/>
              <a:t>, dan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multikultural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41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DA4A9-6DD4-B5B0-E576-C5CCDCEA5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16 — Saran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DD424-AA87-BC66-C296-F89F425BB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Untuk </a:t>
            </a:r>
            <a:r>
              <a:rPr lang="en-US" b="1" dirty="0" err="1"/>
              <a:t>perusahaan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diskriminasi</a:t>
            </a:r>
            <a:endParaRPr lang="en-US" dirty="0"/>
          </a:p>
          <a:p>
            <a:pPr lvl="0"/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inklusif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Untuk </a:t>
            </a:r>
            <a:r>
              <a:rPr lang="en-US" b="1" dirty="0" err="1"/>
              <a:t>pekerja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perbedaan</a:t>
            </a:r>
            <a:endParaRPr lang="en-US" dirty="0"/>
          </a:p>
          <a:p>
            <a:pPr lvl="0"/>
            <a:r>
              <a:rPr lang="en-US" dirty="0"/>
              <a:t>Terbuka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lain</a:t>
            </a:r>
          </a:p>
          <a:p>
            <a:pPr lvl="0"/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35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B19DA-9BA2-8279-17CF-B503CDCC9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 — </a:t>
            </a:r>
            <a:r>
              <a:rPr lang="en-US" b="1" dirty="0" err="1"/>
              <a:t>Pengertian</a:t>
            </a:r>
            <a:r>
              <a:rPr lang="en-US" b="1" dirty="0"/>
              <a:t> Cross-Culture Management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853C0-2B6C-5189-D5EC-34DACD04A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Apa itu Cross-Culture Management?</a:t>
            </a:r>
          </a:p>
          <a:p>
            <a:pPr lvl="0"/>
            <a:r>
              <a:rPr lang="en-US" dirty="0"/>
              <a:t>Cross-Culture Management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komunikasi</a:t>
            </a:r>
            <a:r>
              <a:rPr lang="en-US" dirty="0"/>
              <a:t>, dan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antarindividu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Tujuan:</a:t>
            </a:r>
          </a:p>
          <a:p>
            <a:pPr lvl="0"/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tim</a:t>
            </a:r>
            <a:endParaRPr lang="en-US" dirty="0"/>
          </a:p>
          <a:p>
            <a:pPr lvl="0"/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lang="en-US" dirty="0"/>
          </a:p>
          <a:p>
            <a:pPr lvl="0"/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harmonis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3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8A0AB-63C4-0DC4-14F5-FB12560C4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3 — </a:t>
            </a:r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endParaRPr lang="en-US" b="1" dirty="0"/>
          </a:p>
          <a:p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2AB89-5C97-0B39-4AEF-AC43700CC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multikultural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Suku </a:t>
            </a:r>
            <a:r>
              <a:rPr lang="en-US" dirty="0" err="1"/>
              <a:t>berbeda</a:t>
            </a:r>
            <a:endParaRPr lang="en-US" dirty="0"/>
          </a:p>
          <a:p>
            <a:pPr lvl="0"/>
            <a:r>
              <a:rPr lang="en-US" dirty="0"/>
              <a:t>Bahasa </a:t>
            </a:r>
            <a:r>
              <a:rPr lang="en-US" dirty="0" err="1"/>
              <a:t>berbeda</a:t>
            </a:r>
            <a:endParaRPr lang="en-US" dirty="0"/>
          </a:p>
          <a:p>
            <a:pPr lvl="0"/>
            <a:r>
              <a:rPr lang="en-US" dirty="0"/>
              <a:t>Agama </a:t>
            </a:r>
            <a:r>
              <a:rPr lang="en-US" dirty="0" err="1"/>
              <a:t>berbeda</a:t>
            </a:r>
            <a:endParaRPr lang="en-US" dirty="0"/>
          </a:p>
          <a:p>
            <a:pPr lvl="0"/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 lvl="0"/>
            <a:r>
              <a:rPr lang="en-US" dirty="0"/>
              <a:t>Nilai dan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</a:p>
          <a:p>
            <a:pPr lvl="0"/>
            <a:r>
              <a:rPr lang="en-US" dirty="0"/>
              <a:t>Perusahaan </a:t>
            </a:r>
            <a:r>
              <a:rPr lang="en-US" dirty="0" err="1"/>
              <a:t>internasional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negara.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43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E347E-BB44-E786-5FEC-BBE904A57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 — </a:t>
            </a:r>
            <a:r>
              <a:rPr lang="en-US" b="1" dirty="0" err="1"/>
              <a:t>Pentingnya</a:t>
            </a:r>
            <a:r>
              <a:rPr lang="en-US" b="1" dirty="0"/>
              <a:t> Cross-Culture Management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4BFE3-1789-5AAE-78FF-C661BDCDF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dirty="0" err="1"/>
              <a:t>Mengapa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?</a:t>
            </a:r>
          </a:p>
          <a:p>
            <a:pPr lvl="0"/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en-US" dirty="0"/>
          </a:p>
          <a:p>
            <a:pPr lvl="0"/>
            <a:r>
              <a:rPr lang="en-US" dirty="0"/>
              <a:t>Banyak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multinasional</a:t>
            </a:r>
            <a:endParaRPr lang="en-US" dirty="0"/>
          </a:p>
          <a:p>
            <a:pPr lvl="0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memengaruhi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dan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lvl="0"/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Dampak</a:t>
            </a:r>
            <a:r>
              <a:rPr lang="en-US" b="1" dirty="0"/>
              <a:t> </a:t>
            </a:r>
            <a:r>
              <a:rPr lang="en-US" b="1" dirty="0" err="1"/>
              <a:t>Positif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Inovasi</a:t>
            </a:r>
            <a:r>
              <a:rPr lang="en-US" dirty="0"/>
              <a:t> lebih </a:t>
            </a:r>
            <a:r>
              <a:rPr lang="en-US" dirty="0" err="1"/>
              <a:t>tinggi</a:t>
            </a:r>
            <a:endParaRPr lang="en-US" dirty="0"/>
          </a:p>
          <a:p>
            <a:pPr lvl="0"/>
            <a:r>
              <a:rPr lang="en-US" dirty="0"/>
              <a:t>Ide lebih </a:t>
            </a:r>
            <a:r>
              <a:rPr lang="en-US" dirty="0" err="1"/>
              <a:t>beragam</a:t>
            </a:r>
            <a:endParaRPr lang="en-US" dirty="0"/>
          </a:p>
          <a:p>
            <a:pPr lvl="0"/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lebih </a:t>
            </a:r>
            <a:r>
              <a:rPr lang="en-US" dirty="0" err="1"/>
              <a:t>luas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7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27F43-FA6D-C5DE-A35E-088FB3C8F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5 — </a:t>
            </a: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 di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D173B-30A4-D8CB-2319-F13EC7210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Perbedaan</a:t>
            </a:r>
            <a:r>
              <a:rPr lang="en-US" b="1" dirty="0"/>
              <a:t> yang </a:t>
            </a:r>
            <a:r>
              <a:rPr lang="en-US" b="1" dirty="0" err="1"/>
              <a:t>sering</a:t>
            </a:r>
            <a:r>
              <a:rPr lang="en-US" b="1" dirty="0"/>
              <a:t> </a:t>
            </a:r>
            <a:r>
              <a:rPr lang="en-US" b="1" dirty="0" err="1"/>
              <a:t>muncul</a:t>
            </a:r>
            <a:r>
              <a:rPr lang="en-US" b="1" dirty="0"/>
              <a:t>:</a:t>
            </a:r>
          </a:p>
          <a:p>
            <a:pPr lvl="0"/>
            <a:r>
              <a:rPr lang="en-US" dirty="0"/>
              <a:t>Cara </a:t>
            </a:r>
            <a:r>
              <a:rPr lang="en-US" dirty="0" err="1"/>
              <a:t>berkomunikasi</a:t>
            </a:r>
            <a:endParaRPr lang="en-US" dirty="0"/>
          </a:p>
          <a:p>
            <a:pPr lvl="0"/>
            <a:r>
              <a:rPr lang="en-US" dirty="0"/>
              <a:t>Cara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pendapat</a:t>
            </a:r>
            <a:endParaRPr lang="en-US" dirty="0"/>
          </a:p>
          <a:p>
            <a:pPr lvl="0"/>
            <a:r>
              <a:rPr lang="en-US" dirty="0"/>
              <a:t>Gaya </a:t>
            </a:r>
            <a:r>
              <a:rPr lang="en-US" dirty="0" err="1"/>
              <a:t>kepemimpinan</a:t>
            </a:r>
            <a:endParaRPr lang="en-US" dirty="0"/>
          </a:p>
          <a:p>
            <a:pPr lvl="0"/>
            <a:r>
              <a:rPr lang="en-US" dirty="0"/>
              <a:t>Cara </a:t>
            </a:r>
            <a:r>
              <a:rPr lang="en-US" dirty="0" err="1"/>
              <a:t>berpakaian</a:t>
            </a:r>
            <a:endParaRPr lang="en-US" dirty="0"/>
          </a:p>
          <a:p>
            <a:pPr lvl="0"/>
            <a:r>
              <a:rPr lang="en-US" dirty="0" err="1"/>
              <a:t>Kebiasaan</a:t>
            </a:r>
            <a:r>
              <a:rPr lang="en-US" dirty="0"/>
              <a:t> </a:t>
            </a:r>
            <a:r>
              <a:rPr lang="en-US" dirty="0" err="1"/>
              <a:t>kerja</a:t>
            </a:r>
            <a:endParaRPr lang="en-US" dirty="0"/>
          </a:p>
          <a:p>
            <a:pPr lvl="0"/>
            <a:r>
              <a:rPr lang="en-US" dirty="0"/>
              <a:t>Cara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Budaya</a:t>
            </a:r>
            <a:r>
              <a:rPr lang="en-US" dirty="0"/>
              <a:t> Barat lebih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Asia.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54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6022E-3B76-3E3E-1347-494DFDD22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6 — </a:t>
            </a:r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3A7FF-2FEB-9578-EEFE-18BAD12D4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Tantangan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Kesalahpahaman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endParaRPr lang="en-US" dirty="0"/>
          </a:p>
          <a:p>
            <a:pPr lvl="0"/>
            <a:r>
              <a:rPr lang="en-US" dirty="0" err="1"/>
              <a:t>Stereotip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antarpegawai</a:t>
            </a:r>
            <a:endParaRPr lang="en-US" dirty="0"/>
          </a:p>
          <a:p>
            <a:pPr lvl="0"/>
            <a:r>
              <a:rPr lang="en-US" dirty="0" err="1"/>
              <a:t>Diskriminasi</a:t>
            </a:r>
            <a:endParaRPr lang="en-US" dirty="0"/>
          </a:p>
          <a:p>
            <a:pPr lvl="0"/>
            <a:r>
              <a:rPr lang="en-US" dirty="0"/>
              <a:t>Sulit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tim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Dampaknya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Menurunnya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endParaRPr lang="en-US" dirty="0"/>
          </a:p>
          <a:p>
            <a:pPr lvl="0"/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harmonis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184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49010-F1D7-2571-2F96-7FADC56A3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7 — </a:t>
            </a:r>
            <a:r>
              <a:rPr lang="en-US" b="1" dirty="0" err="1"/>
              <a:t>Komunikasi</a:t>
            </a:r>
            <a:r>
              <a:rPr lang="en-US" b="1" dirty="0"/>
              <a:t> </a:t>
            </a:r>
            <a:r>
              <a:rPr lang="en-US" b="1" dirty="0" err="1"/>
              <a:t>Antarbudaya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A0A84-9485-C0B6-3AFA-E250DDF0F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antarbudaya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proses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Hal yang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diperhatikan</a:t>
            </a:r>
            <a:r>
              <a:rPr lang="en-US" b="1" dirty="0"/>
              <a:t>:</a:t>
            </a:r>
          </a:p>
          <a:p>
            <a:pPr lvl="0"/>
            <a:r>
              <a:rPr lang="en-US" dirty="0"/>
              <a:t>Bahasa</a:t>
            </a:r>
          </a:p>
          <a:p>
            <a:pPr lvl="0"/>
            <a:r>
              <a:rPr lang="en-US" dirty="0" err="1"/>
              <a:t>Intonasi</a:t>
            </a:r>
            <a:r>
              <a:rPr lang="en-US" dirty="0"/>
              <a:t> </a:t>
            </a:r>
            <a:r>
              <a:rPr lang="en-US" dirty="0" err="1"/>
              <a:t>bicara</a:t>
            </a:r>
            <a:endParaRPr lang="en-US" dirty="0"/>
          </a:p>
          <a:p>
            <a:pPr lvl="0"/>
            <a:r>
              <a:rPr lang="en-US" dirty="0"/>
              <a:t>Gestur </a:t>
            </a:r>
            <a:r>
              <a:rPr lang="en-US" dirty="0" err="1"/>
              <a:t>tubuh</a:t>
            </a:r>
            <a:endParaRPr lang="en-US" dirty="0"/>
          </a:p>
          <a:p>
            <a:pPr lvl="0"/>
            <a:r>
              <a:rPr lang="en-US" dirty="0"/>
              <a:t>Etika </a:t>
            </a:r>
            <a:r>
              <a:rPr lang="en-US" dirty="0" err="1"/>
              <a:t>berbicara</a:t>
            </a:r>
            <a:endParaRPr lang="en-US" dirty="0"/>
          </a:p>
          <a:p>
            <a:pPr lvl="0"/>
            <a:r>
              <a:rPr lang="en-US" dirty="0"/>
              <a:t>Cara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lawan</a:t>
            </a:r>
            <a:r>
              <a:rPr lang="en-US" dirty="0"/>
              <a:t> </a:t>
            </a:r>
            <a:r>
              <a:rPr lang="en-US" dirty="0" err="1"/>
              <a:t>bicara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Tujuan:</a:t>
            </a:r>
          </a:p>
          <a:p>
            <a:pPr lvl="0"/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miskomunikasi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578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F5F2-C9D2-BB6C-DEE0-2BEC935ED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8 — Strategi </a:t>
            </a:r>
            <a:r>
              <a:rPr lang="en-US" b="1" dirty="0" err="1"/>
              <a:t>Mengelola</a:t>
            </a:r>
            <a:r>
              <a:rPr lang="en-US" b="1" dirty="0"/>
              <a:t> </a:t>
            </a: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60E837-BC8C-1E0C-A0C3-3CDABED45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b="1" dirty="0"/>
              <a:t>Cara </a:t>
            </a:r>
            <a:r>
              <a:rPr lang="en-US" b="1" dirty="0" err="1"/>
              <a:t>mengelola</a:t>
            </a:r>
            <a:r>
              <a:rPr lang="en-US" b="1" dirty="0"/>
              <a:t> </a:t>
            </a:r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keberagaman</a:t>
            </a:r>
            <a:endParaRPr lang="en-US" dirty="0"/>
          </a:p>
          <a:p>
            <a:pPr lvl="0"/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terbuka</a:t>
            </a:r>
            <a:endParaRPr lang="en-US" dirty="0"/>
          </a:p>
          <a:p>
            <a:pPr lvl="0"/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adil</a:t>
            </a:r>
            <a:endParaRPr lang="en-US" dirty="0"/>
          </a:p>
          <a:p>
            <a:pPr lvl="0"/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toleransi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Hasil:</a:t>
            </a:r>
          </a:p>
          <a:p>
            <a:pPr lvl="0"/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lebih </a:t>
            </a:r>
            <a:r>
              <a:rPr lang="en-US" dirty="0" err="1"/>
              <a:t>nyaman</a:t>
            </a:r>
            <a:r>
              <a:rPr lang="en-US" dirty="0"/>
              <a:t> dan </a:t>
            </a:r>
            <a:r>
              <a:rPr lang="en-US" dirty="0" err="1"/>
              <a:t>produktif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364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86423-E884-FA0B-F306-A203201F1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9 — Peran </a:t>
            </a:r>
            <a:r>
              <a:rPr lang="en-US" b="1" dirty="0" err="1"/>
              <a:t>Pemimpin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B77F4-9289-9822-B064-CCEC8624A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dirty="0" err="1"/>
              <a:t>Pemimpin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untuk:</a:t>
            </a:r>
          </a:p>
          <a:p>
            <a:pPr lvl="0"/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penengah</a:t>
            </a:r>
            <a:r>
              <a:rPr lang="en-US" dirty="0"/>
              <a:t> </a:t>
            </a:r>
            <a:r>
              <a:rPr lang="en-US" dirty="0" err="1"/>
              <a:t>konflik</a:t>
            </a:r>
            <a:endParaRPr lang="en-US" dirty="0"/>
          </a:p>
          <a:p>
            <a:pPr lvl="0"/>
            <a:r>
              <a:rPr lang="en-US" dirty="0" err="1"/>
              <a:t>Menghargai</a:t>
            </a:r>
            <a:r>
              <a:rPr lang="en-US" dirty="0"/>
              <a:t> semua </a:t>
            </a:r>
            <a:r>
              <a:rPr lang="en-US" dirty="0" err="1"/>
              <a:t>budaya</a:t>
            </a:r>
            <a:endParaRPr lang="en-US" dirty="0"/>
          </a:p>
          <a:p>
            <a:pPr lvl="0"/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endParaRPr lang="en-US" dirty="0"/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yang </a:t>
            </a:r>
            <a:r>
              <a:rPr lang="en-US" dirty="0" err="1"/>
              <a:t>setara</a:t>
            </a:r>
            <a:endParaRPr lang="en-US" dirty="0"/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Karakter</a:t>
            </a:r>
            <a:r>
              <a:rPr lang="en-US" b="1" dirty="0"/>
              <a:t> </a:t>
            </a:r>
            <a:r>
              <a:rPr lang="en-US" b="1" dirty="0" err="1"/>
              <a:t>pemimpin</a:t>
            </a:r>
            <a:r>
              <a:rPr lang="en-US" b="1" dirty="0"/>
              <a:t> </a:t>
            </a:r>
            <a:r>
              <a:rPr lang="en-US" b="1" dirty="0" err="1"/>
              <a:t>multikultural</a:t>
            </a:r>
            <a:r>
              <a:rPr lang="en-US" b="1" dirty="0"/>
              <a:t>:</a:t>
            </a:r>
          </a:p>
          <a:p>
            <a:pPr lvl="0"/>
            <a:r>
              <a:rPr lang="en-US" dirty="0" err="1"/>
              <a:t>Fleksibel</a:t>
            </a:r>
            <a:endParaRPr lang="en-US" dirty="0"/>
          </a:p>
          <a:p>
            <a:pPr lvl="0"/>
            <a:r>
              <a:rPr lang="en-US" dirty="0" err="1"/>
              <a:t>Empati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en-US" dirty="0"/>
          </a:p>
          <a:p>
            <a:pPr lvl="0"/>
            <a:r>
              <a:rPr lang="en-US" dirty="0" err="1"/>
              <a:t>Komunikatif</a:t>
            </a:r>
            <a:endParaRPr lang="en-US" dirty="0"/>
          </a:p>
          <a:p>
            <a:pPr lvl="0"/>
            <a:r>
              <a:rPr lang="en-US" dirty="0"/>
              <a:t>Terbuka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perbedaan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8874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</TotalTime>
  <Words>555</Words>
  <Application>Microsoft Office PowerPoint</Application>
  <PresentationFormat>Widescreen</PresentationFormat>
  <Paragraphs>153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Cross-Culture Management Worker dalam Lingkungan Multikultural</vt:lpstr>
      <vt:lpstr>2 — Pengertian Cross-Culture Management</vt:lpstr>
      <vt:lpstr>3 — Pengertian Lingkungan Multikultural Lingkungan Multikultural</vt:lpstr>
      <vt:lpstr>4 — Pentingnya Cross-Culture Management</vt:lpstr>
      <vt:lpstr>5 — Perbedaan Budaya di Tempat Kerja</vt:lpstr>
      <vt:lpstr>6 — Tantangan dalam Lingkungan Multikultural</vt:lpstr>
      <vt:lpstr>7 — Komunikasi Antarbudaya</vt:lpstr>
      <vt:lpstr>8 — Strategi Mengelola Perbedaan Budaya</vt:lpstr>
      <vt:lpstr>9 — Peran Pemimpin dalam Lingkungan Multikultural</vt:lpstr>
      <vt:lpstr>10 — Kerja Tim Multikultural</vt:lpstr>
      <vt:lpstr>11 — Etika Kerja dalam Lingkungan Multikultural</vt:lpstr>
      <vt:lpstr>12 — Adaptasi Budaya bagi Pekerja</vt:lpstr>
      <vt:lpstr>13 — Contoh Kasus di Perusahaan</vt:lpstr>
      <vt:lpstr>14 — Dampak Positif Lingkungan Multikultural</vt:lpstr>
      <vt:lpstr>15 — Kesimpulan</vt:lpstr>
      <vt:lpstr>16 — Saran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3</cp:revision>
  <dcterms:created xsi:type="dcterms:W3CDTF">2026-05-14T15:24:09Z</dcterms:created>
  <dcterms:modified xsi:type="dcterms:W3CDTF">2026-05-14T15:33:38Z</dcterms:modified>
</cp:coreProperties>
</file>