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4" r:id="rId8"/>
    <p:sldId id="266" r:id="rId9"/>
    <p:sldId id="267" r:id="rId10"/>
    <p:sldId id="268" r:id="rId11"/>
    <p:sldId id="269" r:id="rId12"/>
    <p:sldId id="272" r:id="rId13"/>
    <p:sldId id="274" r:id="rId14"/>
    <p:sldId id="275" r:id="rId15"/>
    <p:sldId id="276" r:id="rId16"/>
    <p:sldId id="277" r:id="rId17"/>
    <p:sldId id="280" r:id="rId18"/>
    <p:sldId id="282" r:id="rId19"/>
    <p:sldId id="283" r:id="rId20"/>
    <p:sldId id="284" r:id="rId21"/>
    <p:sldId id="285" r:id="rId22"/>
    <p:sldId id="288" r:id="rId23"/>
    <p:sldId id="291" r:id="rId24"/>
    <p:sldId id="292" r:id="rId25"/>
    <p:sldId id="293" r:id="rId26"/>
    <p:sldId id="294" r:id="rId27"/>
    <p:sldId id="296" r:id="rId28"/>
    <p:sldId id="298" r:id="rId29"/>
    <p:sldId id="299" r:id="rId30"/>
    <p:sldId id="300" r:id="rId31"/>
    <p:sldId id="301" r:id="rId32"/>
    <p:sldId id="304" r:id="rId33"/>
    <p:sldId id="306" r:id="rId34"/>
    <p:sldId id="307" r:id="rId35"/>
    <p:sldId id="308" r:id="rId36"/>
    <p:sldId id="309" r:id="rId37"/>
    <p:sldId id="310" r:id="rId38"/>
  </p:sldIdLst>
  <p:sldSz cx="18300700" cy="10299700"/>
  <p:notesSz cx="18300700" cy="10299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3" d="100"/>
          <a:sy n="43" d="100"/>
        </p:scale>
        <p:origin x="930"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2552" y="3192907"/>
            <a:ext cx="15555595" cy="216293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5105" y="5767832"/>
            <a:ext cx="12810490" cy="25749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chemeClr val="tx1"/>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sz="3500" b="0" i="0">
                <a:solidFill>
                  <a:schemeClr val="bg1"/>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chemeClr val="tx1"/>
                </a:solidFill>
                <a:latin typeface="Cambria"/>
                <a:cs typeface="Cambria"/>
              </a:defRPr>
            </a:lvl1pPr>
          </a:lstStyle>
          <a:p>
            <a:endParaRPr/>
          </a:p>
        </p:txBody>
      </p:sp>
      <p:sp>
        <p:nvSpPr>
          <p:cNvPr id="3" name="Holder 3"/>
          <p:cNvSpPr>
            <a:spLocks noGrp="1"/>
          </p:cNvSpPr>
          <p:nvPr>
            <p:ph sz="half" idx="2"/>
          </p:nvPr>
        </p:nvSpPr>
        <p:spPr>
          <a:xfrm>
            <a:off x="915035" y="2368931"/>
            <a:ext cx="7960804" cy="679780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24860" y="2368931"/>
            <a:ext cx="7960804" cy="679780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chemeClr val="tx1"/>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38097" y="1929117"/>
            <a:ext cx="5621655" cy="1282700"/>
          </a:xfrm>
          <a:prstGeom prst="rect">
            <a:avLst/>
          </a:prstGeom>
        </p:spPr>
        <p:txBody>
          <a:bodyPr wrap="square" lIns="0" tIns="0" rIns="0" bIns="0">
            <a:spAutoFit/>
          </a:bodyPr>
          <a:lstStyle>
            <a:lvl1pPr>
              <a:defRPr sz="4100" b="1" i="0">
                <a:solidFill>
                  <a:schemeClr val="tx1"/>
                </a:solidFill>
                <a:latin typeface="Cambria"/>
                <a:cs typeface="Cambria"/>
              </a:defRPr>
            </a:lvl1pPr>
          </a:lstStyle>
          <a:p>
            <a:endParaRPr/>
          </a:p>
        </p:txBody>
      </p:sp>
      <p:sp>
        <p:nvSpPr>
          <p:cNvPr id="3" name="Holder 3"/>
          <p:cNvSpPr>
            <a:spLocks noGrp="1"/>
          </p:cNvSpPr>
          <p:nvPr>
            <p:ph type="body" idx="1"/>
          </p:nvPr>
        </p:nvSpPr>
        <p:spPr>
          <a:xfrm>
            <a:off x="4156951" y="3865435"/>
            <a:ext cx="9986797" cy="3248659"/>
          </a:xfrm>
          <a:prstGeom prst="rect">
            <a:avLst/>
          </a:prstGeom>
        </p:spPr>
        <p:txBody>
          <a:bodyPr wrap="square" lIns="0" tIns="0" rIns="0" bIns="0">
            <a:spAutoFit/>
          </a:bodyPr>
          <a:lstStyle>
            <a:lvl1pPr>
              <a:defRPr sz="3500" b="0" i="0">
                <a:solidFill>
                  <a:schemeClr val="bg1"/>
                </a:solidFill>
                <a:latin typeface="Lucida Sans Unicode"/>
                <a:cs typeface="Lucida Sans Unicode"/>
              </a:defRPr>
            </a:lvl1pPr>
          </a:lstStyle>
          <a:p>
            <a:endParaRPr/>
          </a:p>
        </p:txBody>
      </p:sp>
      <p:sp>
        <p:nvSpPr>
          <p:cNvPr id="4" name="Holder 4"/>
          <p:cNvSpPr>
            <a:spLocks noGrp="1"/>
          </p:cNvSpPr>
          <p:nvPr>
            <p:ph type="ftr" sz="quarter" idx="5"/>
          </p:nvPr>
        </p:nvSpPr>
        <p:spPr>
          <a:xfrm>
            <a:off x="6222238" y="9578721"/>
            <a:ext cx="5856224" cy="51498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5035" y="9578721"/>
            <a:ext cx="4209161" cy="51498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10/30/2024</a:t>
            </a:fld>
            <a:endParaRPr lang="en-US"/>
          </a:p>
        </p:txBody>
      </p:sp>
      <p:sp>
        <p:nvSpPr>
          <p:cNvPr id="6" name="Holder 6"/>
          <p:cNvSpPr>
            <a:spLocks noGrp="1"/>
          </p:cNvSpPr>
          <p:nvPr>
            <p:ph type="sldNum" sz="quarter" idx="7"/>
          </p:nvPr>
        </p:nvSpPr>
        <p:spPr>
          <a:xfrm>
            <a:off x="13176505" y="9578721"/>
            <a:ext cx="4209161" cy="51498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5" Type="http://schemas.openxmlformats.org/officeDocument/2006/relationships/image" Target="../media/image67.jp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jpg"/><Relationship Id="rId5" Type="http://schemas.openxmlformats.org/officeDocument/2006/relationships/image" Target="../media/image111.png"/><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835482" y="0"/>
            <a:ext cx="10488295" cy="10287000"/>
          </a:xfrm>
          <a:custGeom>
            <a:avLst/>
            <a:gdLst/>
            <a:ahLst/>
            <a:cxnLst/>
            <a:rect l="l" t="t" r="r" b="b"/>
            <a:pathLst>
              <a:path w="10488294" h="10287000">
                <a:moveTo>
                  <a:pt x="10487914" y="0"/>
                </a:moveTo>
                <a:lnTo>
                  <a:pt x="0" y="0"/>
                </a:lnTo>
                <a:lnTo>
                  <a:pt x="0" y="10287000"/>
                </a:lnTo>
                <a:lnTo>
                  <a:pt x="10487914" y="10287000"/>
                </a:lnTo>
                <a:lnTo>
                  <a:pt x="10487914" y="0"/>
                </a:lnTo>
                <a:close/>
              </a:path>
            </a:pathLst>
          </a:custGeom>
          <a:solidFill>
            <a:srgbClr val="000000"/>
          </a:solidFill>
        </p:spPr>
        <p:txBody>
          <a:bodyPr wrap="square" lIns="0" tIns="0" rIns="0" bIns="0" rtlCol="0"/>
          <a:lstStyle/>
          <a:p>
            <a:endParaRPr/>
          </a:p>
        </p:txBody>
      </p:sp>
      <p:sp>
        <p:nvSpPr>
          <p:cNvPr id="3" name="object 3"/>
          <p:cNvSpPr txBox="1"/>
          <p:nvPr/>
        </p:nvSpPr>
        <p:spPr>
          <a:xfrm>
            <a:off x="8498687" y="1253090"/>
            <a:ext cx="9149715" cy="1862689"/>
          </a:xfrm>
          <a:prstGeom prst="rect">
            <a:avLst/>
          </a:prstGeom>
        </p:spPr>
        <p:txBody>
          <a:bodyPr vert="horz" wrap="square" lIns="0" tIns="15875" rIns="0" bIns="0" rtlCol="0">
            <a:spAutoFit/>
          </a:bodyPr>
          <a:lstStyle/>
          <a:p>
            <a:pPr marL="12700" marR="5080" algn="ctr">
              <a:lnSpc>
                <a:spcPct val="100099"/>
              </a:lnSpc>
              <a:spcBef>
                <a:spcPts val="125"/>
              </a:spcBef>
            </a:pPr>
            <a:r>
              <a:rPr sz="4000" b="1" spc="40" dirty="0">
                <a:solidFill>
                  <a:srgbClr val="FFFFFF"/>
                </a:solidFill>
                <a:latin typeface="Cambria"/>
                <a:cs typeface="Cambria"/>
              </a:rPr>
              <a:t>Menjadi </a:t>
            </a:r>
            <a:r>
              <a:rPr sz="4000" b="1" spc="45" dirty="0">
                <a:solidFill>
                  <a:srgbClr val="FFFFFF"/>
                </a:solidFill>
                <a:latin typeface="Cambria"/>
                <a:cs typeface="Cambria"/>
              </a:rPr>
              <a:t> Pemimpin </a:t>
            </a:r>
            <a:r>
              <a:rPr sz="4000" b="1" spc="50" dirty="0">
                <a:solidFill>
                  <a:srgbClr val="FFFFFF"/>
                </a:solidFill>
                <a:latin typeface="Cambria"/>
                <a:cs typeface="Cambria"/>
              </a:rPr>
              <a:t> </a:t>
            </a:r>
            <a:r>
              <a:rPr sz="4000" b="1" spc="55" dirty="0">
                <a:solidFill>
                  <a:srgbClr val="FFFFFF"/>
                </a:solidFill>
                <a:latin typeface="Cambria"/>
                <a:cs typeface="Cambria"/>
              </a:rPr>
              <a:t>Inspiratif: </a:t>
            </a:r>
            <a:r>
              <a:rPr sz="4000" b="1" spc="60" dirty="0">
                <a:solidFill>
                  <a:srgbClr val="FFFFFF"/>
                </a:solidFill>
                <a:latin typeface="Cambria"/>
                <a:cs typeface="Cambria"/>
              </a:rPr>
              <a:t> </a:t>
            </a:r>
            <a:r>
              <a:rPr sz="4000" b="1" spc="100" dirty="0">
                <a:solidFill>
                  <a:srgbClr val="FFFFFF"/>
                </a:solidFill>
                <a:latin typeface="Cambria"/>
                <a:cs typeface="Cambria"/>
              </a:rPr>
              <a:t>Menggali</a:t>
            </a:r>
            <a:r>
              <a:rPr sz="4000" b="1" spc="105" dirty="0">
                <a:solidFill>
                  <a:srgbClr val="FFFFFF"/>
                </a:solidFill>
                <a:latin typeface="Cambria"/>
                <a:cs typeface="Cambria"/>
              </a:rPr>
              <a:t> </a:t>
            </a:r>
            <a:r>
              <a:rPr sz="4000" b="1" spc="65" dirty="0">
                <a:solidFill>
                  <a:srgbClr val="FFFFFF"/>
                </a:solidFill>
                <a:latin typeface="Cambria"/>
                <a:cs typeface="Cambria"/>
              </a:rPr>
              <a:t>Gaya </a:t>
            </a:r>
            <a:r>
              <a:rPr sz="4000" b="1" spc="70" dirty="0">
                <a:solidFill>
                  <a:srgbClr val="FFFFFF"/>
                </a:solidFill>
                <a:latin typeface="Cambria"/>
                <a:cs typeface="Cambria"/>
              </a:rPr>
              <a:t> </a:t>
            </a:r>
            <a:r>
              <a:rPr sz="4000" b="1" spc="15" dirty="0">
                <a:solidFill>
                  <a:srgbClr val="FFFFFF"/>
                </a:solidFill>
                <a:latin typeface="Cambria"/>
                <a:cs typeface="Cambria"/>
              </a:rPr>
              <a:t>Kepemimpinan </a:t>
            </a:r>
            <a:r>
              <a:rPr sz="4000" b="1" spc="20" dirty="0">
                <a:solidFill>
                  <a:srgbClr val="FFFFFF"/>
                </a:solidFill>
                <a:latin typeface="Cambria"/>
                <a:cs typeface="Cambria"/>
              </a:rPr>
              <a:t> </a:t>
            </a:r>
            <a:r>
              <a:rPr sz="4000" b="1" spc="10" dirty="0">
                <a:solidFill>
                  <a:srgbClr val="FFFFFF"/>
                </a:solidFill>
                <a:latin typeface="Cambria"/>
                <a:cs typeface="Cambria"/>
              </a:rPr>
              <a:t>yang</a:t>
            </a:r>
            <a:r>
              <a:rPr sz="4000" b="1" spc="45" dirty="0">
                <a:solidFill>
                  <a:srgbClr val="FFFFFF"/>
                </a:solidFill>
                <a:latin typeface="Cambria"/>
                <a:cs typeface="Cambria"/>
              </a:rPr>
              <a:t> </a:t>
            </a:r>
            <a:r>
              <a:rPr sz="4000" b="1" spc="30" dirty="0">
                <a:solidFill>
                  <a:srgbClr val="FFFFFF"/>
                </a:solidFill>
                <a:latin typeface="Cambria"/>
                <a:cs typeface="Cambria"/>
              </a:rPr>
              <a:t>Mempesona</a:t>
            </a:r>
            <a:endParaRPr sz="4000" dirty="0">
              <a:latin typeface="Cambria"/>
              <a:cs typeface="Cambria"/>
            </a:endParaRPr>
          </a:p>
        </p:txBody>
      </p:sp>
      <p:pic>
        <p:nvPicPr>
          <p:cNvPr id="4" name="object 4"/>
          <p:cNvPicPr/>
          <p:nvPr/>
        </p:nvPicPr>
        <p:blipFill>
          <a:blip r:embed="rId2" cstate="print"/>
          <a:stretch>
            <a:fillRect/>
          </a:stretch>
        </p:blipFill>
        <p:spPr>
          <a:xfrm>
            <a:off x="1334998" y="1143000"/>
            <a:ext cx="5122075" cy="8000997"/>
          </a:xfrm>
          <a:prstGeom prst="rect">
            <a:avLst/>
          </a:prstGeom>
        </p:spPr>
      </p:pic>
      <p:sp>
        <p:nvSpPr>
          <p:cNvPr id="5" name="object 3">
            <a:extLst>
              <a:ext uri="{FF2B5EF4-FFF2-40B4-BE49-F238E27FC236}">
                <a16:creationId xmlns:a16="http://schemas.microsoft.com/office/drawing/2014/main" id="{E43AC01A-1F4F-747D-8A99-285A11CE26ED}"/>
              </a:ext>
            </a:extLst>
          </p:cNvPr>
          <p:cNvSpPr txBox="1"/>
          <p:nvPr/>
        </p:nvSpPr>
        <p:spPr>
          <a:xfrm>
            <a:off x="8492027" y="5439815"/>
            <a:ext cx="9149715" cy="1875513"/>
          </a:xfrm>
          <a:prstGeom prst="rect">
            <a:avLst/>
          </a:prstGeom>
        </p:spPr>
        <p:txBody>
          <a:bodyPr vert="horz" wrap="square" lIns="0" tIns="15875" rIns="0" bIns="0" rtlCol="0">
            <a:spAutoFit/>
          </a:bodyPr>
          <a:lstStyle/>
          <a:p>
            <a:pPr marL="12700" marR="5080" algn="ctr">
              <a:lnSpc>
                <a:spcPct val="100099"/>
              </a:lnSpc>
              <a:spcBef>
                <a:spcPts val="125"/>
              </a:spcBef>
            </a:pPr>
            <a:r>
              <a:rPr lang="en-US" sz="4000" b="1" spc="40" dirty="0" err="1">
                <a:solidFill>
                  <a:srgbClr val="FFFFFF"/>
                </a:solidFill>
                <a:latin typeface="Cambria"/>
                <a:cs typeface="Cambria"/>
              </a:rPr>
              <a:t>Damsir</a:t>
            </a:r>
            <a:endParaRPr lang="en-US" sz="4000" b="1" spc="40" dirty="0">
              <a:solidFill>
                <a:srgbClr val="FFFFFF"/>
              </a:solidFill>
              <a:latin typeface="Cambria"/>
              <a:cs typeface="Cambria"/>
            </a:endParaRPr>
          </a:p>
          <a:p>
            <a:pPr marL="12700" marR="5080" algn="ctr">
              <a:lnSpc>
                <a:spcPct val="100099"/>
              </a:lnSpc>
              <a:spcBef>
                <a:spcPts val="125"/>
              </a:spcBef>
            </a:pPr>
            <a:r>
              <a:rPr lang="en-US" sz="4000" b="1" spc="40" dirty="0" err="1">
                <a:solidFill>
                  <a:srgbClr val="FFFFFF"/>
                </a:solidFill>
                <a:latin typeface="Cambria"/>
                <a:cs typeface="Cambria"/>
              </a:rPr>
              <a:t>Institut</a:t>
            </a:r>
            <a:r>
              <a:rPr lang="en-US" sz="4000" b="1" spc="40" dirty="0">
                <a:solidFill>
                  <a:srgbClr val="FFFFFF"/>
                </a:solidFill>
                <a:latin typeface="Cambria"/>
                <a:cs typeface="Cambria"/>
              </a:rPr>
              <a:t> </a:t>
            </a:r>
            <a:r>
              <a:rPr lang="en-US" sz="4000" b="1" spc="40" dirty="0" err="1">
                <a:solidFill>
                  <a:srgbClr val="FFFFFF"/>
                </a:solidFill>
                <a:latin typeface="Cambria"/>
                <a:cs typeface="Cambria"/>
              </a:rPr>
              <a:t>Informatika</a:t>
            </a:r>
            <a:r>
              <a:rPr lang="en-US" sz="4000" b="1" spc="40" dirty="0">
                <a:solidFill>
                  <a:srgbClr val="FFFFFF"/>
                </a:solidFill>
                <a:latin typeface="Cambria"/>
                <a:cs typeface="Cambria"/>
              </a:rPr>
              <a:t> dan </a:t>
            </a:r>
            <a:r>
              <a:rPr lang="en-US" sz="4000" b="1" spc="40" dirty="0" err="1">
                <a:solidFill>
                  <a:srgbClr val="FFFFFF"/>
                </a:solidFill>
                <a:latin typeface="Cambria"/>
                <a:cs typeface="Cambria"/>
              </a:rPr>
              <a:t>Bisnis</a:t>
            </a:r>
            <a:r>
              <a:rPr lang="en-US" sz="4000" b="1" spc="40" dirty="0">
                <a:solidFill>
                  <a:srgbClr val="FFFFFF"/>
                </a:solidFill>
                <a:latin typeface="Cambria"/>
                <a:cs typeface="Cambria"/>
              </a:rPr>
              <a:t> </a:t>
            </a:r>
            <a:r>
              <a:rPr lang="en-US" sz="4000" b="1" spc="40" dirty="0" err="1">
                <a:solidFill>
                  <a:srgbClr val="FFFFFF"/>
                </a:solidFill>
                <a:latin typeface="Cambria"/>
                <a:cs typeface="Cambria"/>
              </a:rPr>
              <a:t>Darmajaya</a:t>
            </a:r>
            <a:endParaRPr sz="4000" dirty="0">
              <a:latin typeface="Cambria"/>
              <a:cs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282938"/>
          </a:solidFill>
        </p:spPr>
        <p:txBody>
          <a:bodyPr wrap="square" lIns="0" tIns="0" rIns="0" bIns="0" rtlCol="0"/>
          <a:lstStyle/>
          <a:p>
            <a:endParaRPr/>
          </a:p>
        </p:txBody>
      </p:sp>
      <p:sp>
        <p:nvSpPr>
          <p:cNvPr id="3" name="object 3"/>
          <p:cNvSpPr/>
          <p:nvPr/>
        </p:nvSpPr>
        <p:spPr>
          <a:xfrm>
            <a:off x="0" y="0"/>
            <a:ext cx="2566035" cy="2669540"/>
          </a:xfrm>
          <a:custGeom>
            <a:avLst/>
            <a:gdLst/>
            <a:ahLst/>
            <a:cxnLst/>
            <a:rect l="l" t="t" r="r" b="b"/>
            <a:pathLst>
              <a:path w="2566035" h="2669540">
                <a:moveTo>
                  <a:pt x="1634963" y="0"/>
                </a:moveTo>
                <a:lnTo>
                  <a:pt x="19854" y="0"/>
                </a:lnTo>
                <a:lnTo>
                  <a:pt x="0" y="19854"/>
                </a:lnTo>
                <a:lnTo>
                  <a:pt x="0" y="1841659"/>
                </a:lnTo>
                <a:lnTo>
                  <a:pt x="827410" y="2669069"/>
                </a:lnTo>
                <a:lnTo>
                  <a:pt x="2565717" y="930756"/>
                </a:lnTo>
                <a:lnTo>
                  <a:pt x="1634963" y="0"/>
                </a:lnTo>
                <a:close/>
              </a:path>
            </a:pathLst>
          </a:custGeom>
          <a:solidFill>
            <a:srgbClr val="484C68"/>
          </a:solidFill>
        </p:spPr>
        <p:txBody>
          <a:bodyPr wrap="square" lIns="0" tIns="0" rIns="0" bIns="0" rtlCol="0"/>
          <a:lstStyle/>
          <a:p>
            <a:endParaRPr/>
          </a:p>
        </p:txBody>
      </p:sp>
      <p:grpSp>
        <p:nvGrpSpPr>
          <p:cNvPr id="4" name="object 4"/>
          <p:cNvGrpSpPr/>
          <p:nvPr/>
        </p:nvGrpSpPr>
        <p:grpSpPr>
          <a:xfrm>
            <a:off x="0" y="0"/>
            <a:ext cx="7548245" cy="10287000"/>
            <a:chOff x="0" y="0"/>
            <a:chExt cx="7548245" cy="10287000"/>
          </a:xfrm>
        </p:grpSpPr>
        <p:sp>
          <p:nvSpPr>
            <p:cNvPr id="5" name="object 5"/>
            <p:cNvSpPr/>
            <p:nvPr/>
          </p:nvSpPr>
          <p:spPr>
            <a:xfrm>
              <a:off x="989096" y="6364935"/>
              <a:ext cx="6448425" cy="3922395"/>
            </a:xfrm>
            <a:custGeom>
              <a:avLst/>
              <a:gdLst/>
              <a:ahLst/>
              <a:cxnLst/>
              <a:rect l="l" t="t" r="r" b="b"/>
              <a:pathLst>
                <a:path w="6448425" h="3922395">
                  <a:moveTo>
                    <a:pt x="3225462" y="0"/>
                  </a:moveTo>
                  <a:lnTo>
                    <a:pt x="0" y="3224212"/>
                  </a:lnTo>
                  <a:lnTo>
                    <a:pt x="698120" y="3922062"/>
                  </a:lnTo>
                  <a:lnTo>
                    <a:pt x="5750849" y="3922062"/>
                  </a:lnTo>
                  <a:lnTo>
                    <a:pt x="6448424" y="3224206"/>
                  </a:lnTo>
                  <a:lnTo>
                    <a:pt x="3225462" y="0"/>
                  </a:lnTo>
                  <a:close/>
                </a:path>
              </a:pathLst>
            </a:custGeom>
            <a:solidFill>
              <a:srgbClr val="484C68"/>
            </a:solidFill>
          </p:spPr>
          <p:txBody>
            <a:bodyPr wrap="square" lIns="0" tIns="0" rIns="0" bIns="0" rtlCol="0"/>
            <a:lstStyle/>
            <a:p>
              <a:endParaRPr/>
            </a:p>
          </p:txBody>
        </p:sp>
        <p:sp>
          <p:nvSpPr>
            <p:cNvPr id="6" name="object 6"/>
            <p:cNvSpPr/>
            <p:nvPr/>
          </p:nvSpPr>
          <p:spPr>
            <a:xfrm>
              <a:off x="0" y="2994939"/>
              <a:ext cx="4050029" cy="6448425"/>
            </a:xfrm>
            <a:custGeom>
              <a:avLst/>
              <a:gdLst/>
              <a:ahLst/>
              <a:cxnLst/>
              <a:rect l="l" t="t" r="r" b="b"/>
              <a:pathLst>
                <a:path w="4050029" h="6448425">
                  <a:moveTo>
                    <a:pt x="825817" y="0"/>
                  </a:moveTo>
                  <a:lnTo>
                    <a:pt x="0" y="826136"/>
                  </a:lnTo>
                  <a:lnTo>
                    <a:pt x="0" y="5622919"/>
                  </a:lnTo>
                  <a:lnTo>
                    <a:pt x="825817" y="6448416"/>
                  </a:lnTo>
                  <a:lnTo>
                    <a:pt x="4050029" y="3225456"/>
                  </a:lnTo>
                  <a:lnTo>
                    <a:pt x="825817" y="0"/>
                  </a:lnTo>
                  <a:close/>
                </a:path>
              </a:pathLst>
            </a:custGeom>
            <a:solidFill>
              <a:srgbClr val="70B1DA"/>
            </a:solidFill>
          </p:spPr>
          <p:txBody>
            <a:bodyPr wrap="square" lIns="0" tIns="0" rIns="0" bIns="0" rtlCol="0"/>
            <a:lstStyle/>
            <a:p>
              <a:endParaRPr/>
            </a:p>
          </p:txBody>
        </p:sp>
        <p:pic>
          <p:nvPicPr>
            <p:cNvPr id="7" name="object 7"/>
            <p:cNvPicPr/>
            <p:nvPr/>
          </p:nvPicPr>
          <p:blipFill>
            <a:blip r:embed="rId2" cstate="print"/>
            <a:stretch>
              <a:fillRect/>
            </a:stretch>
          </p:blipFill>
          <p:spPr>
            <a:xfrm>
              <a:off x="1175796" y="0"/>
              <a:ext cx="6372131" cy="6049467"/>
            </a:xfrm>
            <a:prstGeom prst="rect">
              <a:avLst/>
            </a:prstGeom>
          </p:spPr>
        </p:pic>
      </p:grpSp>
      <p:sp>
        <p:nvSpPr>
          <p:cNvPr id="8" name="object 8"/>
          <p:cNvSpPr txBox="1">
            <a:spLocks noGrp="1"/>
          </p:cNvSpPr>
          <p:nvPr>
            <p:ph type="title"/>
          </p:nvPr>
        </p:nvSpPr>
        <p:spPr>
          <a:xfrm>
            <a:off x="8615451" y="1105687"/>
            <a:ext cx="8726805" cy="951230"/>
          </a:xfrm>
          <a:prstGeom prst="rect">
            <a:avLst/>
          </a:prstGeom>
        </p:spPr>
        <p:txBody>
          <a:bodyPr vert="horz" wrap="square" lIns="0" tIns="15875" rIns="0" bIns="0" rtlCol="0">
            <a:spAutoFit/>
          </a:bodyPr>
          <a:lstStyle/>
          <a:p>
            <a:pPr marL="12700">
              <a:lnSpc>
                <a:spcPct val="100000"/>
              </a:lnSpc>
              <a:spcBef>
                <a:spcPts val="125"/>
              </a:spcBef>
            </a:pPr>
            <a:r>
              <a:rPr sz="6050" b="0" spc="190" dirty="0">
                <a:solidFill>
                  <a:srgbClr val="FFFFFF"/>
                </a:solidFill>
                <a:latin typeface="Cambria"/>
                <a:cs typeface="Cambria"/>
              </a:rPr>
              <a:t>Inovasi </a:t>
            </a:r>
            <a:r>
              <a:rPr sz="6050" b="0" spc="300" dirty="0">
                <a:solidFill>
                  <a:srgbClr val="FFFFFF"/>
                </a:solidFill>
                <a:latin typeface="Cambria"/>
                <a:cs typeface="Cambria"/>
              </a:rPr>
              <a:t>dalam</a:t>
            </a:r>
            <a:r>
              <a:rPr sz="6050" b="0" spc="190" dirty="0">
                <a:solidFill>
                  <a:srgbClr val="FFFFFF"/>
                </a:solidFill>
                <a:latin typeface="Cambria"/>
                <a:cs typeface="Cambria"/>
              </a:rPr>
              <a:t> </a:t>
            </a:r>
            <a:r>
              <a:rPr sz="6050" b="0" spc="215" dirty="0">
                <a:solidFill>
                  <a:srgbClr val="FFFFFF"/>
                </a:solidFill>
                <a:latin typeface="Cambria"/>
                <a:cs typeface="Cambria"/>
              </a:rPr>
              <a:t>Kebijakan</a:t>
            </a:r>
            <a:endParaRPr sz="6050">
              <a:latin typeface="Cambria"/>
              <a:cs typeface="Cambria"/>
            </a:endParaRPr>
          </a:p>
        </p:txBody>
      </p:sp>
      <p:pic>
        <p:nvPicPr>
          <p:cNvPr id="9" name="object 9"/>
          <p:cNvPicPr/>
          <p:nvPr/>
        </p:nvPicPr>
        <p:blipFill>
          <a:blip r:embed="rId3" cstate="print"/>
          <a:stretch>
            <a:fillRect/>
          </a:stretch>
        </p:blipFill>
        <p:spPr>
          <a:xfrm>
            <a:off x="11153750" y="3226904"/>
            <a:ext cx="1193965" cy="279946"/>
          </a:xfrm>
          <a:prstGeom prst="rect">
            <a:avLst/>
          </a:prstGeom>
        </p:spPr>
      </p:pic>
      <p:pic>
        <p:nvPicPr>
          <p:cNvPr id="10" name="object 10"/>
          <p:cNvPicPr/>
          <p:nvPr/>
        </p:nvPicPr>
        <p:blipFill>
          <a:blip r:embed="rId4" cstate="print"/>
          <a:stretch>
            <a:fillRect/>
          </a:stretch>
        </p:blipFill>
        <p:spPr>
          <a:xfrm>
            <a:off x="12113527" y="4047896"/>
            <a:ext cx="3323577" cy="356793"/>
          </a:xfrm>
          <a:prstGeom prst="rect">
            <a:avLst/>
          </a:prstGeom>
        </p:spPr>
      </p:pic>
      <p:pic>
        <p:nvPicPr>
          <p:cNvPr id="11" name="object 11"/>
          <p:cNvPicPr/>
          <p:nvPr/>
        </p:nvPicPr>
        <p:blipFill>
          <a:blip r:embed="rId5" cstate="print"/>
          <a:stretch>
            <a:fillRect/>
          </a:stretch>
        </p:blipFill>
        <p:spPr>
          <a:xfrm>
            <a:off x="8652151" y="4457471"/>
            <a:ext cx="680265" cy="278104"/>
          </a:xfrm>
          <a:prstGeom prst="rect">
            <a:avLst/>
          </a:prstGeom>
        </p:spPr>
      </p:pic>
      <p:pic>
        <p:nvPicPr>
          <p:cNvPr id="12" name="object 12"/>
          <p:cNvPicPr/>
          <p:nvPr/>
        </p:nvPicPr>
        <p:blipFill>
          <a:blip r:embed="rId6" cstate="print"/>
          <a:stretch>
            <a:fillRect/>
          </a:stretch>
        </p:blipFill>
        <p:spPr>
          <a:xfrm>
            <a:off x="10385183" y="4876571"/>
            <a:ext cx="1140879" cy="278104"/>
          </a:xfrm>
          <a:prstGeom prst="rect">
            <a:avLst/>
          </a:prstGeom>
        </p:spPr>
      </p:pic>
      <p:sp>
        <p:nvSpPr>
          <p:cNvPr id="13" name="object 13"/>
          <p:cNvSpPr txBox="1"/>
          <p:nvPr/>
        </p:nvSpPr>
        <p:spPr>
          <a:xfrm>
            <a:off x="8620353" y="3147898"/>
            <a:ext cx="6930390" cy="2494280"/>
          </a:xfrm>
          <a:prstGeom prst="rect">
            <a:avLst/>
          </a:prstGeom>
        </p:spPr>
        <p:txBody>
          <a:bodyPr vert="horz" wrap="square" lIns="0" tIns="12700" rIns="0" bIns="0" rtlCol="0">
            <a:spAutoFit/>
          </a:bodyPr>
          <a:lstStyle/>
          <a:p>
            <a:pPr marL="12700" marR="5080">
              <a:lnSpc>
                <a:spcPct val="100000"/>
              </a:lnSpc>
              <a:spcBef>
                <a:spcPts val="100"/>
              </a:spcBef>
            </a:pPr>
            <a:r>
              <a:rPr sz="2700" spc="-65" dirty="0">
                <a:solidFill>
                  <a:srgbClr val="FFFFFF"/>
                </a:solidFill>
                <a:latin typeface="Lucida Sans Unicode"/>
                <a:cs typeface="Lucida Sans Unicode"/>
              </a:rPr>
              <a:t>Kebijaka</a:t>
            </a:r>
            <a:r>
              <a:rPr sz="2700" spc="-75" dirty="0">
                <a:solidFill>
                  <a:srgbClr val="FFFFFF"/>
                </a:solidFill>
                <a:latin typeface="Lucida Sans Unicode"/>
                <a:cs typeface="Lucida Sans Unicode"/>
              </a:rPr>
              <a:t>n</a:t>
            </a:r>
            <a:r>
              <a:rPr sz="2700" spc="-155" dirty="0">
                <a:solidFill>
                  <a:srgbClr val="FFFFFF"/>
                </a:solidFill>
                <a:latin typeface="Lucida Sans Unicode"/>
                <a:cs typeface="Lucida Sans Unicode"/>
              </a:rPr>
              <a:t> </a:t>
            </a:r>
            <a:r>
              <a:rPr sz="2700" spc="-75" dirty="0">
                <a:solidFill>
                  <a:srgbClr val="FFFFFF"/>
                </a:solidFill>
                <a:latin typeface="Lucida Sans Unicode"/>
                <a:cs typeface="Lucida Sans Unicode"/>
              </a:rPr>
              <a:t>yang</a:t>
            </a:r>
            <a:r>
              <a:rPr sz="2700" spc="-140" dirty="0">
                <a:solidFill>
                  <a:srgbClr val="FFFFFF"/>
                </a:solidFill>
                <a:latin typeface="Lucida Sans Unicode"/>
                <a:cs typeface="Lucida Sans Unicode"/>
              </a:rPr>
              <a:t> </a:t>
            </a:r>
            <a:r>
              <a:rPr sz="2700" spc="-60" dirty="0">
                <a:latin typeface="Lucida Sans Unicode"/>
                <a:cs typeface="Lucida Sans Unicode"/>
              </a:rPr>
              <a:t>inovati</a:t>
            </a:r>
            <a:r>
              <a:rPr sz="2700" spc="-45" dirty="0">
                <a:latin typeface="Lucida Sans Unicode"/>
                <a:cs typeface="Lucida Sans Unicode"/>
              </a:rPr>
              <a:t>f</a:t>
            </a:r>
            <a:r>
              <a:rPr sz="2700" spc="-145" dirty="0">
                <a:latin typeface="Lucida Sans Unicode"/>
                <a:cs typeface="Lucida Sans Unicode"/>
              </a:rPr>
              <a:t> </a:t>
            </a:r>
            <a:r>
              <a:rPr sz="2700" spc="-25" dirty="0">
                <a:solidFill>
                  <a:srgbClr val="FFFFFF"/>
                </a:solidFill>
                <a:latin typeface="Lucida Sans Unicode"/>
                <a:cs typeface="Lucida Sans Unicode"/>
              </a:rPr>
              <a:t>dapat</a:t>
            </a:r>
            <a:r>
              <a:rPr sz="2700" spc="-155" dirty="0">
                <a:solidFill>
                  <a:srgbClr val="FFFFFF"/>
                </a:solidFill>
                <a:latin typeface="Lucida Sans Unicode"/>
                <a:cs typeface="Lucida Sans Unicode"/>
              </a:rPr>
              <a:t> </a:t>
            </a:r>
            <a:r>
              <a:rPr sz="2700" spc="-40" dirty="0">
                <a:solidFill>
                  <a:srgbClr val="FFFFFF"/>
                </a:solidFill>
                <a:latin typeface="Lucida Sans Unicode"/>
                <a:cs typeface="Lucida Sans Unicode"/>
              </a:rPr>
              <a:t>menjadi  </a:t>
            </a:r>
            <a:r>
              <a:rPr sz="2700" spc="-75" dirty="0">
                <a:solidFill>
                  <a:srgbClr val="FFFFFF"/>
                </a:solidFill>
                <a:latin typeface="Lucida Sans Unicode"/>
                <a:cs typeface="Lucida Sans Unicode"/>
              </a:rPr>
              <a:t>solusi</a:t>
            </a:r>
            <a:r>
              <a:rPr sz="2700" spc="-150" dirty="0">
                <a:solidFill>
                  <a:srgbClr val="FFFFFF"/>
                </a:solidFill>
                <a:latin typeface="Lucida Sans Unicode"/>
                <a:cs typeface="Lucida Sans Unicode"/>
              </a:rPr>
              <a:t> </a:t>
            </a:r>
            <a:r>
              <a:rPr sz="2700" spc="-60" dirty="0">
                <a:solidFill>
                  <a:srgbClr val="FFFFFF"/>
                </a:solidFill>
                <a:latin typeface="Lucida Sans Unicode"/>
                <a:cs typeface="Lucida Sans Unicode"/>
              </a:rPr>
              <a:t>untuk</a:t>
            </a:r>
            <a:r>
              <a:rPr sz="2700" spc="-155" dirty="0">
                <a:solidFill>
                  <a:srgbClr val="FFFFFF"/>
                </a:solidFill>
                <a:latin typeface="Lucida Sans Unicode"/>
                <a:cs typeface="Lucida Sans Unicode"/>
              </a:rPr>
              <a:t> </a:t>
            </a:r>
            <a:r>
              <a:rPr sz="2700" spc="-25" dirty="0">
                <a:solidFill>
                  <a:srgbClr val="FFFFFF"/>
                </a:solidFill>
                <a:latin typeface="Lucida Sans Unicode"/>
                <a:cs typeface="Lucida Sans Unicode"/>
              </a:rPr>
              <a:t>permasalahan</a:t>
            </a:r>
            <a:r>
              <a:rPr sz="2700" spc="-155" dirty="0">
                <a:solidFill>
                  <a:srgbClr val="FFFFFF"/>
                </a:solidFill>
                <a:latin typeface="Lucida Sans Unicode"/>
                <a:cs typeface="Lucida Sans Unicode"/>
              </a:rPr>
              <a:t> </a:t>
            </a:r>
            <a:r>
              <a:rPr sz="2700" spc="-55" dirty="0">
                <a:solidFill>
                  <a:srgbClr val="FFFFFF"/>
                </a:solidFill>
                <a:latin typeface="Lucida Sans Unicode"/>
                <a:cs typeface="Lucida Sans Unicode"/>
              </a:rPr>
              <a:t>kepemimpinan.  </a:t>
            </a:r>
            <a:r>
              <a:rPr sz="2700" spc="-50" dirty="0">
                <a:solidFill>
                  <a:srgbClr val="FFFFFF"/>
                </a:solidFill>
                <a:latin typeface="Lucida Sans Unicode"/>
                <a:cs typeface="Lucida Sans Unicode"/>
              </a:rPr>
              <a:t>Dengan</a:t>
            </a:r>
            <a:r>
              <a:rPr sz="2700" spc="-155" dirty="0">
                <a:solidFill>
                  <a:srgbClr val="FFFFFF"/>
                </a:solidFill>
                <a:latin typeface="Lucida Sans Unicode"/>
                <a:cs typeface="Lucida Sans Unicode"/>
              </a:rPr>
              <a:t> </a:t>
            </a:r>
            <a:r>
              <a:rPr sz="2700" spc="-25" dirty="0">
                <a:solidFill>
                  <a:srgbClr val="FFFFFF"/>
                </a:solidFill>
                <a:latin typeface="Lucida Sans Unicode"/>
                <a:cs typeface="Lucida Sans Unicode"/>
              </a:rPr>
              <a:t>menerapkan</a:t>
            </a:r>
            <a:r>
              <a:rPr sz="2700" spc="-180" dirty="0">
                <a:solidFill>
                  <a:srgbClr val="FFFFFF"/>
                </a:solidFill>
                <a:latin typeface="Lucida Sans Unicode"/>
                <a:cs typeface="Lucida Sans Unicode"/>
              </a:rPr>
              <a:t> </a:t>
            </a:r>
            <a:r>
              <a:rPr sz="2700" spc="-30" dirty="0">
                <a:latin typeface="Lucida Sans Unicode"/>
                <a:cs typeface="Lucida Sans Unicode"/>
              </a:rPr>
              <a:t>pendekatan</a:t>
            </a:r>
            <a:r>
              <a:rPr sz="2700" spc="-155" dirty="0">
                <a:latin typeface="Lucida Sans Unicode"/>
                <a:cs typeface="Lucida Sans Unicode"/>
              </a:rPr>
              <a:t> </a:t>
            </a:r>
            <a:r>
              <a:rPr sz="2700" spc="-45" dirty="0">
                <a:latin typeface="Lucida Sans Unicode"/>
                <a:cs typeface="Lucida Sans Unicode"/>
              </a:rPr>
              <a:t>berbasis  </a:t>
            </a:r>
            <a:r>
              <a:rPr sz="2700" spc="-20" dirty="0">
                <a:latin typeface="Lucida Sans Unicode"/>
                <a:cs typeface="Lucida Sans Unicode"/>
              </a:rPr>
              <a:t>dat</a:t>
            </a:r>
            <a:r>
              <a:rPr sz="2700" spc="-25" dirty="0">
                <a:latin typeface="Lucida Sans Unicode"/>
                <a:cs typeface="Lucida Sans Unicode"/>
              </a:rPr>
              <a:t>a</a:t>
            </a:r>
            <a:r>
              <a:rPr sz="2700" spc="-160" dirty="0">
                <a:solidFill>
                  <a:srgbClr val="FFFFFF"/>
                </a:solidFill>
                <a:latin typeface="Lucida Sans Unicode"/>
                <a:cs typeface="Lucida Sans Unicode"/>
              </a:rPr>
              <a:t>,</a:t>
            </a:r>
            <a:r>
              <a:rPr sz="2700" spc="-155" dirty="0">
                <a:solidFill>
                  <a:srgbClr val="FFFFFF"/>
                </a:solidFill>
                <a:latin typeface="Lucida Sans Unicode"/>
                <a:cs typeface="Lucida Sans Unicode"/>
              </a:rPr>
              <a:t> </a:t>
            </a:r>
            <a:r>
              <a:rPr sz="2700" spc="-75" dirty="0">
                <a:solidFill>
                  <a:srgbClr val="FFFFFF"/>
                </a:solidFill>
                <a:latin typeface="Lucida Sans Unicode"/>
                <a:cs typeface="Lucida Sans Unicode"/>
              </a:rPr>
              <a:t>kit</a:t>
            </a:r>
            <a:r>
              <a:rPr sz="2700" spc="-95" dirty="0">
                <a:solidFill>
                  <a:srgbClr val="FFFFFF"/>
                </a:solidFill>
                <a:latin typeface="Lucida Sans Unicode"/>
                <a:cs typeface="Lucida Sans Unicode"/>
              </a:rPr>
              <a:t>a</a:t>
            </a:r>
            <a:r>
              <a:rPr sz="2700" spc="-155" dirty="0">
                <a:solidFill>
                  <a:srgbClr val="FFFFFF"/>
                </a:solidFill>
                <a:latin typeface="Lucida Sans Unicode"/>
                <a:cs typeface="Lucida Sans Unicode"/>
              </a:rPr>
              <a:t> </a:t>
            </a:r>
            <a:r>
              <a:rPr sz="2700" spc="-25" dirty="0">
                <a:solidFill>
                  <a:srgbClr val="FFFFFF"/>
                </a:solidFill>
                <a:latin typeface="Lucida Sans Unicode"/>
                <a:cs typeface="Lucida Sans Unicode"/>
              </a:rPr>
              <a:t>dapat</a:t>
            </a:r>
            <a:r>
              <a:rPr sz="2700" spc="-155" dirty="0">
                <a:solidFill>
                  <a:srgbClr val="FFFFFF"/>
                </a:solidFill>
                <a:latin typeface="Lucida Sans Unicode"/>
                <a:cs typeface="Lucida Sans Unicode"/>
              </a:rPr>
              <a:t> </a:t>
            </a:r>
            <a:r>
              <a:rPr sz="2700" spc="-45" dirty="0">
                <a:solidFill>
                  <a:srgbClr val="FFFFFF"/>
                </a:solidFill>
                <a:latin typeface="Lucida Sans Unicode"/>
                <a:cs typeface="Lucida Sans Unicode"/>
              </a:rPr>
              <a:t>menciptakan</a:t>
            </a:r>
            <a:r>
              <a:rPr sz="2700" spc="-155" dirty="0">
                <a:solidFill>
                  <a:srgbClr val="FFFFFF"/>
                </a:solidFill>
                <a:latin typeface="Lucida Sans Unicode"/>
                <a:cs typeface="Lucida Sans Unicode"/>
              </a:rPr>
              <a:t> </a:t>
            </a:r>
            <a:r>
              <a:rPr sz="2700" spc="-70" dirty="0">
                <a:solidFill>
                  <a:srgbClr val="FFFFFF"/>
                </a:solidFill>
                <a:latin typeface="Lucida Sans Unicode"/>
                <a:cs typeface="Lucida Sans Unicode"/>
              </a:rPr>
              <a:t>kebijakan  </a:t>
            </a:r>
            <a:r>
              <a:rPr sz="2700" spc="-75" dirty="0">
                <a:solidFill>
                  <a:srgbClr val="FFFFFF"/>
                </a:solidFill>
                <a:latin typeface="Lucida Sans Unicode"/>
                <a:cs typeface="Lucida Sans Unicode"/>
              </a:rPr>
              <a:t>yang</a:t>
            </a:r>
            <a:r>
              <a:rPr sz="2700" spc="-155" dirty="0">
                <a:solidFill>
                  <a:srgbClr val="FFFFFF"/>
                </a:solidFill>
                <a:latin typeface="Lucida Sans Unicode"/>
                <a:cs typeface="Lucida Sans Unicode"/>
              </a:rPr>
              <a:t> </a:t>
            </a:r>
            <a:r>
              <a:rPr sz="2700" spc="-55" dirty="0">
                <a:solidFill>
                  <a:srgbClr val="FFFFFF"/>
                </a:solidFill>
                <a:latin typeface="Lucida Sans Unicode"/>
                <a:cs typeface="Lucida Sans Unicode"/>
              </a:rPr>
              <a:t>lebi</a:t>
            </a:r>
            <a:r>
              <a:rPr sz="2700" spc="-70" dirty="0">
                <a:solidFill>
                  <a:srgbClr val="FFFFFF"/>
                </a:solidFill>
                <a:latin typeface="Lucida Sans Unicode"/>
                <a:cs typeface="Lucida Sans Unicode"/>
              </a:rPr>
              <a:t>h</a:t>
            </a:r>
            <a:r>
              <a:rPr sz="2700" spc="-145" dirty="0">
                <a:solidFill>
                  <a:srgbClr val="FFFFFF"/>
                </a:solidFill>
                <a:latin typeface="Lucida Sans Unicode"/>
                <a:cs typeface="Lucida Sans Unicode"/>
              </a:rPr>
              <a:t> </a:t>
            </a:r>
            <a:r>
              <a:rPr sz="2700" spc="-20" dirty="0">
                <a:latin typeface="Lucida Sans Unicode"/>
                <a:cs typeface="Lucida Sans Unicode"/>
              </a:rPr>
              <a:t>relevan</a:t>
            </a:r>
            <a:r>
              <a:rPr sz="2700" spc="-160" dirty="0">
                <a:latin typeface="Lucida Sans Unicode"/>
                <a:cs typeface="Lucida Sans Unicode"/>
              </a:rPr>
              <a:t> </a:t>
            </a:r>
            <a:r>
              <a:rPr sz="2700" spc="-20" dirty="0">
                <a:solidFill>
                  <a:srgbClr val="FFFFFF"/>
                </a:solidFill>
                <a:latin typeface="Lucida Sans Unicode"/>
                <a:cs typeface="Lucida Sans Unicode"/>
              </a:rPr>
              <a:t>dan</a:t>
            </a:r>
            <a:r>
              <a:rPr sz="2700" spc="-155" dirty="0">
                <a:solidFill>
                  <a:srgbClr val="FFFFFF"/>
                </a:solidFill>
                <a:latin typeface="Lucida Sans Unicode"/>
                <a:cs typeface="Lucida Sans Unicode"/>
              </a:rPr>
              <a:t> </a:t>
            </a:r>
            <a:r>
              <a:rPr sz="2700" spc="-55" dirty="0">
                <a:solidFill>
                  <a:srgbClr val="FFFFFF"/>
                </a:solidFill>
                <a:latin typeface="Lucida Sans Unicode"/>
                <a:cs typeface="Lucida Sans Unicode"/>
              </a:rPr>
              <a:t>responsif</a:t>
            </a:r>
            <a:r>
              <a:rPr sz="2700" spc="-155" dirty="0">
                <a:solidFill>
                  <a:srgbClr val="FFFFFF"/>
                </a:solidFill>
                <a:latin typeface="Lucida Sans Unicode"/>
                <a:cs typeface="Lucida Sans Unicode"/>
              </a:rPr>
              <a:t> </a:t>
            </a:r>
            <a:r>
              <a:rPr sz="2700" spc="-25" dirty="0">
                <a:solidFill>
                  <a:srgbClr val="FFFFFF"/>
                </a:solidFill>
                <a:latin typeface="Lucida Sans Unicode"/>
                <a:cs typeface="Lucida Sans Unicode"/>
              </a:rPr>
              <a:t>terhadap  </a:t>
            </a:r>
            <a:r>
              <a:rPr sz="2700" spc="-40" dirty="0">
                <a:solidFill>
                  <a:srgbClr val="FFFFFF"/>
                </a:solidFill>
                <a:latin typeface="Lucida Sans Unicode"/>
                <a:cs typeface="Lucida Sans Unicode"/>
              </a:rPr>
              <a:t>kebutuhan</a:t>
            </a:r>
            <a:r>
              <a:rPr sz="2700" spc="-160" dirty="0">
                <a:solidFill>
                  <a:srgbClr val="FFFFFF"/>
                </a:solidFill>
                <a:latin typeface="Lucida Sans Unicode"/>
                <a:cs typeface="Lucida Sans Unicode"/>
              </a:rPr>
              <a:t> </a:t>
            </a:r>
            <a:r>
              <a:rPr sz="2700" spc="-45" dirty="0">
                <a:solidFill>
                  <a:srgbClr val="FFFFFF"/>
                </a:solidFill>
                <a:latin typeface="Lucida Sans Unicode"/>
                <a:cs typeface="Lucida Sans Unicode"/>
              </a:rPr>
              <a:t>masyarakat.</a:t>
            </a:r>
            <a:endParaRPr sz="2700">
              <a:latin typeface="Lucida Sans Unicode"/>
              <a:cs typeface="Lucida Sans Unicode"/>
            </a:endParaRPr>
          </a:p>
        </p:txBody>
      </p:sp>
      <p:sp>
        <p:nvSpPr>
          <p:cNvPr id="14" name="object 14"/>
          <p:cNvSpPr/>
          <p:nvPr/>
        </p:nvSpPr>
        <p:spPr>
          <a:xfrm>
            <a:off x="8636127" y="2744749"/>
            <a:ext cx="3476625" cy="95250"/>
          </a:xfrm>
          <a:custGeom>
            <a:avLst/>
            <a:gdLst/>
            <a:ahLst/>
            <a:cxnLst/>
            <a:rect l="l" t="t" r="r" b="b"/>
            <a:pathLst>
              <a:path w="3476625" h="95250">
                <a:moveTo>
                  <a:pt x="3476625" y="0"/>
                </a:moveTo>
                <a:lnTo>
                  <a:pt x="0" y="0"/>
                </a:lnTo>
                <a:lnTo>
                  <a:pt x="0" y="95250"/>
                </a:lnTo>
                <a:lnTo>
                  <a:pt x="3476625" y="95250"/>
                </a:lnTo>
                <a:lnTo>
                  <a:pt x="3476625" y="0"/>
                </a:lnTo>
                <a:close/>
              </a:path>
            </a:pathLst>
          </a:custGeom>
          <a:solidFill>
            <a:srgbClr val="70B1DA"/>
          </a:solid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282938"/>
          </a:solidFill>
        </p:spPr>
        <p:txBody>
          <a:bodyPr wrap="square" lIns="0" tIns="0" rIns="0" bIns="0" rtlCol="0"/>
          <a:lstStyle/>
          <a:p>
            <a:endParaRPr/>
          </a:p>
        </p:txBody>
      </p:sp>
      <p:grpSp>
        <p:nvGrpSpPr>
          <p:cNvPr id="3" name="object 3"/>
          <p:cNvGrpSpPr/>
          <p:nvPr/>
        </p:nvGrpSpPr>
        <p:grpSpPr>
          <a:xfrm>
            <a:off x="10667504" y="0"/>
            <a:ext cx="7620634" cy="5420995"/>
            <a:chOff x="10667504" y="0"/>
            <a:chExt cx="7620634" cy="5420995"/>
          </a:xfrm>
        </p:grpSpPr>
        <p:sp>
          <p:nvSpPr>
            <p:cNvPr id="4" name="object 4"/>
            <p:cNvSpPr/>
            <p:nvPr/>
          </p:nvSpPr>
          <p:spPr>
            <a:xfrm>
              <a:off x="11205248" y="12"/>
              <a:ext cx="7082790" cy="5093970"/>
            </a:xfrm>
            <a:custGeom>
              <a:avLst/>
              <a:gdLst/>
              <a:ahLst/>
              <a:cxnLst/>
              <a:rect l="l" t="t" r="r" b="b"/>
              <a:pathLst>
                <a:path w="7082790" h="5093970">
                  <a:moveTo>
                    <a:pt x="2938869" y="3168294"/>
                  </a:moveTo>
                  <a:lnTo>
                    <a:pt x="1738325" y="1965236"/>
                  </a:lnTo>
                  <a:lnTo>
                    <a:pt x="0" y="3703548"/>
                  </a:lnTo>
                  <a:lnTo>
                    <a:pt x="1200569" y="4906607"/>
                  </a:lnTo>
                  <a:lnTo>
                    <a:pt x="2938869" y="3168294"/>
                  </a:lnTo>
                  <a:close/>
                </a:path>
                <a:path w="7082790" h="5093970">
                  <a:moveTo>
                    <a:pt x="7082739" y="558787"/>
                  </a:moveTo>
                  <a:lnTo>
                    <a:pt x="6523952" y="0"/>
                  </a:lnTo>
                  <a:lnTo>
                    <a:pt x="3813949" y="0"/>
                  </a:lnTo>
                  <a:lnTo>
                    <a:pt x="1944712" y="1869198"/>
                  </a:lnTo>
                  <a:lnTo>
                    <a:pt x="5168989" y="5093411"/>
                  </a:lnTo>
                  <a:lnTo>
                    <a:pt x="7082739" y="3179622"/>
                  </a:lnTo>
                  <a:lnTo>
                    <a:pt x="7082739" y="558787"/>
                  </a:lnTo>
                  <a:close/>
                </a:path>
              </a:pathLst>
            </a:custGeom>
            <a:solidFill>
              <a:srgbClr val="70B1DA"/>
            </a:solidFill>
          </p:spPr>
          <p:txBody>
            <a:bodyPr wrap="square" lIns="0" tIns="0" rIns="0" bIns="0" rtlCol="0"/>
            <a:lstStyle/>
            <a:p>
              <a:endParaRPr/>
            </a:p>
          </p:txBody>
        </p:sp>
        <p:sp>
          <p:nvSpPr>
            <p:cNvPr id="5" name="object 5"/>
            <p:cNvSpPr/>
            <p:nvPr/>
          </p:nvSpPr>
          <p:spPr>
            <a:xfrm>
              <a:off x="10667504" y="1429994"/>
              <a:ext cx="2371090" cy="2371725"/>
            </a:xfrm>
            <a:custGeom>
              <a:avLst/>
              <a:gdLst/>
              <a:ahLst/>
              <a:cxnLst/>
              <a:rect l="l" t="t" r="r" b="b"/>
              <a:pathLst>
                <a:path w="2371090" h="2371725">
                  <a:moveTo>
                    <a:pt x="1738312" y="0"/>
                  </a:moveTo>
                  <a:lnTo>
                    <a:pt x="0" y="1738312"/>
                  </a:lnTo>
                  <a:lnTo>
                    <a:pt x="632790" y="2371115"/>
                  </a:lnTo>
                  <a:lnTo>
                    <a:pt x="2371077" y="630301"/>
                  </a:lnTo>
                  <a:lnTo>
                    <a:pt x="1738312" y="0"/>
                  </a:lnTo>
                  <a:close/>
                </a:path>
              </a:pathLst>
            </a:custGeom>
            <a:solidFill>
              <a:srgbClr val="484C68"/>
            </a:solidFill>
          </p:spPr>
          <p:txBody>
            <a:bodyPr wrap="square" lIns="0" tIns="0" rIns="0" bIns="0" rtlCol="0"/>
            <a:lstStyle/>
            <a:p>
              <a:endParaRPr/>
            </a:p>
          </p:txBody>
        </p:sp>
        <p:sp>
          <p:nvSpPr>
            <p:cNvPr id="6" name="object 6"/>
            <p:cNvSpPr/>
            <p:nvPr/>
          </p:nvSpPr>
          <p:spPr>
            <a:xfrm>
              <a:off x="16535019" y="3474669"/>
              <a:ext cx="1753235" cy="1946275"/>
            </a:xfrm>
            <a:custGeom>
              <a:avLst/>
              <a:gdLst/>
              <a:ahLst/>
              <a:cxnLst/>
              <a:rect l="l" t="t" r="r" b="b"/>
              <a:pathLst>
                <a:path w="1753234" h="1946275">
                  <a:moveTo>
                    <a:pt x="1752992" y="0"/>
                  </a:moveTo>
                  <a:lnTo>
                    <a:pt x="0" y="1751456"/>
                  </a:lnTo>
                  <a:lnTo>
                    <a:pt x="194691" y="1946186"/>
                  </a:lnTo>
                  <a:lnTo>
                    <a:pt x="1752992" y="386511"/>
                  </a:lnTo>
                  <a:lnTo>
                    <a:pt x="1752992" y="0"/>
                  </a:lnTo>
                  <a:close/>
                </a:path>
              </a:pathLst>
            </a:custGeom>
            <a:solidFill>
              <a:srgbClr val="70B1DA"/>
            </a:solidFill>
          </p:spPr>
          <p:txBody>
            <a:bodyPr wrap="square" lIns="0" tIns="0" rIns="0" bIns="0" rtlCol="0"/>
            <a:lstStyle/>
            <a:p>
              <a:endParaRPr/>
            </a:p>
          </p:txBody>
        </p:sp>
      </p:grpSp>
      <p:grpSp>
        <p:nvGrpSpPr>
          <p:cNvPr id="7" name="object 7"/>
          <p:cNvGrpSpPr/>
          <p:nvPr/>
        </p:nvGrpSpPr>
        <p:grpSpPr>
          <a:xfrm>
            <a:off x="0" y="4062768"/>
            <a:ext cx="5257800" cy="6225540"/>
            <a:chOff x="0" y="4062768"/>
            <a:chExt cx="5257800" cy="6225540"/>
          </a:xfrm>
        </p:grpSpPr>
        <p:sp>
          <p:nvSpPr>
            <p:cNvPr id="8" name="object 8"/>
            <p:cNvSpPr/>
            <p:nvPr/>
          </p:nvSpPr>
          <p:spPr>
            <a:xfrm>
              <a:off x="0" y="6801866"/>
              <a:ext cx="4617085" cy="3486150"/>
            </a:xfrm>
            <a:custGeom>
              <a:avLst/>
              <a:gdLst/>
              <a:ahLst/>
              <a:cxnLst/>
              <a:rect l="l" t="t" r="r" b="b"/>
              <a:pathLst>
                <a:path w="4617085" h="3486150">
                  <a:moveTo>
                    <a:pt x="1392351" y="0"/>
                  </a:moveTo>
                  <a:lnTo>
                    <a:pt x="0" y="1391813"/>
                  </a:lnTo>
                  <a:lnTo>
                    <a:pt x="0" y="3485896"/>
                  </a:lnTo>
                  <a:lnTo>
                    <a:pt x="4353736" y="3485896"/>
                  </a:lnTo>
                  <a:lnTo>
                    <a:pt x="4616564" y="3222966"/>
                  </a:lnTo>
                  <a:lnTo>
                    <a:pt x="1392351" y="0"/>
                  </a:lnTo>
                  <a:close/>
                </a:path>
              </a:pathLst>
            </a:custGeom>
            <a:solidFill>
              <a:srgbClr val="484C68"/>
            </a:solidFill>
          </p:spPr>
          <p:txBody>
            <a:bodyPr wrap="square" lIns="0" tIns="0" rIns="0" bIns="0" rtlCol="0"/>
            <a:lstStyle/>
            <a:p>
              <a:endParaRPr/>
            </a:p>
          </p:txBody>
        </p:sp>
        <p:sp>
          <p:nvSpPr>
            <p:cNvPr id="9" name="object 9"/>
            <p:cNvSpPr/>
            <p:nvPr/>
          </p:nvSpPr>
          <p:spPr>
            <a:xfrm>
              <a:off x="0" y="4062768"/>
              <a:ext cx="1925955" cy="3851910"/>
            </a:xfrm>
            <a:custGeom>
              <a:avLst/>
              <a:gdLst/>
              <a:ahLst/>
              <a:cxnLst/>
              <a:rect l="l" t="t" r="r" b="b"/>
              <a:pathLst>
                <a:path w="1925955" h="3851909">
                  <a:moveTo>
                    <a:pt x="0" y="0"/>
                  </a:moveTo>
                  <a:lnTo>
                    <a:pt x="0" y="3851856"/>
                  </a:lnTo>
                  <a:lnTo>
                    <a:pt x="1925929" y="1925929"/>
                  </a:lnTo>
                  <a:lnTo>
                    <a:pt x="0" y="0"/>
                  </a:lnTo>
                  <a:close/>
                </a:path>
              </a:pathLst>
            </a:custGeom>
            <a:solidFill>
              <a:srgbClr val="70B1DA"/>
            </a:solidFill>
          </p:spPr>
          <p:txBody>
            <a:bodyPr wrap="square" lIns="0" tIns="0" rIns="0" bIns="0" rtlCol="0"/>
            <a:lstStyle/>
            <a:p>
              <a:endParaRPr/>
            </a:p>
          </p:txBody>
        </p:sp>
        <p:pic>
          <p:nvPicPr>
            <p:cNvPr id="10" name="object 10"/>
            <p:cNvPicPr/>
            <p:nvPr/>
          </p:nvPicPr>
          <p:blipFill>
            <a:blip r:embed="rId2" cstate="print"/>
            <a:stretch>
              <a:fillRect/>
            </a:stretch>
          </p:blipFill>
          <p:spPr>
            <a:xfrm>
              <a:off x="3613035" y="6461823"/>
              <a:ext cx="1644523" cy="278104"/>
            </a:xfrm>
            <a:prstGeom prst="rect">
              <a:avLst/>
            </a:prstGeom>
          </p:spPr>
        </p:pic>
      </p:grpSp>
      <p:sp>
        <p:nvSpPr>
          <p:cNvPr id="11" name="object 11"/>
          <p:cNvSpPr txBox="1">
            <a:spLocks noGrp="1"/>
          </p:cNvSpPr>
          <p:nvPr>
            <p:ph type="title"/>
          </p:nvPr>
        </p:nvSpPr>
        <p:spPr>
          <a:xfrm>
            <a:off x="1453286" y="2143023"/>
            <a:ext cx="8168005" cy="1054100"/>
          </a:xfrm>
          <a:prstGeom prst="rect">
            <a:avLst/>
          </a:prstGeom>
        </p:spPr>
        <p:txBody>
          <a:bodyPr vert="horz" wrap="square" lIns="0" tIns="12700" rIns="0" bIns="0" rtlCol="0">
            <a:spAutoFit/>
          </a:bodyPr>
          <a:lstStyle/>
          <a:p>
            <a:pPr marL="12700">
              <a:lnSpc>
                <a:spcPct val="100000"/>
              </a:lnSpc>
              <a:spcBef>
                <a:spcPts val="100"/>
              </a:spcBef>
            </a:pPr>
            <a:r>
              <a:rPr sz="6750" b="0" spc="315" dirty="0">
                <a:solidFill>
                  <a:srgbClr val="FFFFFF"/>
                </a:solidFill>
                <a:latin typeface="Cambria"/>
                <a:cs typeface="Cambria"/>
              </a:rPr>
              <a:t>Implementasi</a:t>
            </a:r>
            <a:r>
              <a:rPr sz="6750" b="0" spc="170" dirty="0">
                <a:solidFill>
                  <a:srgbClr val="FFFFFF"/>
                </a:solidFill>
                <a:latin typeface="Cambria"/>
                <a:cs typeface="Cambria"/>
              </a:rPr>
              <a:t> </a:t>
            </a:r>
            <a:r>
              <a:rPr sz="6750" b="0" spc="265" dirty="0">
                <a:solidFill>
                  <a:srgbClr val="FFFFFF"/>
                </a:solidFill>
                <a:latin typeface="Cambria"/>
                <a:cs typeface="Cambria"/>
              </a:rPr>
              <a:t>Solusi</a:t>
            </a:r>
            <a:endParaRPr sz="6750">
              <a:latin typeface="Cambria"/>
              <a:cs typeface="Cambria"/>
            </a:endParaRPr>
          </a:p>
        </p:txBody>
      </p:sp>
      <p:pic>
        <p:nvPicPr>
          <p:cNvPr id="12" name="object 12"/>
          <p:cNvPicPr/>
          <p:nvPr/>
        </p:nvPicPr>
        <p:blipFill>
          <a:blip r:embed="rId3" cstate="print"/>
          <a:stretch>
            <a:fillRect/>
          </a:stretch>
        </p:blipFill>
        <p:spPr>
          <a:xfrm>
            <a:off x="7370800" y="4404423"/>
            <a:ext cx="2137105" cy="356793"/>
          </a:xfrm>
          <a:prstGeom prst="rect">
            <a:avLst/>
          </a:prstGeom>
        </p:spPr>
      </p:pic>
      <p:sp>
        <p:nvSpPr>
          <p:cNvPr id="13" name="object 13"/>
          <p:cNvSpPr txBox="1"/>
          <p:nvPr/>
        </p:nvSpPr>
        <p:spPr>
          <a:xfrm>
            <a:off x="3566858" y="3914000"/>
            <a:ext cx="6059805" cy="2903855"/>
          </a:xfrm>
          <a:prstGeom prst="rect">
            <a:avLst/>
          </a:prstGeom>
        </p:spPr>
        <p:txBody>
          <a:bodyPr vert="horz" wrap="square" lIns="0" tIns="12700" rIns="0" bIns="0" rtlCol="0">
            <a:spAutoFit/>
          </a:bodyPr>
          <a:lstStyle/>
          <a:p>
            <a:pPr marL="70485" marR="5080" indent="130175" algn="r">
              <a:lnSpc>
                <a:spcPct val="100000"/>
              </a:lnSpc>
              <a:spcBef>
                <a:spcPts val="100"/>
              </a:spcBef>
            </a:pPr>
            <a:r>
              <a:rPr sz="2700" spc="-20" dirty="0">
                <a:solidFill>
                  <a:srgbClr val="FFFFFF"/>
                </a:solidFill>
                <a:latin typeface="Lucida Sans Unicode"/>
                <a:cs typeface="Lucida Sans Unicode"/>
              </a:rPr>
              <a:t>Setelah</a:t>
            </a:r>
            <a:r>
              <a:rPr sz="2700" spc="-155" dirty="0">
                <a:solidFill>
                  <a:srgbClr val="FFFFFF"/>
                </a:solidFill>
                <a:latin typeface="Lucida Sans Unicode"/>
                <a:cs typeface="Lucida Sans Unicode"/>
              </a:rPr>
              <a:t> </a:t>
            </a:r>
            <a:r>
              <a:rPr sz="2700" spc="-35" dirty="0">
                <a:solidFill>
                  <a:srgbClr val="FFFFFF"/>
                </a:solidFill>
                <a:latin typeface="Lucida Sans Unicode"/>
                <a:cs typeface="Lucida Sans Unicode"/>
              </a:rPr>
              <a:t>merumuskan</a:t>
            </a:r>
            <a:r>
              <a:rPr sz="2700" spc="-155" dirty="0">
                <a:solidFill>
                  <a:srgbClr val="FFFFFF"/>
                </a:solidFill>
                <a:latin typeface="Lucida Sans Unicode"/>
                <a:cs typeface="Lucida Sans Unicode"/>
              </a:rPr>
              <a:t> </a:t>
            </a:r>
            <a:r>
              <a:rPr sz="2700" spc="-85" dirty="0">
                <a:solidFill>
                  <a:srgbClr val="FFFFFF"/>
                </a:solidFill>
                <a:latin typeface="Lucida Sans Unicode"/>
                <a:cs typeface="Lucida Sans Unicode"/>
              </a:rPr>
              <a:t>solusi,</a:t>
            </a:r>
            <a:r>
              <a:rPr sz="2700" spc="-150" dirty="0">
                <a:solidFill>
                  <a:srgbClr val="FFFFFF"/>
                </a:solidFill>
                <a:latin typeface="Lucida Sans Unicode"/>
                <a:cs typeface="Lucida Sans Unicode"/>
              </a:rPr>
              <a:t> </a:t>
            </a:r>
            <a:r>
              <a:rPr sz="2700" spc="-70" dirty="0">
                <a:solidFill>
                  <a:srgbClr val="FFFFFF"/>
                </a:solidFill>
                <a:latin typeface="Lucida Sans Unicode"/>
                <a:cs typeface="Lucida Sans Unicode"/>
              </a:rPr>
              <a:t>langkah  </a:t>
            </a:r>
            <a:r>
              <a:rPr sz="2700" spc="-45" dirty="0">
                <a:solidFill>
                  <a:srgbClr val="FFFFFF"/>
                </a:solidFill>
                <a:latin typeface="Lucida Sans Unicode"/>
                <a:cs typeface="Lucida Sans Unicode"/>
              </a:rPr>
              <a:t>selanjutnya</a:t>
            </a:r>
            <a:r>
              <a:rPr sz="2700" spc="-150" dirty="0">
                <a:solidFill>
                  <a:srgbClr val="FFFFFF"/>
                </a:solidFill>
                <a:latin typeface="Lucida Sans Unicode"/>
                <a:cs typeface="Lucida Sans Unicode"/>
              </a:rPr>
              <a:t> </a:t>
            </a:r>
            <a:r>
              <a:rPr sz="2700" spc="-25" dirty="0">
                <a:solidFill>
                  <a:srgbClr val="FFFFFF"/>
                </a:solidFill>
                <a:latin typeface="Lucida Sans Unicode"/>
                <a:cs typeface="Lucida Sans Unicode"/>
              </a:rPr>
              <a:t>adalah</a:t>
            </a:r>
            <a:r>
              <a:rPr sz="2700" spc="-190" dirty="0">
                <a:solidFill>
                  <a:srgbClr val="FFFFFF"/>
                </a:solidFill>
                <a:latin typeface="Lucida Sans Unicode"/>
                <a:cs typeface="Lucida Sans Unicode"/>
              </a:rPr>
              <a:t> </a:t>
            </a:r>
            <a:r>
              <a:rPr sz="2700" spc="-50" dirty="0">
                <a:latin typeface="Lucida Sans Unicode"/>
                <a:cs typeface="Lucida Sans Unicode"/>
              </a:rPr>
              <a:t>implementas</a:t>
            </a:r>
            <a:r>
              <a:rPr sz="2700" spc="-15" dirty="0">
                <a:latin typeface="Lucida Sans Unicode"/>
                <a:cs typeface="Lucida Sans Unicode"/>
              </a:rPr>
              <a:t>i</a:t>
            </a:r>
            <a:r>
              <a:rPr sz="2700" spc="-145" dirty="0">
                <a:solidFill>
                  <a:srgbClr val="FFFFFF"/>
                </a:solidFill>
                <a:latin typeface="Lucida Sans Unicode"/>
                <a:cs typeface="Lucida Sans Unicode"/>
              </a:rPr>
              <a:t>.  </a:t>
            </a:r>
            <a:r>
              <a:rPr sz="2700" spc="-40" dirty="0">
                <a:solidFill>
                  <a:srgbClr val="FFFFFF"/>
                </a:solidFill>
                <a:latin typeface="Lucida Sans Unicode"/>
                <a:cs typeface="Lucida Sans Unicode"/>
              </a:rPr>
              <a:t>Melibatkan</a:t>
            </a:r>
            <a:r>
              <a:rPr sz="2700" spc="-175" dirty="0">
                <a:solidFill>
                  <a:srgbClr val="FFFFFF"/>
                </a:solidFill>
                <a:latin typeface="Lucida Sans Unicode"/>
                <a:cs typeface="Lucida Sans Unicode"/>
              </a:rPr>
              <a:t> </a:t>
            </a:r>
            <a:r>
              <a:rPr sz="2700" spc="-35" dirty="0">
                <a:solidFill>
                  <a:srgbClr val="FFFFFF"/>
                </a:solidFill>
                <a:latin typeface="Lucida Sans Unicode"/>
                <a:cs typeface="Lucida Sans Unicode"/>
              </a:rPr>
              <a:t>masyarakat</a:t>
            </a:r>
            <a:r>
              <a:rPr sz="2700" spc="-170" dirty="0">
                <a:solidFill>
                  <a:srgbClr val="FFFFFF"/>
                </a:solidFill>
                <a:latin typeface="Lucida Sans Unicode"/>
                <a:cs typeface="Lucida Sans Unicode"/>
              </a:rPr>
              <a:t> </a:t>
            </a:r>
            <a:r>
              <a:rPr sz="2700" spc="-30" dirty="0">
                <a:solidFill>
                  <a:srgbClr val="FFFFFF"/>
                </a:solidFill>
                <a:latin typeface="Lucida Sans Unicode"/>
                <a:cs typeface="Lucida Sans Unicode"/>
              </a:rPr>
              <a:t>dalam</a:t>
            </a:r>
            <a:r>
              <a:rPr sz="2700" spc="-175" dirty="0">
                <a:solidFill>
                  <a:srgbClr val="FFFFFF"/>
                </a:solidFill>
                <a:latin typeface="Lucida Sans Unicode"/>
                <a:cs typeface="Lucida Sans Unicode"/>
              </a:rPr>
              <a:t> </a:t>
            </a:r>
            <a:r>
              <a:rPr sz="2700" spc="-45" dirty="0">
                <a:solidFill>
                  <a:srgbClr val="FFFFFF"/>
                </a:solidFill>
                <a:latin typeface="Lucida Sans Unicode"/>
                <a:cs typeface="Lucida Sans Unicode"/>
              </a:rPr>
              <a:t>proses </a:t>
            </a:r>
            <a:r>
              <a:rPr sz="2700" spc="-840" dirty="0">
                <a:solidFill>
                  <a:srgbClr val="FFFFFF"/>
                </a:solidFill>
                <a:latin typeface="Lucida Sans Unicode"/>
                <a:cs typeface="Lucida Sans Unicode"/>
              </a:rPr>
              <a:t> </a:t>
            </a:r>
            <a:r>
              <a:rPr sz="2700" spc="-90" dirty="0">
                <a:solidFill>
                  <a:srgbClr val="FFFFFF"/>
                </a:solidFill>
                <a:latin typeface="Lucida Sans Unicode"/>
                <a:cs typeface="Lucida Sans Unicode"/>
              </a:rPr>
              <a:t>in</a:t>
            </a:r>
            <a:r>
              <a:rPr sz="2700" spc="-55" dirty="0">
                <a:solidFill>
                  <a:srgbClr val="FFFFFF"/>
                </a:solidFill>
                <a:latin typeface="Lucida Sans Unicode"/>
                <a:cs typeface="Lucida Sans Unicode"/>
              </a:rPr>
              <a:t>i</a:t>
            </a:r>
            <a:r>
              <a:rPr sz="2700" spc="-155" dirty="0">
                <a:solidFill>
                  <a:srgbClr val="FFFFFF"/>
                </a:solidFill>
                <a:latin typeface="Lucida Sans Unicode"/>
                <a:cs typeface="Lucida Sans Unicode"/>
              </a:rPr>
              <a:t> </a:t>
            </a:r>
            <a:r>
              <a:rPr sz="2700" spc="-60" dirty="0">
                <a:solidFill>
                  <a:srgbClr val="FFFFFF"/>
                </a:solidFill>
                <a:latin typeface="Lucida Sans Unicode"/>
                <a:cs typeface="Lucida Sans Unicode"/>
              </a:rPr>
              <a:t>sangat</a:t>
            </a:r>
            <a:r>
              <a:rPr sz="2700" spc="-150" dirty="0">
                <a:solidFill>
                  <a:srgbClr val="FFFFFF"/>
                </a:solidFill>
                <a:latin typeface="Lucida Sans Unicode"/>
                <a:cs typeface="Lucida Sans Unicode"/>
              </a:rPr>
              <a:t> </a:t>
            </a:r>
            <a:r>
              <a:rPr sz="2700" spc="-65" dirty="0">
                <a:solidFill>
                  <a:srgbClr val="FFFFFF"/>
                </a:solidFill>
                <a:latin typeface="Lucida Sans Unicode"/>
                <a:cs typeface="Lucida Sans Unicode"/>
              </a:rPr>
              <a:t>penting</a:t>
            </a:r>
            <a:r>
              <a:rPr sz="2700" spc="-155" dirty="0">
                <a:solidFill>
                  <a:srgbClr val="FFFFFF"/>
                </a:solidFill>
                <a:latin typeface="Lucida Sans Unicode"/>
                <a:cs typeface="Lucida Sans Unicode"/>
              </a:rPr>
              <a:t> </a:t>
            </a:r>
            <a:r>
              <a:rPr sz="2700" spc="-55" dirty="0">
                <a:solidFill>
                  <a:srgbClr val="FFFFFF"/>
                </a:solidFill>
                <a:latin typeface="Lucida Sans Unicode"/>
                <a:cs typeface="Lucida Sans Unicode"/>
              </a:rPr>
              <a:t>agar</a:t>
            </a:r>
            <a:r>
              <a:rPr sz="2700" spc="-155" dirty="0">
                <a:solidFill>
                  <a:srgbClr val="FFFFFF"/>
                </a:solidFill>
                <a:latin typeface="Lucida Sans Unicode"/>
                <a:cs typeface="Lucida Sans Unicode"/>
              </a:rPr>
              <a:t> </a:t>
            </a:r>
            <a:r>
              <a:rPr sz="2700" spc="-25" dirty="0">
                <a:solidFill>
                  <a:srgbClr val="FFFFFF"/>
                </a:solidFill>
                <a:latin typeface="Lucida Sans Unicode"/>
                <a:cs typeface="Lucida Sans Unicode"/>
              </a:rPr>
              <a:t>mereka  </a:t>
            </a:r>
            <a:r>
              <a:rPr sz="2700" spc="-15" dirty="0">
                <a:solidFill>
                  <a:srgbClr val="FFFFFF"/>
                </a:solidFill>
                <a:latin typeface="Lucida Sans Unicode"/>
                <a:cs typeface="Lucida Sans Unicode"/>
              </a:rPr>
              <a:t>merasa</a:t>
            </a:r>
            <a:r>
              <a:rPr sz="2700" spc="-155" dirty="0">
                <a:solidFill>
                  <a:srgbClr val="FFFFFF"/>
                </a:solidFill>
                <a:latin typeface="Lucida Sans Unicode"/>
                <a:cs typeface="Lucida Sans Unicode"/>
              </a:rPr>
              <a:t> </a:t>
            </a:r>
            <a:r>
              <a:rPr sz="2700" spc="-75" dirty="0">
                <a:solidFill>
                  <a:srgbClr val="FFFFFF"/>
                </a:solidFill>
                <a:latin typeface="Lucida Sans Unicode"/>
                <a:cs typeface="Lucida Sans Unicode"/>
              </a:rPr>
              <a:t>memiliki</a:t>
            </a:r>
            <a:r>
              <a:rPr sz="2700" spc="-155" dirty="0">
                <a:solidFill>
                  <a:srgbClr val="FFFFFF"/>
                </a:solidFill>
                <a:latin typeface="Lucida Sans Unicode"/>
                <a:cs typeface="Lucida Sans Unicode"/>
              </a:rPr>
              <a:t> </a:t>
            </a:r>
            <a:r>
              <a:rPr sz="2700" spc="-20" dirty="0">
                <a:solidFill>
                  <a:srgbClr val="FFFFFF"/>
                </a:solidFill>
                <a:latin typeface="Lucida Sans Unicode"/>
                <a:cs typeface="Lucida Sans Unicode"/>
              </a:rPr>
              <a:t>dan</a:t>
            </a:r>
            <a:r>
              <a:rPr sz="2700" spc="-155" dirty="0">
                <a:solidFill>
                  <a:srgbClr val="FFFFFF"/>
                </a:solidFill>
                <a:latin typeface="Lucida Sans Unicode"/>
                <a:cs typeface="Lucida Sans Unicode"/>
              </a:rPr>
              <a:t> </a:t>
            </a:r>
            <a:r>
              <a:rPr sz="2700" spc="-50" dirty="0">
                <a:solidFill>
                  <a:srgbClr val="FFFFFF"/>
                </a:solidFill>
                <a:latin typeface="Lucida Sans Unicode"/>
                <a:cs typeface="Lucida Sans Unicode"/>
              </a:rPr>
              <a:t>berkontribusi  </a:t>
            </a:r>
            <a:r>
              <a:rPr sz="2700" spc="-25" dirty="0">
                <a:solidFill>
                  <a:srgbClr val="FFFFFF"/>
                </a:solidFill>
                <a:latin typeface="Lucida Sans Unicode"/>
                <a:cs typeface="Lucida Sans Unicode"/>
              </a:rPr>
              <a:t>terhada</a:t>
            </a:r>
            <a:r>
              <a:rPr sz="2700" spc="-20" dirty="0">
                <a:solidFill>
                  <a:srgbClr val="FFFFFF"/>
                </a:solidFill>
                <a:latin typeface="Lucida Sans Unicode"/>
                <a:cs typeface="Lucida Sans Unicode"/>
              </a:rPr>
              <a:t>p</a:t>
            </a:r>
            <a:r>
              <a:rPr sz="2700" spc="-155" dirty="0">
                <a:solidFill>
                  <a:srgbClr val="FFFFFF"/>
                </a:solidFill>
                <a:latin typeface="Lucida Sans Unicode"/>
                <a:cs typeface="Lucida Sans Unicode"/>
              </a:rPr>
              <a:t> </a:t>
            </a:r>
            <a:r>
              <a:rPr sz="2700" spc="-15" dirty="0">
                <a:solidFill>
                  <a:srgbClr val="FFFFFF"/>
                </a:solidFill>
                <a:latin typeface="Lucida Sans Unicode"/>
                <a:cs typeface="Lucida Sans Unicode"/>
              </a:rPr>
              <a:t>perubahan</a:t>
            </a:r>
            <a:r>
              <a:rPr sz="2700" spc="-155" dirty="0">
                <a:solidFill>
                  <a:srgbClr val="FFFFFF"/>
                </a:solidFill>
                <a:latin typeface="Lucida Sans Unicode"/>
                <a:cs typeface="Lucida Sans Unicode"/>
              </a:rPr>
              <a:t> </a:t>
            </a:r>
            <a:r>
              <a:rPr sz="2700" spc="-75" dirty="0">
                <a:solidFill>
                  <a:srgbClr val="FFFFFF"/>
                </a:solidFill>
                <a:latin typeface="Lucida Sans Unicode"/>
                <a:cs typeface="Lucida Sans Unicode"/>
              </a:rPr>
              <a:t>yang</a:t>
            </a:r>
            <a:r>
              <a:rPr sz="2700" spc="-155" dirty="0">
                <a:solidFill>
                  <a:srgbClr val="FFFFFF"/>
                </a:solidFill>
                <a:latin typeface="Lucida Sans Unicode"/>
                <a:cs typeface="Lucida Sans Unicode"/>
              </a:rPr>
              <a:t> </a:t>
            </a:r>
            <a:r>
              <a:rPr sz="2700" spc="-65" dirty="0">
                <a:solidFill>
                  <a:srgbClr val="FFFFFF"/>
                </a:solidFill>
                <a:latin typeface="Lucida Sans Unicode"/>
                <a:cs typeface="Lucida Sans Unicode"/>
              </a:rPr>
              <a:t>terjadi.</a:t>
            </a:r>
            <a:endParaRPr sz="2700">
              <a:latin typeface="Lucida Sans Unicode"/>
              <a:cs typeface="Lucida Sans Unicode"/>
            </a:endParaRPr>
          </a:p>
          <a:p>
            <a:pPr marR="9525" algn="r">
              <a:lnSpc>
                <a:spcPts val="3225"/>
              </a:lnSpc>
            </a:pPr>
            <a:r>
              <a:rPr sz="2700" spc="-60" dirty="0">
                <a:latin typeface="Lucida Sans Unicode"/>
                <a:cs typeface="Lucida Sans Unicode"/>
              </a:rPr>
              <a:t>Kolaboras</a:t>
            </a:r>
            <a:r>
              <a:rPr sz="2700" spc="-30" dirty="0">
                <a:latin typeface="Lucida Sans Unicode"/>
                <a:cs typeface="Lucida Sans Unicode"/>
              </a:rPr>
              <a:t>i</a:t>
            </a:r>
            <a:r>
              <a:rPr sz="2700" spc="-145" dirty="0">
                <a:latin typeface="Lucida Sans Unicode"/>
                <a:cs typeface="Lucida Sans Unicode"/>
              </a:rPr>
              <a:t> </a:t>
            </a:r>
            <a:r>
              <a:rPr sz="2700" spc="-25" dirty="0">
                <a:solidFill>
                  <a:srgbClr val="FFFFFF"/>
                </a:solidFill>
                <a:latin typeface="Lucida Sans Unicode"/>
                <a:cs typeface="Lucida Sans Unicode"/>
              </a:rPr>
              <a:t>adalah</a:t>
            </a:r>
            <a:r>
              <a:rPr sz="2700" spc="-155" dirty="0">
                <a:solidFill>
                  <a:srgbClr val="FFFFFF"/>
                </a:solidFill>
                <a:latin typeface="Lucida Sans Unicode"/>
                <a:cs typeface="Lucida Sans Unicode"/>
              </a:rPr>
              <a:t> </a:t>
            </a:r>
            <a:r>
              <a:rPr sz="2700" spc="-95" dirty="0">
                <a:solidFill>
                  <a:srgbClr val="FFFFFF"/>
                </a:solidFill>
                <a:latin typeface="Lucida Sans Unicode"/>
                <a:cs typeface="Lucida Sans Unicode"/>
              </a:rPr>
              <a:t>kunc</a:t>
            </a:r>
            <a:r>
              <a:rPr sz="2700" spc="-45" dirty="0">
                <a:solidFill>
                  <a:srgbClr val="FFFFFF"/>
                </a:solidFill>
                <a:latin typeface="Lucida Sans Unicode"/>
                <a:cs typeface="Lucida Sans Unicode"/>
              </a:rPr>
              <a:t>i</a:t>
            </a:r>
            <a:r>
              <a:rPr sz="2700" spc="-155" dirty="0">
                <a:solidFill>
                  <a:srgbClr val="FFFFFF"/>
                </a:solidFill>
                <a:latin typeface="Lucida Sans Unicode"/>
                <a:cs typeface="Lucida Sans Unicode"/>
              </a:rPr>
              <a:t> </a:t>
            </a:r>
            <a:r>
              <a:rPr sz="2700" spc="-55" dirty="0">
                <a:solidFill>
                  <a:srgbClr val="FFFFFF"/>
                </a:solidFill>
                <a:latin typeface="Lucida Sans Unicode"/>
                <a:cs typeface="Lucida Sans Unicode"/>
              </a:rPr>
              <a:t>keberhasilan.</a:t>
            </a:r>
            <a:endParaRPr sz="2700">
              <a:latin typeface="Lucida Sans Unicode"/>
              <a:cs typeface="Lucida Sans Unicode"/>
            </a:endParaRPr>
          </a:p>
        </p:txBody>
      </p:sp>
      <p:sp>
        <p:nvSpPr>
          <p:cNvPr id="14" name="object 14"/>
          <p:cNvSpPr/>
          <p:nvPr/>
        </p:nvSpPr>
        <p:spPr>
          <a:xfrm>
            <a:off x="5657672" y="3650094"/>
            <a:ext cx="3952875" cy="95250"/>
          </a:xfrm>
          <a:custGeom>
            <a:avLst/>
            <a:gdLst/>
            <a:ahLst/>
            <a:cxnLst/>
            <a:rect l="l" t="t" r="r" b="b"/>
            <a:pathLst>
              <a:path w="3952875" h="95250">
                <a:moveTo>
                  <a:pt x="3952875" y="0"/>
                </a:moveTo>
                <a:lnTo>
                  <a:pt x="0" y="0"/>
                </a:lnTo>
                <a:lnTo>
                  <a:pt x="0" y="95250"/>
                </a:lnTo>
                <a:lnTo>
                  <a:pt x="3952875" y="95250"/>
                </a:lnTo>
                <a:lnTo>
                  <a:pt x="3952875" y="0"/>
                </a:lnTo>
                <a:close/>
              </a:path>
            </a:pathLst>
          </a:custGeom>
          <a:solidFill>
            <a:srgbClr val="70B1DA"/>
          </a:solidFill>
        </p:spPr>
        <p:txBody>
          <a:bodyPr wrap="square" lIns="0" tIns="0" rIns="0" bIns="0" rtlCol="0"/>
          <a:lstStyle/>
          <a:p>
            <a:endParaRPr/>
          </a:p>
        </p:txBody>
      </p:sp>
      <p:pic>
        <p:nvPicPr>
          <p:cNvPr id="15" name="object 15"/>
          <p:cNvPicPr/>
          <p:nvPr/>
        </p:nvPicPr>
        <p:blipFill>
          <a:blip r:embed="rId4" cstate="print"/>
          <a:stretch>
            <a:fillRect/>
          </a:stretch>
        </p:blipFill>
        <p:spPr>
          <a:xfrm>
            <a:off x="11092751" y="3321647"/>
            <a:ext cx="6372161" cy="63721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13109" y="5559183"/>
            <a:ext cx="8652510" cy="2867452"/>
          </a:xfrm>
          <a:prstGeom prst="rect">
            <a:avLst/>
          </a:prstGeom>
        </p:spPr>
        <p:txBody>
          <a:bodyPr vert="horz" wrap="square" lIns="0" tIns="147320" rIns="0" bIns="0" rtlCol="0">
            <a:spAutoFit/>
          </a:bodyPr>
          <a:lstStyle/>
          <a:p>
            <a:pPr marL="12700" marR="5080" indent="-635" algn="ctr">
              <a:lnSpc>
                <a:spcPts val="5330"/>
              </a:lnSpc>
              <a:spcBef>
                <a:spcPts val="1160"/>
              </a:spcBef>
            </a:pPr>
            <a:r>
              <a:rPr sz="5300" b="1" spc="-290" dirty="0">
                <a:latin typeface="Verdana"/>
                <a:cs typeface="Verdana"/>
              </a:rPr>
              <a:t> </a:t>
            </a:r>
            <a:r>
              <a:rPr sz="5300" b="1" spc="-95" dirty="0">
                <a:latin typeface="Verdana"/>
                <a:cs typeface="Verdana"/>
              </a:rPr>
              <a:t>Me</a:t>
            </a:r>
            <a:r>
              <a:rPr sz="5300" b="1" spc="-80" dirty="0">
                <a:latin typeface="Verdana"/>
                <a:cs typeface="Verdana"/>
              </a:rPr>
              <a:t>n</a:t>
            </a:r>
            <a:r>
              <a:rPr sz="5300" b="1" spc="-100" dirty="0">
                <a:latin typeface="Verdana"/>
                <a:cs typeface="Verdana"/>
              </a:rPr>
              <a:t>gu</a:t>
            </a:r>
            <a:r>
              <a:rPr sz="5300" b="1" spc="-95" dirty="0">
                <a:latin typeface="Verdana"/>
                <a:cs typeface="Verdana"/>
              </a:rPr>
              <a:t>ng</a:t>
            </a:r>
            <a:r>
              <a:rPr sz="5300" b="1" spc="-145" dirty="0">
                <a:latin typeface="Verdana"/>
                <a:cs typeface="Verdana"/>
              </a:rPr>
              <a:t>k</a:t>
            </a:r>
            <a:r>
              <a:rPr sz="5300" b="1" spc="-185" dirty="0">
                <a:latin typeface="Verdana"/>
                <a:cs typeface="Verdana"/>
              </a:rPr>
              <a:t>ap</a:t>
            </a:r>
            <a:r>
              <a:rPr sz="5300" b="1" spc="-345" dirty="0">
                <a:latin typeface="Verdana"/>
                <a:cs typeface="Verdana"/>
              </a:rPr>
              <a:t> </a:t>
            </a:r>
            <a:r>
              <a:rPr sz="5300" b="1" spc="-135" dirty="0">
                <a:latin typeface="Verdana"/>
                <a:cs typeface="Verdana"/>
              </a:rPr>
              <a:t>F</a:t>
            </a:r>
            <a:r>
              <a:rPr sz="5300" b="1" spc="-165" dirty="0">
                <a:latin typeface="Verdana"/>
                <a:cs typeface="Verdana"/>
              </a:rPr>
              <a:t>e</a:t>
            </a:r>
            <a:r>
              <a:rPr sz="5300" b="1" spc="-170" dirty="0">
                <a:latin typeface="Verdana"/>
                <a:cs typeface="Verdana"/>
              </a:rPr>
              <a:t>n</a:t>
            </a:r>
            <a:r>
              <a:rPr sz="5300" b="1" spc="-85" dirty="0">
                <a:latin typeface="Verdana"/>
                <a:cs typeface="Verdana"/>
              </a:rPr>
              <a:t>o</a:t>
            </a:r>
            <a:r>
              <a:rPr sz="5300" b="1" spc="-120" dirty="0">
                <a:latin typeface="Verdana"/>
                <a:cs typeface="Verdana"/>
              </a:rPr>
              <a:t>m</a:t>
            </a:r>
            <a:r>
              <a:rPr sz="5300" b="1" spc="-175" dirty="0">
                <a:latin typeface="Verdana"/>
                <a:cs typeface="Verdana"/>
              </a:rPr>
              <a:t>ena  </a:t>
            </a:r>
            <a:r>
              <a:rPr sz="5300" b="1" spc="-330" dirty="0">
                <a:latin typeface="Verdana"/>
                <a:cs typeface="Verdana"/>
              </a:rPr>
              <a:t>K</a:t>
            </a:r>
            <a:r>
              <a:rPr sz="5300" b="1" spc="-150" dirty="0">
                <a:latin typeface="Verdana"/>
                <a:cs typeface="Verdana"/>
              </a:rPr>
              <a:t>epemimpinan</a:t>
            </a:r>
            <a:r>
              <a:rPr sz="5300" b="1" spc="-345" dirty="0">
                <a:latin typeface="Verdana"/>
                <a:cs typeface="Verdana"/>
              </a:rPr>
              <a:t> </a:t>
            </a:r>
            <a:r>
              <a:rPr sz="5300" b="1" spc="-470" dirty="0">
                <a:latin typeface="Verdana"/>
                <a:cs typeface="Verdana"/>
              </a:rPr>
              <a:t>y</a:t>
            </a:r>
            <a:r>
              <a:rPr sz="5300" b="1" spc="-215" dirty="0">
                <a:latin typeface="Verdana"/>
                <a:cs typeface="Verdana"/>
              </a:rPr>
              <a:t>a</a:t>
            </a:r>
            <a:r>
              <a:rPr sz="5300" b="1" spc="-220" dirty="0">
                <a:latin typeface="Verdana"/>
                <a:cs typeface="Verdana"/>
              </a:rPr>
              <a:t>n</a:t>
            </a:r>
            <a:r>
              <a:rPr sz="5300" b="1" spc="-10" dirty="0">
                <a:latin typeface="Verdana"/>
                <a:cs typeface="Verdana"/>
              </a:rPr>
              <a:t>g  </a:t>
            </a:r>
            <a:r>
              <a:rPr sz="5300" b="1" spc="-235" dirty="0">
                <a:latin typeface="Verdana"/>
                <a:cs typeface="Verdana"/>
              </a:rPr>
              <a:t>Menginspirasi</a:t>
            </a:r>
            <a:endParaRPr sz="5300" dirty="0">
              <a:latin typeface="Verdana"/>
              <a:cs typeface="Verdana"/>
            </a:endParaRPr>
          </a:p>
        </p:txBody>
      </p:sp>
      <p:sp>
        <p:nvSpPr>
          <p:cNvPr id="3" name="object 3"/>
          <p:cNvSpPr/>
          <p:nvPr/>
        </p:nvSpPr>
        <p:spPr>
          <a:xfrm>
            <a:off x="0" y="981252"/>
            <a:ext cx="7711440" cy="114300"/>
          </a:xfrm>
          <a:custGeom>
            <a:avLst/>
            <a:gdLst/>
            <a:ahLst/>
            <a:cxnLst/>
            <a:rect l="l" t="t" r="r" b="b"/>
            <a:pathLst>
              <a:path w="7711440" h="114300">
                <a:moveTo>
                  <a:pt x="7711440" y="0"/>
                </a:moveTo>
                <a:lnTo>
                  <a:pt x="0" y="0"/>
                </a:lnTo>
                <a:lnTo>
                  <a:pt x="0" y="114300"/>
                </a:lnTo>
                <a:lnTo>
                  <a:pt x="7711440" y="114300"/>
                </a:lnTo>
                <a:lnTo>
                  <a:pt x="7711440" y="0"/>
                </a:lnTo>
                <a:close/>
              </a:path>
            </a:pathLst>
          </a:custGeom>
          <a:solidFill>
            <a:srgbClr val="000000"/>
          </a:solidFill>
        </p:spPr>
        <p:txBody>
          <a:bodyPr wrap="square" lIns="0" tIns="0" rIns="0" bIns="0" rtlCol="0"/>
          <a:lstStyle/>
          <a:p>
            <a:endParaRPr/>
          </a:p>
        </p:txBody>
      </p:sp>
      <p:sp>
        <p:nvSpPr>
          <p:cNvPr id="4" name="object 4"/>
          <p:cNvSpPr/>
          <p:nvPr/>
        </p:nvSpPr>
        <p:spPr>
          <a:xfrm>
            <a:off x="10576559" y="9191445"/>
            <a:ext cx="7711440" cy="114300"/>
          </a:xfrm>
          <a:custGeom>
            <a:avLst/>
            <a:gdLst/>
            <a:ahLst/>
            <a:cxnLst/>
            <a:rect l="l" t="t" r="r" b="b"/>
            <a:pathLst>
              <a:path w="7711440" h="114300">
                <a:moveTo>
                  <a:pt x="7711440" y="0"/>
                </a:moveTo>
                <a:lnTo>
                  <a:pt x="0" y="0"/>
                </a:lnTo>
                <a:lnTo>
                  <a:pt x="0" y="114300"/>
                </a:lnTo>
                <a:lnTo>
                  <a:pt x="7711440" y="114300"/>
                </a:lnTo>
                <a:lnTo>
                  <a:pt x="7711440"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2047875" y="1437411"/>
            <a:ext cx="14192249" cy="38385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75956" y="4662554"/>
            <a:ext cx="15935323" cy="4486275"/>
          </a:xfrm>
          <a:prstGeom prst="rect">
            <a:avLst/>
          </a:prstGeom>
        </p:spPr>
      </p:pic>
      <p:sp>
        <p:nvSpPr>
          <p:cNvPr id="3" name="object 3"/>
          <p:cNvSpPr txBox="1"/>
          <p:nvPr/>
        </p:nvSpPr>
        <p:spPr>
          <a:xfrm>
            <a:off x="1159093" y="814400"/>
            <a:ext cx="7760970" cy="2997200"/>
          </a:xfrm>
          <a:prstGeom prst="rect">
            <a:avLst/>
          </a:prstGeom>
        </p:spPr>
        <p:txBody>
          <a:bodyPr vert="horz" wrap="square" lIns="0" tIns="58419" rIns="0" bIns="0" rtlCol="0">
            <a:spAutoFit/>
          </a:bodyPr>
          <a:lstStyle/>
          <a:p>
            <a:pPr marL="12700" marR="5080">
              <a:lnSpc>
                <a:spcPts val="3300"/>
              </a:lnSpc>
              <a:spcBef>
                <a:spcPts val="459"/>
              </a:spcBef>
            </a:pPr>
            <a:r>
              <a:rPr sz="3000" spc="300" dirty="0">
                <a:latin typeface="Verdana"/>
                <a:cs typeface="Verdana"/>
              </a:rPr>
              <a:t>P</a:t>
            </a:r>
            <a:r>
              <a:rPr sz="3000" spc="114" dirty="0">
                <a:latin typeface="Verdana"/>
                <a:cs typeface="Verdana"/>
              </a:rPr>
              <a:t>emimpin</a:t>
            </a:r>
            <a:r>
              <a:rPr sz="3000" spc="-270" dirty="0">
                <a:latin typeface="Verdana"/>
                <a:cs typeface="Verdana"/>
              </a:rPr>
              <a:t> </a:t>
            </a:r>
            <a:r>
              <a:rPr sz="3000" spc="-200" dirty="0">
                <a:latin typeface="Verdana"/>
                <a:cs typeface="Verdana"/>
              </a:rPr>
              <a:t>y</a:t>
            </a:r>
            <a:r>
              <a:rPr sz="3000" spc="90" dirty="0">
                <a:latin typeface="Verdana"/>
                <a:cs typeface="Verdana"/>
              </a:rPr>
              <a:t>ang</a:t>
            </a:r>
            <a:r>
              <a:rPr sz="3000" spc="-270" dirty="0">
                <a:latin typeface="Verdana"/>
                <a:cs typeface="Verdana"/>
              </a:rPr>
              <a:t> </a:t>
            </a:r>
            <a:r>
              <a:rPr sz="3000" b="1" spc="-135" dirty="0">
                <a:latin typeface="Verdana"/>
                <a:cs typeface="Verdana"/>
              </a:rPr>
              <a:t>inspi</a:t>
            </a:r>
            <a:r>
              <a:rPr sz="3000" b="1" spc="-365" dirty="0">
                <a:latin typeface="Verdana"/>
                <a:cs typeface="Verdana"/>
              </a:rPr>
              <a:t>r</a:t>
            </a:r>
            <a:r>
              <a:rPr sz="3000" b="1" spc="-150" dirty="0">
                <a:latin typeface="Verdana"/>
                <a:cs typeface="Verdana"/>
              </a:rPr>
              <a:t>atif</a:t>
            </a:r>
            <a:r>
              <a:rPr sz="3000" b="1" spc="-240" dirty="0">
                <a:latin typeface="Verdana"/>
                <a:cs typeface="Verdana"/>
              </a:rPr>
              <a:t> </a:t>
            </a:r>
            <a:r>
              <a:rPr sz="3000" spc="60" dirty="0">
                <a:latin typeface="Verdana"/>
                <a:cs typeface="Verdana"/>
              </a:rPr>
              <a:t>memiliki  </a:t>
            </a:r>
            <a:r>
              <a:rPr sz="3000" spc="-5" dirty="0">
                <a:latin typeface="Verdana"/>
                <a:cs typeface="Verdana"/>
              </a:rPr>
              <a:t>k</a:t>
            </a:r>
            <a:r>
              <a:rPr sz="3000" spc="-35" dirty="0">
                <a:latin typeface="Verdana"/>
                <a:cs typeface="Verdana"/>
              </a:rPr>
              <a:t>a</a:t>
            </a:r>
            <a:r>
              <a:rPr sz="3000" spc="-225" dirty="0">
                <a:latin typeface="Verdana"/>
                <a:cs typeface="Verdana"/>
              </a:rPr>
              <a:t>r</a:t>
            </a:r>
            <a:r>
              <a:rPr sz="3000" spc="10" dirty="0">
                <a:latin typeface="Verdana"/>
                <a:cs typeface="Verdana"/>
              </a:rPr>
              <a:t>ak</a:t>
            </a:r>
            <a:r>
              <a:rPr sz="3000" spc="-55" dirty="0">
                <a:latin typeface="Verdana"/>
                <a:cs typeface="Verdana"/>
              </a:rPr>
              <a:t>t</a:t>
            </a:r>
            <a:r>
              <a:rPr sz="3000" spc="-35" dirty="0">
                <a:latin typeface="Verdana"/>
                <a:cs typeface="Verdana"/>
              </a:rPr>
              <a:t>e</a:t>
            </a:r>
            <a:r>
              <a:rPr sz="3000" spc="-50" dirty="0">
                <a:latin typeface="Verdana"/>
                <a:cs typeface="Verdana"/>
              </a:rPr>
              <a:t>r</a:t>
            </a:r>
            <a:r>
              <a:rPr sz="3000" spc="-15" dirty="0">
                <a:latin typeface="Verdana"/>
                <a:cs typeface="Verdana"/>
              </a:rPr>
              <a:t>istik</a:t>
            </a:r>
            <a:r>
              <a:rPr sz="3000" spc="-270" dirty="0">
                <a:latin typeface="Verdana"/>
                <a:cs typeface="Verdana"/>
              </a:rPr>
              <a:t> </a:t>
            </a:r>
            <a:r>
              <a:rPr sz="3000" spc="5" dirty="0">
                <a:latin typeface="Verdana"/>
                <a:cs typeface="Verdana"/>
              </a:rPr>
              <a:t>sepe</a:t>
            </a:r>
            <a:r>
              <a:rPr sz="3000" spc="50" dirty="0">
                <a:latin typeface="Verdana"/>
                <a:cs typeface="Verdana"/>
              </a:rPr>
              <a:t>r</a:t>
            </a:r>
            <a:r>
              <a:rPr sz="3000" spc="5" dirty="0">
                <a:latin typeface="Verdana"/>
                <a:cs typeface="Verdana"/>
              </a:rPr>
              <a:t>ti</a:t>
            </a:r>
            <a:r>
              <a:rPr sz="3000" spc="-270" dirty="0">
                <a:latin typeface="Verdana"/>
                <a:cs typeface="Verdana"/>
              </a:rPr>
              <a:t> </a:t>
            </a:r>
            <a:r>
              <a:rPr sz="3000" b="1" spc="-175" dirty="0">
                <a:latin typeface="Verdana"/>
                <a:cs typeface="Verdana"/>
              </a:rPr>
              <a:t>k</a:t>
            </a:r>
            <a:r>
              <a:rPr sz="3000" b="1" spc="-100" dirty="0">
                <a:latin typeface="Verdana"/>
                <a:cs typeface="Verdana"/>
              </a:rPr>
              <a:t>ebe</a:t>
            </a:r>
            <a:r>
              <a:rPr sz="3000" b="1" spc="-365" dirty="0">
                <a:latin typeface="Verdana"/>
                <a:cs typeface="Verdana"/>
              </a:rPr>
              <a:t>r</a:t>
            </a:r>
            <a:r>
              <a:rPr sz="3000" b="1" spc="-140" dirty="0">
                <a:latin typeface="Verdana"/>
                <a:cs typeface="Verdana"/>
              </a:rPr>
              <a:t>anian</a:t>
            </a:r>
            <a:r>
              <a:rPr sz="3000" spc="-459" dirty="0">
                <a:latin typeface="Verdana"/>
                <a:cs typeface="Verdana"/>
              </a:rPr>
              <a:t>,</a:t>
            </a:r>
            <a:r>
              <a:rPr sz="3000" spc="-270" dirty="0">
                <a:latin typeface="Verdana"/>
                <a:cs typeface="Verdana"/>
              </a:rPr>
              <a:t> </a:t>
            </a:r>
            <a:r>
              <a:rPr sz="3000" b="1" spc="-65" dirty="0">
                <a:latin typeface="Verdana"/>
                <a:cs typeface="Verdana"/>
              </a:rPr>
              <a:t>em</a:t>
            </a:r>
            <a:r>
              <a:rPr sz="3000" b="1" spc="-80" dirty="0">
                <a:latin typeface="Verdana"/>
                <a:cs typeface="Verdana"/>
              </a:rPr>
              <a:t>p</a:t>
            </a:r>
            <a:r>
              <a:rPr sz="3000" b="1" spc="-150" dirty="0">
                <a:latin typeface="Verdana"/>
                <a:cs typeface="Verdana"/>
              </a:rPr>
              <a:t>ati</a:t>
            </a:r>
            <a:r>
              <a:rPr sz="3000" spc="-450" dirty="0">
                <a:latin typeface="Verdana"/>
                <a:cs typeface="Verdana"/>
              </a:rPr>
              <a:t>,  </a:t>
            </a:r>
            <a:r>
              <a:rPr sz="3000" spc="85" dirty="0">
                <a:latin typeface="Verdana"/>
                <a:cs typeface="Verdana"/>
              </a:rPr>
              <a:t>dan</a:t>
            </a:r>
            <a:r>
              <a:rPr sz="3000" spc="-270" dirty="0">
                <a:latin typeface="Verdana"/>
                <a:cs typeface="Verdana"/>
              </a:rPr>
              <a:t> </a:t>
            </a:r>
            <a:r>
              <a:rPr sz="3000" b="1" spc="-195" dirty="0">
                <a:latin typeface="Verdana"/>
                <a:cs typeface="Verdana"/>
              </a:rPr>
              <a:t>visi</a:t>
            </a:r>
            <a:r>
              <a:rPr sz="3000" b="1" spc="-240" dirty="0">
                <a:latin typeface="Verdana"/>
                <a:cs typeface="Verdana"/>
              </a:rPr>
              <a:t> </a:t>
            </a:r>
            <a:r>
              <a:rPr sz="3000" spc="-200" dirty="0">
                <a:latin typeface="Verdana"/>
                <a:cs typeface="Verdana"/>
              </a:rPr>
              <a:t>y</a:t>
            </a:r>
            <a:r>
              <a:rPr sz="3000" spc="90" dirty="0">
                <a:latin typeface="Verdana"/>
                <a:cs typeface="Verdana"/>
              </a:rPr>
              <a:t>ang</a:t>
            </a:r>
            <a:r>
              <a:rPr sz="3000" spc="-270" dirty="0">
                <a:latin typeface="Verdana"/>
                <a:cs typeface="Verdana"/>
              </a:rPr>
              <a:t> </a:t>
            </a:r>
            <a:r>
              <a:rPr sz="3000" spc="-135" dirty="0">
                <a:latin typeface="Verdana"/>
                <a:cs typeface="Verdana"/>
              </a:rPr>
              <a:t>jelas.</a:t>
            </a:r>
            <a:r>
              <a:rPr sz="3000" spc="-270" dirty="0">
                <a:latin typeface="Verdana"/>
                <a:cs typeface="Verdana"/>
              </a:rPr>
              <a:t> </a:t>
            </a:r>
            <a:r>
              <a:rPr sz="3000" spc="105" dirty="0">
                <a:latin typeface="Verdana"/>
                <a:cs typeface="Verdana"/>
              </a:rPr>
              <a:t>Me</a:t>
            </a:r>
            <a:r>
              <a:rPr sz="3000" spc="25" dirty="0">
                <a:latin typeface="Verdana"/>
                <a:cs typeface="Verdana"/>
              </a:rPr>
              <a:t>re</a:t>
            </a:r>
            <a:r>
              <a:rPr sz="3000" spc="-5" dirty="0">
                <a:latin typeface="Verdana"/>
                <a:cs typeface="Verdana"/>
              </a:rPr>
              <a:t>k</a:t>
            </a:r>
            <a:r>
              <a:rPr sz="3000" spc="-35" dirty="0">
                <a:latin typeface="Verdana"/>
                <a:cs typeface="Verdana"/>
              </a:rPr>
              <a:t>a</a:t>
            </a:r>
            <a:r>
              <a:rPr sz="3000" spc="-270" dirty="0">
                <a:latin typeface="Verdana"/>
                <a:cs typeface="Verdana"/>
              </a:rPr>
              <a:t> </a:t>
            </a:r>
            <a:r>
              <a:rPr sz="3000" spc="130" dirty="0">
                <a:latin typeface="Verdana"/>
                <a:cs typeface="Verdana"/>
              </a:rPr>
              <a:t>mampu  </a:t>
            </a:r>
            <a:r>
              <a:rPr sz="3000" b="1" spc="-20" dirty="0">
                <a:latin typeface="Verdana"/>
                <a:cs typeface="Verdana"/>
              </a:rPr>
              <a:t>m</a:t>
            </a:r>
            <a:r>
              <a:rPr sz="3000" b="1" spc="-105" dirty="0">
                <a:latin typeface="Verdana"/>
                <a:cs typeface="Verdana"/>
              </a:rPr>
              <a:t>en</a:t>
            </a:r>
            <a:r>
              <a:rPr sz="3000" b="1" spc="-145" dirty="0">
                <a:latin typeface="Verdana"/>
                <a:cs typeface="Verdana"/>
              </a:rPr>
              <a:t>do</a:t>
            </a:r>
            <a:r>
              <a:rPr sz="3000" b="1" spc="-135" dirty="0">
                <a:latin typeface="Verdana"/>
                <a:cs typeface="Verdana"/>
              </a:rPr>
              <a:t>r</a:t>
            </a:r>
            <a:r>
              <a:rPr sz="3000" b="1" spc="-105" dirty="0">
                <a:latin typeface="Verdana"/>
                <a:cs typeface="Verdana"/>
              </a:rPr>
              <a:t>on</a:t>
            </a:r>
            <a:r>
              <a:rPr sz="3000" b="1" spc="-20" dirty="0">
                <a:latin typeface="Verdana"/>
                <a:cs typeface="Verdana"/>
              </a:rPr>
              <a:t>g</a:t>
            </a:r>
            <a:r>
              <a:rPr sz="3000" b="1" spc="-240" dirty="0">
                <a:latin typeface="Verdana"/>
                <a:cs typeface="Verdana"/>
              </a:rPr>
              <a:t> </a:t>
            </a:r>
            <a:r>
              <a:rPr sz="3000" spc="90" dirty="0">
                <a:latin typeface="Verdana"/>
                <a:cs typeface="Verdana"/>
              </a:rPr>
              <a:t>tim</a:t>
            </a:r>
            <a:r>
              <a:rPr sz="3000" spc="-270" dirty="0">
                <a:latin typeface="Verdana"/>
                <a:cs typeface="Verdana"/>
              </a:rPr>
              <a:t> </a:t>
            </a:r>
            <a:r>
              <a:rPr sz="3000" spc="85" dirty="0">
                <a:latin typeface="Verdana"/>
                <a:cs typeface="Verdana"/>
              </a:rPr>
              <a:t>untuk</a:t>
            </a:r>
            <a:r>
              <a:rPr sz="3000" spc="-270" dirty="0">
                <a:latin typeface="Verdana"/>
                <a:cs typeface="Verdana"/>
              </a:rPr>
              <a:t> </a:t>
            </a:r>
            <a:r>
              <a:rPr sz="3000" spc="40" dirty="0">
                <a:latin typeface="Verdana"/>
                <a:cs typeface="Verdana"/>
              </a:rPr>
              <a:t>be</a:t>
            </a:r>
            <a:r>
              <a:rPr sz="3000" dirty="0">
                <a:latin typeface="Verdana"/>
                <a:cs typeface="Verdana"/>
              </a:rPr>
              <a:t>r</a:t>
            </a:r>
            <a:r>
              <a:rPr sz="3000" spc="50" dirty="0">
                <a:latin typeface="Verdana"/>
                <a:cs typeface="Verdana"/>
              </a:rPr>
              <a:t>in</a:t>
            </a:r>
            <a:r>
              <a:rPr sz="3000" spc="20" dirty="0">
                <a:latin typeface="Verdana"/>
                <a:cs typeface="Verdana"/>
              </a:rPr>
              <a:t>o</a:t>
            </a:r>
            <a:r>
              <a:rPr sz="3000" spc="-200" dirty="0">
                <a:latin typeface="Verdana"/>
                <a:cs typeface="Verdana"/>
              </a:rPr>
              <a:t>v</a:t>
            </a:r>
            <a:r>
              <a:rPr sz="3000" spc="-50" dirty="0">
                <a:latin typeface="Verdana"/>
                <a:cs typeface="Verdana"/>
              </a:rPr>
              <a:t>asi</a:t>
            </a:r>
            <a:r>
              <a:rPr sz="3000" spc="-270" dirty="0">
                <a:latin typeface="Verdana"/>
                <a:cs typeface="Verdana"/>
              </a:rPr>
              <a:t> </a:t>
            </a:r>
            <a:r>
              <a:rPr sz="3000" spc="70" dirty="0">
                <a:latin typeface="Verdana"/>
                <a:cs typeface="Verdana"/>
              </a:rPr>
              <a:t>dan  </a:t>
            </a:r>
            <a:r>
              <a:rPr sz="3000" spc="90" dirty="0">
                <a:latin typeface="Verdana"/>
                <a:cs typeface="Verdana"/>
              </a:rPr>
              <a:t>be</a:t>
            </a:r>
            <a:r>
              <a:rPr sz="3000" spc="-225" dirty="0">
                <a:latin typeface="Verdana"/>
                <a:cs typeface="Verdana"/>
              </a:rPr>
              <a:t>r</a:t>
            </a:r>
            <a:r>
              <a:rPr sz="3000" spc="15" dirty="0">
                <a:latin typeface="Verdana"/>
                <a:cs typeface="Verdana"/>
              </a:rPr>
              <a:t>adaptasi</a:t>
            </a:r>
            <a:r>
              <a:rPr sz="3000" spc="-270" dirty="0">
                <a:latin typeface="Verdana"/>
                <a:cs typeface="Verdana"/>
              </a:rPr>
              <a:t> </a:t>
            </a:r>
            <a:r>
              <a:rPr sz="3000" spc="70" dirty="0">
                <a:latin typeface="Verdana"/>
                <a:cs typeface="Verdana"/>
              </a:rPr>
              <a:t>dalam</a:t>
            </a:r>
            <a:r>
              <a:rPr sz="3000" spc="-270" dirty="0">
                <a:latin typeface="Verdana"/>
                <a:cs typeface="Verdana"/>
              </a:rPr>
              <a:t> </a:t>
            </a:r>
            <a:r>
              <a:rPr sz="3000" spc="-20" dirty="0">
                <a:latin typeface="Verdana"/>
                <a:cs typeface="Verdana"/>
              </a:rPr>
              <a:t>situasi</a:t>
            </a:r>
            <a:r>
              <a:rPr sz="3000" spc="-270" dirty="0">
                <a:latin typeface="Verdana"/>
                <a:cs typeface="Verdana"/>
              </a:rPr>
              <a:t> </a:t>
            </a:r>
            <a:r>
              <a:rPr sz="3000" dirty="0">
                <a:latin typeface="Verdana"/>
                <a:cs typeface="Verdana"/>
              </a:rPr>
              <a:t>suli</a:t>
            </a:r>
            <a:r>
              <a:rPr sz="3000" spc="30" dirty="0">
                <a:latin typeface="Verdana"/>
                <a:cs typeface="Verdana"/>
              </a:rPr>
              <a:t>t</a:t>
            </a:r>
            <a:r>
              <a:rPr sz="3000" spc="-459" dirty="0">
                <a:latin typeface="Verdana"/>
                <a:cs typeface="Verdana"/>
              </a:rPr>
              <a:t>.</a:t>
            </a:r>
            <a:r>
              <a:rPr sz="3000" spc="-270" dirty="0">
                <a:latin typeface="Verdana"/>
                <a:cs typeface="Verdana"/>
              </a:rPr>
              <a:t> </a:t>
            </a:r>
            <a:r>
              <a:rPr sz="3000" spc="85" dirty="0">
                <a:latin typeface="Verdana"/>
                <a:cs typeface="Verdana"/>
              </a:rPr>
              <a:t>Ma</a:t>
            </a:r>
            <a:r>
              <a:rPr sz="3000" spc="25" dirty="0">
                <a:latin typeface="Verdana"/>
                <a:cs typeface="Verdana"/>
              </a:rPr>
              <a:t>r</a:t>
            </a:r>
            <a:r>
              <a:rPr sz="3000" spc="-20" dirty="0">
                <a:latin typeface="Verdana"/>
                <a:cs typeface="Verdana"/>
              </a:rPr>
              <a:t>i</a:t>
            </a:r>
            <a:r>
              <a:rPr sz="3000" spc="-270" dirty="0">
                <a:latin typeface="Verdana"/>
                <a:cs typeface="Verdana"/>
              </a:rPr>
              <a:t> </a:t>
            </a:r>
            <a:r>
              <a:rPr sz="3000" dirty="0">
                <a:latin typeface="Verdana"/>
                <a:cs typeface="Verdana"/>
              </a:rPr>
              <a:t>kita  </a:t>
            </a:r>
            <a:r>
              <a:rPr sz="3000" spc="25" dirty="0">
                <a:latin typeface="Verdana"/>
                <a:cs typeface="Verdana"/>
              </a:rPr>
              <a:t>e</a:t>
            </a:r>
            <a:r>
              <a:rPr sz="3000" spc="-25" dirty="0">
                <a:latin typeface="Verdana"/>
                <a:cs typeface="Verdana"/>
              </a:rPr>
              <a:t>k</a:t>
            </a:r>
            <a:r>
              <a:rPr sz="3000" spc="25" dirty="0">
                <a:latin typeface="Verdana"/>
                <a:cs typeface="Verdana"/>
              </a:rPr>
              <a:t>splo</a:t>
            </a:r>
            <a:r>
              <a:rPr sz="3000" spc="-225" dirty="0">
                <a:latin typeface="Verdana"/>
                <a:cs typeface="Verdana"/>
              </a:rPr>
              <a:t>r</a:t>
            </a:r>
            <a:r>
              <a:rPr sz="3000" spc="-50" dirty="0">
                <a:latin typeface="Verdana"/>
                <a:cs typeface="Verdana"/>
              </a:rPr>
              <a:t>asi</a:t>
            </a:r>
            <a:r>
              <a:rPr sz="3000" spc="-270" dirty="0">
                <a:latin typeface="Verdana"/>
                <a:cs typeface="Verdana"/>
              </a:rPr>
              <a:t> </a:t>
            </a:r>
            <a:r>
              <a:rPr sz="3000" spc="55" dirty="0">
                <a:latin typeface="Verdana"/>
                <a:cs typeface="Verdana"/>
              </a:rPr>
              <a:t>lebih</a:t>
            </a:r>
            <a:r>
              <a:rPr sz="3000" spc="-270" dirty="0">
                <a:latin typeface="Verdana"/>
                <a:cs typeface="Verdana"/>
              </a:rPr>
              <a:t> </a:t>
            </a:r>
            <a:r>
              <a:rPr sz="3000" spc="70" dirty="0">
                <a:latin typeface="Verdana"/>
                <a:cs typeface="Verdana"/>
              </a:rPr>
              <a:t>dalam</a:t>
            </a:r>
            <a:r>
              <a:rPr sz="3000" spc="-270" dirty="0">
                <a:latin typeface="Verdana"/>
                <a:cs typeface="Verdana"/>
              </a:rPr>
              <a:t> </a:t>
            </a:r>
            <a:r>
              <a:rPr sz="3000" spc="-25" dirty="0">
                <a:latin typeface="Verdana"/>
                <a:cs typeface="Verdana"/>
              </a:rPr>
              <a:t>t</a:t>
            </a:r>
            <a:r>
              <a:rPr sz="3000" spc="75" dirty="0">
                <a:latin typeface="Verdana"/>
                <a:cs typeface="Verdana"/>
              </a:rPr>
              <a:t>entang</a:t>
            </a:r>
            <a:r>
              <a:rPr sz="3000" spc="-270" dirty="0">
                <a:latin typeface="Verdana"/>
                <a:cs typeface="Verdana"/>
              </a:rPr>
              <a:t> </a:t>
            </a:r>
            <a:r>
              <a:rPr sz="3000" spc="65" dirty="0">
                <a:latin typeface="Verdana"/>
                <a:cs typeface="Verdana"/>
              </a:rPr>
              <a:t>a</a:t>
            </a:r>
            <a:r>
              <a:rPr sz="3000" spc="55" dirty="0">
                <a:latin typeface="Verdana"/>
                <a:cs typeface="Verdana"/>
              </a:rPr>
              <a:t>p</a:t>
            </a:r>
            <a:r>
              <a:rPr sz="3000" spc="-35" dirty="0">
                <a:latin typeface="Verdana"/>
                <a:cs typeface="Verdana"/>
              </a:rPr>
              <a:t>a</a:t>
            </a:r>
            <a:r>
              <a:rPr sz="3000" spc="-270" dirty="0">
                <a:latin typeface="Verdana"/>
                <a:cs typeface="Verdana"/>
              </a:rPr>
              <a:t> </a:t>
            </a:r>
            <a:r>
              <a:rPr sz="3000" spc="-200" dirty="0">
                <a:latin typeface="Verdana"/>
                <a:cs typeface="Verdana"/>
              </a:rPr>
              <a:t>y</a:t>
            </a:r>
            <a:r>
              <a:rPr sz="3000" spc="75" dirty="0">
                <a:latin typeface="Verdana"/>
                <a:cs typeface="Verdana"/>
              </a:rPr>
              <a:t>ang  </a:t>
            </a:r>
            <a:r>
              <a:rPr sz="3000" spc="120" dirty="0">
                <a:latin typeface="Verdana"/>
                <a:cs typeface="Verdana"/>
              </a:rPr>
              <a:t>membuat</a:t>
            </a:r>
            <a:r>
              <a:rPr sz="3000" spc="-270" dirty="0">
                <a:latin typeface="Verdana"/>
                <a:cs typeface="Verdana"/>
              </a:rPr>
              <a:t> </a:t>
            </a:r>
            <a:r>
              <a:rPr sz="3000" spc="80" dirty="0">
                <a:latin typeface="Verdana"/>
                <a:cs typeface="Verdana"/>
              </a:rPr>
              <a:t>me</a:t>
            </a:r>
            <a:r>
              <a:rPr sz="3000" spc="5" dirty="0">
                <a:latin typeface="Verdana"/>
                <a:cs typeface="Verdana"/>
              </a:rPr>
              <a:t>r</a:t>
            </a:r>
            <a:r>
              <a:rPr sz="3000" spc="25" dirty="0">
                <a:latin typeface="Verdana"/>
                <a:cs typeface="Verdana"/>
              </a:rPr>
              <a:t>e</a:t>
            </a:r>
            <a:r>
              <a:rPr sz="3000" spc="-5" dirty="0">
                <a:latin typeface="Verdana"/>
                <a:cs typeface="Verdana"/>
              </a:rPr>
              <a:t>k</a:t>
            </a:r>
            <a:r>
              <a:rPr sz="3000" spc="-35" dirty="0">
                <a:latin typeface="Verdana"/>
                <a:cs typeface="Verdana"/>
              </a:rPr>
              <a:t>a</a:t>
            </a:r>
            <a:r>
              <a:rPr sz="3000" spc="-270" dirty="0">
                <a:latin typeface="Verdana"/>
                <a:cs typeface="Verdana"/>
              </a:rPr>
              <a:t> </a:t>
            </a:r>
            <a:r>
              <a:rPr sz="3000" b="1" spc="-150" dirty="0">
                <a:latin typeface="Verdana"/>
                <a:cs typeface="Verdana"/>
              </a:rPr>
              <a:t>be</a:t>
            </a:r>
            <a:r>
              <a:rPr sz="3000" b="1" spc="-125" dirty="0">
                <a:latin typeface="Verdana"/>
                <a:cs typeface="Verdana"/>
              </a:rPr>
              <a:t>r</a:t>
            </a:r>
            <a:r>
              <a:rPr sz="3000" b="1" spc="-100" dirty="0">
                <a:latin typeface="Verdana"/>
                <a:cs typeface="Verdana"/>
              </a:rPr>
              <a:t>beda</a:t>
            </a:r>
            <a:r>
              <a:rPr sz="3000" spc="-459" dirty="0">
                <a:latin typeface="Verdana"/>
                <a:cs typeface="Verdana"/>
              </a:rPr>
              <a:t>.</a:t>
            </a:r>
            <a:endParaRPr sz="3000">
              <a:latin typeface="Verdana"/>
              <a:cs typeface="Verdana"/>
            </a:endParaRPr>
          </a:p>
        </p:txBody>
      </p:sp>
      <p:sp>
        <p:nvSpPr>
          <p:cNvPr id="4" name="object 4"/>
          <p:cNvSpPr txBox="1">
            <a:spLocks noGrp="1"/>
          </p:cNvSpPr>
          <p:nvPr>
            <p:ph type="title"/>
          </p:nvPr>
        </p:nvSpPr>
        <p:spPr>
          <a:xfrm>
            <a:off x="10658538" y="1314551"/>
            <a:ext cx="6423025" cy="541020"/>
          </a:xfrm>
          <a:prstGeom prst="rect">
            <a:avLst/>
          </a:prstGeom>
        </p:spPr>
        <p:txBody>
          <a:bodyPr vert="horz" wrap="square" lIns="0" tIns="16510" rIns="0" bIns="0" rtlCol="0">
            <a:spAutoFit/>
          </a:bodyPr>
          <a:lstStyle/>
          <a:p>
            <a:pPr marL="12700">
              <a:lnSpc>
                <a:spcPct val="100000"/>
              </a:lnSpc>
              <a:spcBef>
                <a:spcPts val="130"/>
              </a:spcBef>
            </a:pPr>
            <a:r>
              <a:rPr sz="3350" spc="-165" dirty="0">
                <a:latin typeface="Verdana"/>
                <a:cs typeface="Verdana"/>
              </a:rPr>
              <a:t>K</a:t>
            </a:r>
            <a:r>
              <a:rPr sz="3350" spc="-190" dirty="0">
                <a:latin typeface="Verdana"/>
                <a:cs typeface="Verdana"/>
              </a:rPr>
              <a:t>a</a:t>
            </a:r>
            <a:r>
              <a:rPr sz="3350" spc="-395" dirty="0">
                <a:latin typeface="Verdana"/>
                <a:cs typeface="Verdana"/>
              </a:rPr>
              <a:t>r</a:t>
            </a:r>
            <a:r>
              <a:rPr sz="3350" spc="-190" dirty="0">
                <a:latin typeface="Verdana"/>
                <a:cs typeface="Verdana"/>
              </a:rPr>
              <a:t>a</a:t>
            </a:r>
            <a:r>
              <a:rPr sz="3350" spc="-105" dirty="0">
                <a:latin typeface="Verdana"/>
                <a:cs typeface="Verdana"/>
              </a:rPr>
              <a:t>k</a:t>
            </a:r>
            <a:r>
              <a:rPr sz="3350" spc="-160" dirty="0">
                <a:latin typeface="Verdana"/>
                <a:cs typeface="Verdana"/>
              </a:rPr>
              <a:t>t</a:t>
            </a:r>
            <a:r>
              <a:rPr sz="3350" spc="-130" dirty="0">
                <a:latin typeface="Verdana"/>
                <a:cs typeface="Verdana"/>
              </a:rPr>
              <a:t>e</a:t>
            </a:r>
            <a:r>
              <a:rPr sz="3350" spc="-245" dirty="0">
                <a:latin typeface="Verdana"/>
                <a:cs typeface="Verdana"/>
              </a:rPr>
              <a:t>r</a:t>
            </a:r>
            <a:r>
              <a:rPr sz="3350" spc="-215" dirty="0">
                <a:latin typeface="Verdana"/>
                <a:cs typeface="Verdana"/>
              </a:rPr>
              <a:t> </a:t>
            </a:r>
            <a:r>
              <a:rPr sz="3350" spc="-45" dirty="0">
                <a:latin typeface="Verdana"/>
                <a:cs typeface="Verdana"/>
              </a:rPr>
              <a:t>P</a:t>
            </a:r>
            <a:r>
              <a:rPr sz="3350" spc="-130" dirty="0">
                <a:latin typeface="Verdana"/>
                <a:cs typeface="Verdana"/>
              </a:rPr>
              <a:t>e</a:t>
            </a:r>
            <a:r>
              <a:rPr sz="3350" spc="10" dirty="0">
                <a:latin typeface="Verdana"/>
                <a:cs typeface="Verdana"/>
              </a:rPr>
              <a:t>m</a:t>
            </a:r>
            <a:r>
              <a:rPr sz="3350" spc="-175" dirty="0">
                <a:latin typeface="Verdana"/>
                <a:cs typeface="Verdana"/>
              </a:rPr>
              <a:t>i</a:t>
            </a:r>
            <a:r>
              <a:rPr sz="3350" spc="10" dirty="0">
                <a:latin typeface="Verdana"/>
                <a:cs typeface="Verdana"/>
              </a:rPr>
              <a:t>m</a:t>
            </a:r>
            <a:r>
              <a:rPr sz="3350" spc="-30" dirty="0">
                <a:latin typeface="Verdana"/>
                <a:cs typeface="Verdana"/>
              </a:rPr>
              <a:t>p</a:t>
            </a:r>
            <a:r>
              <a:rPr sz="3350" spc="-175" dirty="0">
                <a:latin typeface="Verdana"/>
                <a:cs typeface="Verdana"/>
              </a:rPr>
              <a:t>i</a:t>
            </a:r>
            <a:r>
              <a:rPr sz="3350" spc="-70" dirty="0">
                <a:latin typeface="Verdana"/>
                <a:cs typeface="Verdana"/>
              </a:rPr>
              <a:t>n</a:t>
            </a:r>
            <a:r>
              <a:rPr sz="3350" spc="-215" dirty="0">
                <a:latin typeface="Verdana"/>
                <a:cs typeface="Verdana"/>
              </a:rPr>
              <a:t> </a:t>
            </a:r>
            <a:r>
              <a:rPr sz="3350" spc="-755" dirty="0">
                <a:latin typeface="Verdana"/>
                <a:cs typeface="Verdana"/>
              </a:rPr>
              <a:t>I</a:t>
            </a:r>
            <a:r>
              <a:rPr sz="3350" spc="-75" dirty="0">
                <a:latin typeface="Verdana"/>
                <a:cs typeface="Verdana"/>
              </a:rPr>
              <a:t>n</a:t>
            </a:r>
            <a:r>
              <a:rPr sz="3350" spc="-254" dirty="0">
                <a:latin typeface="Verdana"/>
                <a:cs typeface="Verdana"/>
              </a:rPr>
              <a:t>s</a:t>
            </a:r>
            <a:r>
              <a:rPr sz="3350" spc="-30" dirty="0">
                <a:latin typeface="Verdana"/>
                <a:cs typeface="Verdana"/>
              </a:rPr>
              <a:t>p</a:t>
            </a:r>
            <a:r>
              <a:rPr sz="3350" spc="-175" dirty="0">
                <a:latin typeface="Verdana"/>
                <a:cs typeface="Verdana"/>
              </a:rPr>
              <a:t>i</a:t>
            </a:r>
            <a:r>
              <a:rPr sz="3350" spc="-395" dirty="0">
                <a:latin typeface="Verdana"/>
                <a:cs typeface="Verdana"/>
              </a:rPr>
              <a:t>r</a:t>
            </a:r>
            <a:r>
              <a:rPr sz="3350" spc="-190" dirty="0">
                <a:latin typeface="Verdana"/>
                <a:cs typeface="Verdana"/>
              </a:rPr>
              <a:t>a</a:t>
            </a:r>
            <a:r>
              <a:rPr sz="3350" spc="-100" dirty="0">
                <a:latin typeface="Verdana"/>
                <a:cs typeface="Verdana"/>
              </a:rPr>
              <a:t>t</a:t>
            </a:r>
            <a:r>
              <a:rPr sz="3350" spc="-175" dirty="0">
                <a:latin typeface="Verdana"/>
                <a:cs typeface="Verdana"/>
              </a:rPr>
              <a:t>i</a:t>
            </a:r>
            <a:r>
              <a:rPr sz="3350" spc="-170" dirty="0">
                <a:latin typeface="Verdana"/>
                <a:cs typeface="Verdana"/>
              </a:rPr>
              <a:t>f</a:t>
            </a:r>
            <a:endParaRPr sz="3350">
              <a:latin typeface="Verdana"/>
              <a:cs typeface="Verdana"/>
            </a:endParaRPr>
          </a:p>
        </p:txBody>
      </p:sp>
      <p:sp>
        <p:nvSpPr>
          <p:cNvPr id="5" name="object 5"/>
          <p:cNvSpPr/>
          <p:nvPr/>
        </p:nvSpPr>
        <p:spPr>
          <a:xfrm>
            <a:off x="10701921" y="954900"/>
            <a:ext cx="7586345" cy="114300"/>
          </a:xfrm>
          <a:custGeom>
            <a:avLst/>
            <a:gdLst/>
            <a:ahLst/>
            <a:cxnLst/>
            <a:rect l="l" t="t" r="r" b="b"/>
            <a:pathLst>
              <a:path w="7586344" h="114300">
                <a:moveTo>
                  <a:pt x="7586078" y="0"/>
                </a:moveTo>
                <a:lnTo>
                  <a:pt x="0" y="0"/>
                </a:lnTo>
                <a:lnTo>
                  <a:pt x="0" y="114300"/>
                </a:lnTo>
                <a:lnTo>
                  <a:pt x="7586078" y="114300"/>
                </a:lnTo>
                <a:lnTo>
                  <a:pt x="7586078" y="0"/>
                </a:lnTo>
                <a:close/>
              </a:path>
            </a:pathLst>
          </a:custGeom>
          <a:solidFill>
            <a:srgbClr val="000000"/>
          </a:solid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162"/>
            <a:ext cx="18281650" cy="10285730"/>
            <a:chOff x="0" y="2162"/>
            <a:chExt cx="18281650" cy="10285730"/>
          </a:xfrm>
        </p:grpSpPr>
        <p:pic>
          <p:nvPicPr>
            <p:cNvPr id="3" name="object 3"/>
            <p:cNvPicPr/>
            <p:nvPr/>
          </p:nvPicPr>
          <p:blipFill>
            <a:blip r:embed="rId2" cstate="print"/>
            <a:stretch>
              <a:fillRect/>
            </a:stretch>
          </p:blipFill>
          <p:spPr>
            <a:xfrm>
              <a:off x="8327440" y="2162"/>
              <a:ext cx="9953625" cy="10284835"/>
            </a:xfrm>
            <a:prstGeom prst="rect">
              <a:avLst/>
            </a:prstGeom>
          </p:spPr>
        </p:pic>
        <p:sp>
          <p:nvSpPr>
            <p:cNvPr id="4" name="object 4"/>
            <p:cNvSpPr/>
            <p:nvPr/>
          </p:nvSpPr>
          <p:spPr>
            <a:xfrm>
              <a:off x="0" y="7360"/>
              <a:ext cx="8424545" cy="10280650"/>
            </a:xfrm>
            <a:custGeom>
              <a:avLst/>
              <a:gdLst/>
              <a:ahLst/>
              <a:cxnLst/>
              <a:rect l="l" t="t" r="r" b="b"/>
              <a:pathLst>
                <a:path w="8424545" h="10280650">
                  <a:moveTo>
                    <a:pt x="0" y="10280402"/>
                  </a:moveTo>
                  <a:lnTo>
                    <a:pt x="8424455" y="10280402"/>
                  </a:lnTo>
                  <a:lnTo>
                    <a:pt x="8424455" y="0"/>
                  </a:lnTo>
                  <a:lnTo>
                    <a:pt x="0" y="0"/>
                  </a:lnTo>
                  <a:lnTo>
                    <a:pt x="0" y="10280402"/>
                  </a:lnTo>
                  <a:close/>
                </a:path>
              </a:pathLst>
            </a:custGeom>
            <a:solidFill>
              <a:srgbClr val="000000"/>
            </a:solidFill>
          </p:spPr>
          <p:txBody>
            <a:bodyPr wrap="square" lIns="0" tIns="0" rIns="0" bIns="0" rtlCol="0"/>
            <a:lstStyle/>
            <a:p>
              <a:endParaRPr/>
            </a:p>
          </p:txBody>
        </p:sp>
      </p:grpSp>
      <p:sp>
        <p:nvSpPr>
          <p:cNvPr id="5" name="object 5"/>
          <p:cNvSpPr txBox="1"/>
          <p:nvPr/>
        </p:nvSpPr>
        <p:spPr>
          <a:xfrm>
            <a:off x="955227" y="3702558"/>
            <a:ext cx="6363970" cy="3711575"/>
          </a:xfrm>
          <a:prstGeom prst="rect">
            <a:avLst/>
          </a:prstGeom>
        </p:spPr>
        <p:txBody>
          <a:bodyPr vert="horz" wrap="square" lIns="0" tIns="8255" rIns="0" bIns="0" rtlCol="0">
            <a:spAutoFit/>
          </a:bodyPr>
          <a:lstStyle/>
          <a:p>
            <a:pPr marL="12700" marR="5080">
              <a:lnSpc>
                <a:spcPct val="100899"/>
              </a:lnSpc>
              <a:spcBef>
                <a:spcPts val="65"/>
              </a:spcBef>
            </a:pPr>
            <a:r>
              <a:rPr sz="3000" spc="70" dirty="0">
                <a:solidFill>
                  <a:srgbClr val="FFFFFF"/>
                </a:solidFill>
                <a:latin typeface="Verdana"/>
                <a:cs typeface="Verdana"/>
              </a:rPr>
              <a:t>Dalam</a:t>
            </a:r>
            <a:r>
              <a:rPr sz="3000" spc="-270" dirty="0">
                <a:solidFill>
                  <a:srgbClr val="FFFFFF"/>
                </a:solidFill>
                <a:latin typeface="Verdana"/>
                <a:cs typeface="Verdana"/>
              </a:rPr>
              <a:t> </a:t>
            </a:r>
            <a:r>
              <a:rPr sz="3000" spc="-20" dirty="0">
                <a:solidFill>
                  <a:srgbClr val="FFFFFF"/>
                </a:solidFill>
                <a:latin typeface="Verdana"/>
                <a:cs typeface="Verdana"/>
              </a:rPr>
              <a:t>situasi</a:t>
            </a:r>
            <a:r>
              <a:rPr sz="3000" spc="-270" dirty="0">
                <a:solidFill>
                  <a:srgbClr val="FFFFFF"/>
                </a:solidFill>
                <a:latin typeface="Verdana"/>
                <a:cs typeface="Verdana"/>
              </a:rPr>
              <a:t> </a:t>
            </a:r>
            <a:r>
              <a:rPr sz="3000" b="1" spc="-120" dirty="0">
                <a:solidFill>
                  <a:srgbClr val="FFFFFF"/>
                </a:solidFill>
                <a:latin typeface="Verdana"/>
                <a:cs typeface="Verdana"/>
              </a:rPr>
              <a:t>k</a:t>
            </a:r>
            <a:r>
              <a:rPr sz="3000" b="1" spc="-250" dirty="0">
                <a:solidFill>
                  <a:srgbClr val="FFFFFF"/>
                </a:solidFill>
                <a:latin typeface="Verdana"/>
                <a:cs typeface="Verdana"/>
              </a:rPr>
              <a:t>r</a:t>
            </a:r>
            <a:r>
              <a:rPr sz="3000" b="1" spc="-200" dirty="0">
                <a:solidFill>
                  <a:srgbClr val="FFFFFF"/>
                </a:solidFill>
                <a:latin typeface="Verdana"/>
                <a:cs typeface="Verdana"/>
              </a:rPr>
              <a:t>isis</a:t>
            </a:r>
            <a:r>
              <a:rPr sz="3000" spc="-459" dirty="0">
                <a:solidFill>
                  <a:srgbClr val="FFFFFF"/>
                </a:solidFill>
                <a:latin typeface="Verdana"/>
                <a:cs typeface="Verdana"/>
              </a:rPr>
              <a:t>,</a:t>
            </a:r>
            <a:r>
              <a:rPr sz="3000" spc="-270" dirty="0">
                <a:solidFill>
                  <a:srgbClr val="FFFFFF"/>
                </a:solidFill>
                <a:latin typeface="Verdana"/>
                <a:cs typeface="Verdana"/>
              </a:rPr>
              <a:t> </a:t>
            </a:r>
            <a:r>
              <a:rPr sz="3000" spc="110" dirty="0">
                <a:solidFill>
                  <a:srgbClr val="FFFFFF"/>
                </a:solidFill>
                <a:latin typeface="Verdana"/>
                <a:cs typeface="Verdana"/>
              </a:rPr>
              <a:t>pemimpin  </a:t>
            </a:r>
            <a:r>
              <a:rPr sz="3000" spc="-200" dirty="0">
                <a:solidFill>
                  <a:srgbClr val="FFFFFF"/>
                </a:solidFill>
                <a:latin typeface="Verdana"/>
                <a:cs typeface="Verdana"/>
              </a:rPr>
              <a:t>y</a:t>
            </a:r>
            <a:r>
              <a:rPr sz="3000" spc="90" dirty="0">
                <a:solidFill>
                  <a:srgbClr val="FFFFFF"/>
                </a:solidFill>
                <a:latin typeface="Verdana"/>
                <a:cs typeface="Verdana"/>
              </a:rPr>
              <a:t>ang</a:t>
            </a:r>
            <a:r>
              <a:rPr sz="3000" spc="-270" dirty="0">
                <a:solidFill>
                  <a:srgbClr val="FFFFFF"/>
                </a:solidFill>
                <a:latin typeface="Verdana"/>
                <a:cs typeface="Verdana"/>
              </a:rPr>
              <a:t> </a:t>
            </a:r>
            <a:r>
              <a:rPr sz="3000" spc="150" dirty="0">
                <a:solidFill>
                  <a:srgbClr val="FFFFFF"/>
                </a:solidFill>
                <a:latin typeface="Verdana"/>
                <a:cs typeface="Verdana"/>
              </a:rPr>
              <a:t>b</a:t>
            </a:r>
            <a:r>
              <a:rPr sz="3000" spc="-10" dirty="0">
                <a:solidFill>
                  <a:srgbClr val="FFFFFF"/>
                </a:solidFill>
                <a:latin typeface="Verdana"/>
                <a:cs typeface="Verdana"/>
              </a:rPr>
              <a:t>aik</a:t>
            </a:r>
            <a:r>
              <a:rPr sz="3000" spc="-270" dirty="0">
                <a:solidFill>
                  <a:srgbClr val="FFFFFF"/>
                </a:solidFill>
                <a:latin typeface="Verdana"/>
                <a:cs typeface="Verdana"/>
              </a:rPr>
              <a:t> </a:t>
            </a:r>
            <a:r>
              <a:rPr sz="3000" spc="70" dirty="0">
                <a:solidFill>
                  <a:srgbClr val="FFFFFF"/>
                </a:solidFill>
                <a:latin typeface="Verdana"/>
                <a:cs typeface="Verdana"/>
              </a:rPr>
              <a:t>menunjuk</a:t>
            </a:r>
            <a:r>
              <a:rPr sz="3000" spc="35" dirty="0">
                <a:solidFill>
                  <a:srgbClr val="FFFFFF"/>
                </a:solidFill>
                <a:latin typeface="Verdana"/>
                <a:cs typeface="Verdana"/>
              </a:rPr>
              <a:t>kan  </a:t>
            </a:r>
            <a:r>
              <a:rPr sz="3000" b="1" spc="-175" dirty="0">
                <a:solidFill>
                  <a:srgbClr val="FFFFFF"/>
                </a:solidFill>
                <a:latin typeface="Verdana"/>
                <a:cs typeface="Verdana"/>
              </a:rPr>
              <a:t>k</a:t>
            </a:r>
            <a:r>
              <a:rPr sz="3000" b="1" spc="-135" dirty="0">
                <a:solidFill>
                  <a:srgbClr val="FFFFFF"/>
                </a:solidFill>
                <a:latin typeface="Verdana"/>
                <a:cs typeface="Verdana"/>
              </a:rPr>
              <a:t>e</a:t>
            </a:r>
            <a:r>
              <a:rPr sz="3000" b="1" spc="-145" dirty="0">
                <a:solidFill>
                  <a:srgbClr val="FFFFFF"/>
                </a:solidFill>
                <a:latin typeface="Verdana"/>
                <a:cs typeface="Verdana"/>
              </a:rPr>
              <a:t>t</a:t>
            </a:r>
            <a:r>
              <a:rPr sz="3000" b="1" spc="-120" dirty="0">
                <a:solidFill>
                  <a:srgbClr val="FFFFFF"/>
                </a:solidFill>
                <a:latin typeface="Verdana"/>
                <a:cs typeface="Verdana"/>
              </a:rPr>
              <a:t>enan</a:t>
            </a:r>
            <a:r>
              <a:rPr sz="3000" b="1" spc="-95" dirty="0">
                <a:solidFill>
                  <a:srgbClr val="FFFFFF"/>
                </a:solidFill>
                <a:latin typeface="Verdana"/>
                <a:cs typeface="Verdana"/>
              </a:rPr>
              <a:t>gan</a:t>
            </a:r>
            <a:r>
              <a:rPr sz="3000" b="1" spc="-240" dirty="0">
                <a:solidFill>
                  <a:srgbClr val="FFFFFF"/>
                </a:solidFill>
                <a:latin typeface="Verdana"/>
                <a:cs typeface="Verdana"/>
              </a:rPr>
              <a:t> </a:t>
            </a:r>
            <a:r>
              <a:rPr sz="3000" spc="85" dirty="0">
                <a:solidFill>
                  <a:srgbClr val="FFFFFF"/>
                </a:solidFill>
                <a:latin typeface="Verdana"/>
                <a:cs typeface="Verdana"/>
              </a:rPr>
              <a:t>dan</a:t>
            </a:r>
            <a:r>
              <a:rPr sz="3000" spc="-270" dirty="0">
                <a:solidFill>
                  <a:srgbClr val="FFFFFF"/>
                </a:solidFill>
                <a:latin typeface="Verdana"/>
                <a:cs typeface="Verdana"/>
              </a:rPr>
              <a:t> </a:t>
            </a:r>
            <a:r>
              <a:rPr sz="3000" b="1" spc="-175" dirty="0">
                <a:solidFill>
                  <a:srgbClr val="FFFFFF"/>
                </a:solidFill>
                <a:latin typeface="Verdana"/>
                <a:cs typeface="Verdana"/>
              </a:rPr>
              <a:t>k</a:t>
            </a:r>
            <a:r>
              <a:rPr sz="3000" b="1" spc="-155" dirty="0">
                <a:solidFill>
                  <a:srgbClr val="FFFFFF"/>
                </a:solidFill>
                <a:latin typeface="Verdana"/>
                <a:cs typeface="Verdana"/>
              </a:rPr>
              <a:t>ebija</a:t>
            </a:r>
            <a:r>
              <a:rPr sz="3000" b="1" spc="-240" dirty="0">
                <a:solidFill>
                  <a:srgbClr val="FFFFFF"/>
                </a:solidFill>
                <a:latin typeface="Verdana"/>
                <a:cs typeface="Verdana"/>
              </a:rPr>
              <a:t>k</a:t>
            </a:r>
            <a:r>
              <a:rPr sz="3000" b="1" spc="-160" dirty="0">
                <a:solidFill>
                  <a:srgbClr val="FFFFFF"/>
                </a:solidFill>
                <a:latin typeface="Verdana"/>
                <a:cs typeface="Verdana"/>
              </a:rPr>
              <a:t>sanaan</a:t>
            </a:r>
            <a:r>
              <a:rPr sz="3000" spc="-450" dirty="0">
                <a:solidFill>
                  <a:srgbClr val="FFFFFF"/>
                </a:solidFill>
                <a:latin typeface="Verdana"/>
                <a:cs typeface="Verdana"/>
              </a:rPr>
              <a:t>.  </a:t>
            </a:r>
            <a:r>
              <a:rPr sz="3000" spc="105" dirty="0">
                <a:solidFill>
                  <a:srgbClr val="FFFFFF"/>
                </a:solidFill>
                <a:latin typeface="Verdana"/>
                <a:cs typeface="Verdana"/>
              </a:rPr>
              <a:t>Me</a:t>
            </a:r>
            <a:r>
              <a:rPr sz="3000" spc="25" dirty="0">
                <a:solidFill>
                  <a:srgbClr val="FFFFFF"/>
                </a:solidFill>
                <a:latin typeface="Verdana"/>
                <a:cs typeface="Verdana"/>
              </a:rPr>
              <a:t>re</a:t>
            </a:r>
            <a:r>
              <a:rPr sz="3000" spc="-5" dirty="0">
                <a:solidFill>
                  <a:srgbClr val="FFFFFF"/>
                </a:solidFill>
                <a:latin typeface="Verdana"/>
                <a:cs typeface="Verdana"/>
              </a:rPr>
              <a:t>k</a:t>
            </a:r>
            <a:r>
              <a:rPr sz="3000" spc="-35" dirty="0">
                <a:solidFill>
                  <a:srgbClr val="FFFFFF"/>
                </a:solidFill>
                <a:latin typeface="Verdana"/>
                <a:cs typeface="Verdana"/>
              </a:rPr>
              <a:t>a</a:t>
            </a:r>
            <a:r>
              <a:rPr sz="3000" spc="-270" dirty="0">
                <a:solidFill>
                  <a:srgbClr val="FFFFFF"/>
                </a:solidFill>
                <a:latin typeface="Verdana"/>
                <a:cs typeface="Verdana"/>
              </a:rPr>
              <a:t> </a:t>
            </a:r>
            <a:r>
              <a:rPr sz="3000" spc="95" dirty="0">
                <a:solidFill>
                  <a:srgbClr val="FFFFFF"/>
                </a:solidFill>
                <a:latin typeface="Verdana"/>
                <a:cs typeface="Verdana"/>
              </a:rPr>
              <a:t>da</a:t>
            </a:r>
            <a:r>
              <a:rPr sz="3000" spc="90" dirty="0">
                <a:solidFill>
                  <a:srgbClr val="FFFFFF"/>
                </a:solidFill>
                <a:latin typeface="Verdana"/>
                <a:cs typeface="Verdana"/>
              </a:rPr>
              <a:t>p</a:t>
            </a:r>
            <a:r>
              <a:rPr sz="3000" dirty="0">
                <a:solidFill>
                  <a:srgbClr val="FFFFFF"/>
                </a:solidFill>
                <a:latin typeface="Verdana"/>
                <a:cs typeface="Verdana"/>
              </a:rPr>
              <a:t>at</a:t>
            </a:r>
            <a:r>
              <a:rPr sz="3000" spc="-270" dirty="0">
                <a:solidFill>
                  <a:srgbClr val="FFFFFF"/>
                </a:solidFill>
                <a:latin typeface="Verdana"/>
                <a:cs typeface="Verdana"/>
              </a:rPr>
              <a:t> </a:t>
            </a:r>
            <a:r>
              <a:rPr sz="3000" b="1" spc="-20" dirty="0">
                <a:solidFill>
                  <a:srgbClr val="FFFFFF"/>
                </a:solidFill>
                <a:latin typeface="Verdana"/>
                <a:cs typeface="Verdana"/>
              </a:rPr>
              <a:t>m</a:t>
            </a:r>
            <a:r>
              <a:rPr sz="3000" b="1" spc="-105" dirty="0">
                <a:solidFill>
                  <a:srgbClr val="FFFFFF"/>
                </a:solidFill>
                <a:latin typeface="Verdana"/>
                <a:cs typeface="Verdana"/>
              </a:rPr>
              <a:t>en</a:t>
            </a:r>
            <a:r>
              <a:rPr sz="3000" b="1" spc="-95" dirty="0">
                <a:solidFill>
                  <a:srgbClr val="FFFFFF"/>
                </a:solidFill>
                <a:latin typeface="Verdana"/>
                <a:cs typeface="Verdana"/>
              </a:rPr>
              <a:t>gha</a:t>
            </a:r>
            <a:r>
              <a:rPr sz="3000" b="1" spc="-90" dirty="0">
                <a:solidFill>
                  <a:srgbClr val="FFFFFF"/>
                </a:solidFill>
                <a:latin typeface="Verdana"/>
                <a:cs typeface="Verdana"/>
              </a:rPr>
              <a:t>dapi  </a:t>
            </a:r>
            <a:r>
              <a:rPr sz="3000" spc="60" dirty="0">
                <a:solidFill>
                  <a:srgbClr val="FFFFFF"/>
                </a:solidFill>
                <a:latin typeface="Verdana"/>
                <a:cs typeface="Verdana"/>
              </a:rPr>
              <a:t>tantangan</a:t>
            </a:r>
            <a:r>
              <a:rPr sz="3000" spc="-270" dirty="0">
                <a:solidFill>
                  <a:srgbClr val="FFFFFF"/>
                </a:solidFill>
                <a:latin typeface="Verdana"/>
                <a:cs typeface="Verdana"/>
              </a:rPr>
              <a:t> </a:t>
            </a:r>
            <a:r>
              <a:rPr sz="3000" spc="100" dirty="0">
                <a:solidFill>
                  <a:srgbClr val="FFFFFF"/>
                </a:solidFill>
                <a:latin typeface="Verdana"/>
                <a:cs typeface="Verdana"/>
              </a:rPr>
              <a:t>dengan</a:t>
            </a:r>
            <a:r>
              <a:rPr sz="3000" spc="-270" dirty="0">
                <a:solidFill>
                  <a:srgbClr val="FFFFFF"/>
                </a:solidFill>
                <a:latin typeface="Verdana"/>
                <a:cs typeface="Verdana"/>
              </a:rPr>
              <a:t> </a:t>
            </a:r>
            <a:r>
              <a:rPr sz="3000" b="1" spc="-165" dirty="0">
                <a:solidFill>
                  <a:srgbClr val="FFFFFF"/>
                </a:solidFill>
                <a:latin typeface="Verdana"/>
                <a:cs typeface="Verdana"/>
              </a:rPr>
              <a:t>st</a:t>
            </a:r>
            <a:r>
              <a:rPr sz="3000" b="1" spc="-365" dirty="0">
                <a:solidFill>
                  <a:srgbClr val="FFFFFF"/>
                </a:solidFill>
                <a:latin typeface="Verdana"/>
                <a:cs typeface="Verdana"/>
              </a:rPr>
              <a:t>r</a:t>
            </a:r>
            <a:r>
              <a:rPr sz="3000" b="1" spc="-165" dirty="0">
                <a:solidFill>
                  <a:srgbClr val="FFFFFF"/>
                </a:solidFill>
                <a:latin typeface="Verdana"/>
                <a:cs typeface="Verdana"/>
              </a:rPr>
              <a:t>a</a:t>
            </a:r>
            <a:r>
              <a:rPr sz="3000" b="1" spc="-170" dirty="0">
                <a:solidFill>
                  <a:srgbClr val="FFFFFF"/>
                </a:solidFill>
                <a:latin typeface="Verdana"/>
                <a:cs typeface="Verdana"/>
              </a:rPr>
              <a:t>t</a:t>
            </a:r>
            <a:r>
              <a:rPr sz="3000" b="1" spc="-105" dirty="0">
                <a:solidFill>
                  <a:srgbClr val="FFFFFF"/>
                </a:solidFill>
                <a:latin typeface="Verdana"/>
                <a:cs typeface="Verdana"/>
              </a:rPr>
              <a:t>egi</a:t>
            </a:r>
            <a:r>
              <a:rPr sz="3000" b="1" spc="-240" dirty="0">
                <a:solidFill>
                  <a:srgbClr val="FFFFFF"/>
                </a:solidFill>
                <a:latin typeface="Verdana"/>
                <a:cs typeface="Verdana"/>
              </a:rPr>
              <a:t> </a:t>
            </a:r>
            <a:r>
              <a:rPr sz="3000" spc="-200" dirty="0">
                <a:solidFill>
                  <a:srgbClr val="FFFFFF"/>
                </a:solidFill>
                <a:latin typeface="Verdana"/>
                <a:cs typeface="Verdana"/>
              </a:rPr>
              <a:t>y</a:t>
            </a:r>
            <a:r>
              <a:rPr sz="3000" spc="75" dirty="0">
                <a:solidFill>
                  <a:srgbClr val="FFFFFF"/>
                </a:solidFill>
                <a:latin typeface="Verdana"/>
                <a:cs typeface="Verdana"/>
              </a:rPr>
              <a:t>ang  </a:t>
            </a:r>
            <a:r>
              <a:rPr sz="3000" spc="-25" dirty="0">
                <a:solidFill>
                  <a:srgbClr val="FFFFFF"/>
                </a:solidFill>
                <a:latin typeface="Verdana"/>
                <a:cs typeface="Verdana"/>
              </a:rPr>
              <a:t>t</a:t>
            </a:r>
            <a:r>
              <a:rPr sz="3000" spc="90" dirty="0">
                <a:solidFill>
                  <a:srgbClr val="FFFFFF"/>
                </a:solidFill>
                <a:latin typeface="Verdana"/>
                <a:cs typeface="Verdana"/>
              </a:rPr>
              <a:t>e</a:t>
            </a:r>
            <a:r>
              <a:rPr sz="3000" spc="85" dirty="0">
                <a:solidFill>
                  <a:srgbClr val="FFFFFF"/>
                </a:solidFill>
                <a:latin typeface="Verdana"/>
                <a:cs typeface="Verdana"/>
              </a:rPr>
              <a:t>p</a:t>
            </a:r>
            <a:r>
              <a:rPr sz="3000" dirty="0">
                <a:solidFill>
                  <a:srgbClr val="FFFFFF"/>
                </a:solidFill>
                <a:latin typeface="Verdana"/>
                <a:cs typeface="Verdana"/>
              </a:rPr>
              <a:t>at</a:t>
            </a:r>
            <a:r>
              <a:rPr sz="3000" spc="-270" dirty="0">
                <a:solidFill>
                  <a:srgbClr val="FFFFFF"/>
                </a:solidFill>
                <a:latin typeface="Verdana"/>
                <a:cs typeface="Verdana"/>
              </a:rPr>
              <a:t> </a:t>
            </a:r>
            <a:r>
              <a:rPr sz="3000" spc="85" dirty="0">
                <a:solidFill>
                  <a:srgbClr val="FFFFFF"/>
                </a:solidFill>
                <a:latin typeface="Verdana"/>
                <a:cs typeface="Verdana"/>
              </a:rPr>
              <a:t>dan</a:t>
            </a:r>
            <a:r>
              <a:rPr sz="3000" spc="-270" dirty="0">
                <a:solidFill>
                  <a:srgbClr val="FFFFFF"/>
                </a:solidFill>
                <a:latin typeface="Verdana"/>
                <a:cs typeface="Verdana"/>
              </a:rPr>
              <a:t> </a:t>
            </a:r>
            <a:r>
              <a:rPr sz="3000" spc="85" dirty="0">
                <a:solidFill>
                  <a:srgbClr val="FFFFFF"/>
                </a:solidFill>
                <a:latin typeface="Verdana"/>
                <a:cs typeface="Verdana"/>
              </a:rPr>
              <a:t>menginspi</a:t>
            </a:r>
            <a:r>
              <a:rPr sz="3000" spc="-225" dirty="0">
                <a:solidFill>
                  <a:srgbClr val="FFFFFF"/>
                </a:solidFill>
                <a:latin typeface="Verdana"/>
                <a:cs typeface="Verdana"/>
              </a:rPr>
              <a:t>r</a:t>
            </a:r>
            <a:r>
              <a:rPr sz="3000" spc="-50" dirty="0">
                <a:solidFill>
                  <a:srgbClr val="FFFFFF"/>
                </a:solidFill>
                <a:latin typeface="Verdana"/>
                <a:cs typeface="Verdana"/>
              </a:rPr>
              <a:t>asi</a:t>
            </a:r>
            <a:r>
              <a:rPr sz="3000" spc="-270" dirty="0">
                <a:solidFill>
                  <a:srgbClr val="FFFFFF"/>
                </a:solidFill>
                <a:latin typeface="Verdana"/>
                <a:cs typeface="Verdana"/>
              </a:rPr>
              <a:t> </a:t>
            </a:r>
            <a:r>
              <a:rPr sz="3000" spc="80" dirty="0">
                <a:solidFill>
                  <a:srgbClr val="FFFFFF"/>
                </a:solidFill>
                <a:latin typeface="Verdana"/>
                <a:cs typeface="Verdana"/>
              </a:rPr>
              <a:t>tim  </a:t>
            </a:r>
            <a:r>
              <a:rPr sz="3000" spc="85" dirty="0">
                <a:solidFill>
                  <a:srgbClr val="FFFFFF"/>
                </a:solidFill>
                <a:latin typeface="Verdana"/>
                <a:cs typeface="Verdana"/>
              </a:rPr>
              <a:t>untuk</a:t>
            </a:r>
            <a:r>
              <a:rPr sz="3000" spc="-270" dirty="0">
                <a:solidFill>
                  <a:srgbClr val="FFFFFF"/>
                </a:solidFill>
                <a:latin typeface="Verdana"/>
                <a:cs typeface="Verdana"/>
              </a:rPr>
              <a:t> </a:t>
            </a:r>
            <a:r>
              <a:rPr sz="3000" spc="-25" dirty="0">
                <a:solidFill>
                  <a:srgbClr val="FFFFFF"/>
                </a:solidFill>
                <a:latin typeface="Verdana"/>
                <a:cs typeface="Verdana"/>
              </a:rPr>
              <a:t>t</a:t>
            </a:r>
            <a:r>
              <a:rPr sz="3000" spc="45" dirty="0">
                <a:solidFill>
                  <a:srgbClr val="FFFFFF"/>
                </a:solidFill>
                <a:latin typeface="Verdana"/>
                <a:cs typeface="Verdana"/>
              </a:rPr>
              <a:t>etap</a:t>
            </a:r>
            <a:r>
              <a:rPr sz="3000" spc="-270" dirty="0">
                <a:solidFill>
                  <a:srgbClr val="FFFFFF"/>
                </a:solidFill>
                <a:latin typeface="Verdana"/>
                <a:cs typeface="Verdana"/>
              </a:rPr>
              <a:t> </a:t>
            </a:r>
            <a:r>
              <a:rPr sz="3000" spc="-70" dirty="0">
                <a:solidFill>
                  <a:srgbClr val="FFFFFF"/>
                </a:solidFill>
                <a:latin typeface="Verdana"/>
                <a:cs typeface="Verdana"/>
              </a:rPr>
              <a:t>f</a:t>
            </a:r>
            <a:r>
              <a:rPr sz="3000" spc="40" dirty="0">
                <a:solidFill>
                  <a:srgbClr val="FFFFFF"/>
                </a:solidFill>
                <a:latin typeface="Verdana"/>
                <a:cs typeface="Verdana"/>
              </a:rPr>
              <a:t>o</a:t>
            </a:r>
            <a:r>
              <a:rPr sz="3000" spc="10" dirty="0">
                <a:solidFill>
                  <a:srgbClr val="FFFFFF"/>
                </a:solidFill>
                <a:latin typeface="Verdana"/>
                <a:cs typeface="Verdana"/>
              </a:rPr>
              <a:t>k</a:t>
            </a:r>
            <a:r>
              <a:rPr sz="3000" spc="-150" dirty="0">
                <a:solidFill>
                  <a:srgbClr val="FFFFFF"/>
                </a:solidFill>
                <a:latin typeface="Verdana"/>
                <a:cs typeface="Verdana"/>
              </a:rPr>
              <a:t>us.</a:t>
            </a:r>
            <a:r>
              <a:rPr sz="3000" spc="-270" dirty="0">
                <a:solidFill>
                  <a:srgbClr val="FFFFFF"/>
                </a:solidFill>
                <a:latin typeface="Verdana"/>
                <a:cs typeface="Verdana"/>
              </a:rPr>
              <a:t> </a:t>
            </a:r>
            <a:r>
              <a:rPr sz="3000" spc="-85" dirty="0">
                <a:solidFill>
                  <a:srgbClr val="FFFFFF"/>
                </a:solidFill>
                <a:latin typeface="Verdana"/>
                <a:cs typeface="Verdana"/>
              </a:rPr>
              <a:t>Ini</a:t>
            </a:r>
            <a:r>
              <a:rPr sz="3000" spc="-270" dirty="0">
                <a:solidFill>
                  <a:srgbClr val="FFFFFF"/>
                </a:solidFill>
                <a:latin typeface="Verdana"/>
                <a:cs typeface="Verdana"/>
              </a:rPr>
              <a:t> </a:t>
            </a:r>
            <a:r>
              <a:rPr sz="3000" spc="30" dirty="0">
                <a:solidFill>
                  <a:srgbClr val="FFFFFF"/>
                </a:solidFill>
                <a:latin typeface="Verdana"/>
                <a:cs typeface="Verdana"/>
              </a:rPr>
              <a:t>adalah</a:t>
            </a:r>
            <a:r>
              <a:rPr sz="3000" spc="-270" dirty="0">
                <a:solidFill>
                  <a:srgbClr val="FFFFFF"/>
                </a:solidFill>
                <a:latin typeface="Verdana"/>
                <a:cs typeface="Verdana"/>
              </a:rPr>
              <a:t> </a:t>
            </a:r>
            <a:r>
              <a:rPr sz="3000" spc="-30" dirty="0">
                <a:solidFill>
                  <a:srgbClr val="FFFFFF"/>
                </a:solidFill>
                <a:latin typeface="Verdana"/>
                <a:cs typeface="Verdana"/>
              </a:rPr>
              <a:t>saat  </a:t>
            </a:r>
            <a:r>
              <a:rPr sz="3000" spc="70" dirty="0">
                <a:solidFill>
                  <a:srgbClr val="FFFFFF"/>
                </a:solidFill>
                <a:latin typeface="Verdana"/>
                <a:cs typeface="Verdana"/>
              </a:rPr>
              <a:t>di</a:t>
            </a:r>
            <a:r>
              <a:rPr sz="3000" spc="-270" dirty="0">
                <a:solidFill>
                  <a:srgbClr val="FFFFFF"/>
                </a:solidFill>
                <a:latin typeface="Verdana"/>
                <a:cs typeface="Verdana"/>
              </a:rPr>
              <a:t> </a:t>
            </a:r>
            <a:r>
              <a:rPr sz="3000" spc="80" dirty="0">
                <a:solidFill>
                  <a:srgbClr val="FFFFFF"/>
                </a:solidFill>
                <a:latin typeface="Verdana"/>
                <a:cs typeface="Verdana"/>
              </a:rPr>
              <a:t>mana</a:t>
            </a:r>
            <a:r>
              <a:rPr sz="3000" spc="-270" dirty="0">
                <a:solidFill>
                  <a:srgbClr val="FFFFFF"/>
                </a:solidFill>
                <a:latin typeface="Verdana"/>
                <a:cs typeface="Verdana"/>
              </a:rPr>
              <a:t> </a:t>
            </a:r>
            <a:r>
              <a:rPr sz="3000" spc="-40" dirty="0">
                <a:solidFill>
                  <a:srgbClr val="FFFFFF"/>
                </a:solidFill>
                <a:latin typeface="Verdana"/>
                <a:cs typeface="Verdana"/>
              </a:rPr>
              <a:t>k</a:t>
            </a:r>
            <a:r>
              <a:rPr sz="3000" spc="100" dirty="0">
                <a:solidFill>
                  <a:srgbClr val="FFFFFF"/>
                </a:solidFill>
                <a:latin typeface="Verdana"/>
                <a:cs typeface="Verdana"/>
              </a:rPr>
              <a:t>epemimpinan</a:t>
            </a:r>
            <a:r>
              <a:rPr sz="3000" spc="-270" dirty="0">
                <a:solidFill>
                  <a:srgbClr val="FFFFFF"/>
                </a:solidFill>
                <a:latin typeface="Verdana"/>
                <a:cs typeface="Verdana"/>
              </a:rPr>
              <a:t> </a:t>
            </a:r>
            <a:r>
              <a:rPr sz="3000" spc="-70" dirty="0">
                <a:solidFill>
                  <a:srgbClr val="FFFFFF"/>
                </a:solidFill>
                <a:latin typeface="Verdana"/>
                <a:cs typeface="Verdana"/>
              </a:rPr>
              <a:t>diuji.</a:t>
            </a:r>
            <a:endParaRPr sz="3000">
              <a:latin typeface="Verdana"/>
              <a:cs typeface="Verdana"/>
            </a:endParaRPr>
          </a:p>
        </p:txBody>
      </p:sp>
      <p:sp>
        <p:nvSpPr>
          <p:cNvPr id="6" name="object 6"/>
          <p:cNvSpPr txBox="1">
            <a:spLocks noGrp="1"/>
          </p:cNvSpPr>
          <p:nvPr>
            <p:ph type="title"/>
          </p:nvPr>
        </p:nvSpPr>
        <p:spPr>
          <a:xfrm>
            <a:off x="944632" y="2135720"/>
            <a:ext cx="6400800" cy="552450"/>
          </a:xfrm>
          <a:prstGeom prst="rect">
            <a:avLst/>
          </a:prstGeom>
        </p:spPr>
        <p:txBody>
          <a:bodyPr vert="horz" wrap="square" lIns="0" tIns="13335" rIns="0" bIns="0" rtlCol="0">
            <a:spAutoFit/>
          </a:bodyPr>
          <a:lstStyle/>
          <a:p>
            <a:pPr marL="12700">
              <a:lnSpc>
                <a:spcPct val="100000"/>
              </a:lnSpc>
              <a:spcBef>
                <a:spcPts val="105"/>
              </a:spcBef>
            </a:pPr>
            <a:r>
              <a:rPr sz="3450" spc="-220" dirty="0">
                <a:solidFill>
                  <a:srgbClr val="FFFFFF"/>
                </a:solidFill>
                <a:latin typeface="Verdana"/>
                <a:cs typeface="Verdana"/>
              </a:rPr>
              <a:t>K</a:t>
            </a:r>
            <a:r>
              <a:rPr sz="3450" spc="-150" dirty="0">
                <a:solidFill>
                  <a:srgbClr val="FFFFFF"/>
                </a:solidFill>
                <a:latin typeface="Verdana"/>
                <a:cs typeface="Verdana"/>
              </a:rPr>
              <a:t>e</a:t>
            </a:r>
            <a:r>
              <a:rPr sz="3450" spc="-50" dirty="0">
                <a:solidFill>
                  <a:srgbClr val="FFFFFF"/>
                </a:solidFill>
                <a:latin typeface="Verdana"/>
                <a:cs typeface="Verdana"/>
              </a:rPr>
              <a:t>p</a:t>
            </a:r>
            <a:r>
              <a:rPr sz="3450" spc="-150" dirty="0">
                <a:solidFill>
                  <a:srgbClr val="FFFFFF"/>
                </a:solidFill>
                <a:latin typeface="Verdana"/>
                <a:cs typeface="Verdana"/>
              </a:rPr>
              <a:t>e</a:t>
            </a:r>
            <a:r>
              <a:rPr sz="3450" spc="-15" dirty="0">
                <a:solidFill>
                  <a:srgbClr val="FFFFFF"/>
                </a:solidFill>
                <a:latin typeface="Verdana"/>
                <a:cs typeface="Verdana"/>
              </a:rPr>
              <a:t>m</a:t>
            </a:r>
            <a:r>
              <a:rPr sz="3450" spc="-185" dirty="0">
                <a:solidFill>
                  <a:srgbClr val="FFFFFF"/>
                </a:solidFill>
                <a:latin typeface="Verdana"/>
                <a:cs typeface="Verdana"/>
              </a:rPr>
              <a:t>i</a:t>
            </a:r>
            <a:r>
              <a:rPr sz="3450" spc="-15" dirty="0">
                <a:solidFill>
                  <a:srgbClr val="FFFFFF"/>
                </a:solidFill>
                <a:latin typeface="Verdana"/>
                <a:cs typeface="Verdana"/>
              </a:rPr>
              <a:t>m</a:t>
            </a:r>
            <a:r>
              <a:rPr sz="3450" spc="-50" dirty="0">
                <a:solidFill>
                  <a:srgbClr val="FFFFFF"/>
                </a:solidFill>
                <a:latin typeface="Verdana"/>
                <a:cs typeface="Verdana"/>
              </a:rPr>
              <a:t>p</a:t>
            </a:r>
            <a:r>
              <a:rPr sz="3450" spc="-185" dirty="0">
                <a:solidFill>
                  <a:srgbClr val="FFFFFF"/>
                </a:solidFill>
                <a:latin typeface="Verdana"/>
                <a:cs typeface="Verdana"/>
              </a:rPr>
              <a:t>i</a:t>
            </a:r>
            <a:r>
              <a:rPr sz="3450" spc="-95" dirty="0">
                <a:solidFill>
                  <a:srgbClr val="FFFFFF"/>
                </a:solidFill>
                <a:latin typeface="Verdana"/>
                <a:cs typeface="Verdana"/>
              </a:rPr>
              <a:t>n</a:t>
            </a:r>
            <a:r>
              <a:rPr sz="3450" spc="-215" dirty="0">
                <a:solidFill>
                  <a:srgbClr val="FFFFFF"/>
                </a:solidFill>
                <a:latin typeface="Verdana"/>
                <a:cs typeface="Verdana"/>
              </a:rPr>
              <a:t>a</a:t>
            </a:r>
            <a:r>
              <a:rPr sz="3450" spc="-90" dirty="0">
                <a:solidFill>
                  <a:srgbClr val="FFFFFF"/>
                </a:solidFill>
                <a:latin typeface="Verdana"/>
                <a:cs typeface="Verdana"/>
              </a:rPr>
              <a:t>n</a:t>
            </a:r>
            <a:r>
              <a:rPr sz="3450" spc="-229" dirty="0">
                <a:solidFill>
                  <a:srgbClr val="FFFFFF"/>
                </a:solidFill>
                <a:latin typeface="Verdana"/>
                <a:cs typeface="Verdana"/>
              </a:rPr>
              <a:t> </a:t>
            </a:r>
            <a:r>
              <a:rPr sz="3450" spc="-45" dirty="0">
                <a:solidFill>
                  <a:srgbClr val="FFFFFF"/>
                </a:solidFill>
                <a:latin typeface="Verdana"/>
                <a:cs typeface="Verdana"/>
              </a:rPr>
              <a:t>d</a:t>
            </a:r>
            <a:r>
              <a:rPr sz="3450" spc="-215" dirty="0">
                <a:solidFill>
                  <a:srgbClr val="FFFFFF"/>
                </a:solidFill>
                <a:latin typeface="Verdana"/>
                <a:cs typeface="Verdana"/>
              </a:rPr>
              <a:t>a</a:t>
            </a:r>
            <a:r>
              <a:rPr sz="3450" spc="-185" dirty="0">
                <a:solidFill>
                  <a:srgbClr val="FFFFFF"/>
                </a:solidFill>
                <a:latin typeface="Verdana"/>
                <a:cs typeface="Verdana"/>
              </a:rPr>
              <a:t>l</a:t>
            </a:r>
            <a:r>
              <a:rPr sz="3450" spc="-215" dirty="0">
                <a:solidFill>
                  <a:srgbClr val="FFFFFF"/>
                </a:solidFill>
                <a:latin typeface="Verdana"/>
                <a:cs typeface="Verdana"/>
              </a:rPr>
              <a:t>a</a:t>
            </a:r>
            <a:r>
              <a:rPr sz="3450" spc="-10" dirty="0">
                <a:solidFill>
                  <a:srgbClr val="FFFFFF"/>
                </a:solidFill>
                <a:latin typeface="Verdana"/>
                <a:cs typeface="Verdana"/>
              </a:rPr>
              <a:t>m</a:t>
            </a:r>
            <a:r>
              <a:rPr sz="3450" spc="-229" dirty="0">
                <a:solidFill>
                  <a:srgbClr val="FFFFFF"/>
                </a:solidFill>
                <a:latin typeface="Verdana"/>
                <a:cs typeface="Verdana"/>
              </a:rPr>
              <a:t> </a:t>
            </a:r>
            <a:r>
              <a:rPr sz="3450" spc="-175" dirty="0">
                <a:solidFill>
                  <a:srgbClr val="FFFFFF"/>
                </a:solidFill>
                <a:latin typeface="Verdana"/>
                <a:cs typeface="Verdana"/>
              </a:rPr>
              <a:t>K</a:t>
            </a:r>
            <a:r>
              <a:rPr sz="3450" spc="-285" dirty="0">
                <a:solidFill>
                  <a:srgbClr val="FFFFFF"/>
                </a:solidFill>
                <a:latin typeface="Verdana"/>
                <a:cs typeface="Verdana"/>
              </a:rPr>
              <a:t>r</a:t>
            </a:r>
            <a:r>
              <a:rPr sz="3450" spc="-185" dirty="0">
                <a:solidFill>
                  <a:srgbClr val="FFFFFF"/>
                </a:solidFill>
                <a:latin typeface="Verdana"/>
                <a:cs typeface="Verdana"/>
              </a:rPr>
              <a:t>i</a:t>
            </a:r>
            <a:r>
              <a:rPr sz="3450" spc="-275" dirty="0">
                <a:solidFill>
                  <a:srgbClr val="FFFFFF"/>
                </a:solidFill>
                <a:latin typeface="Verdana"/>
                <a:cs typeface="Verdana"/>
              </a:rPr>
              <a:t>s</a:t>
            </a:r>
            <a:r>
              <a:rPr sz="3450" spc="-185" dirty="0">
                <a:solidFill>
                  <a:srgbClr val="FFFFFF"/>
                </a:solidFill>
                <a:latin typeface="Verdana"/>
                <a:cs typeface="Verdana"/>
              </a:rPr>
              <a:t>i</a:t>
            </a:r>
            <a:r>
              <a:rPr sz="3450" spc="-270" dirty="0">
                <a:solidFill>
                  <a:srgbClr val="FFFFFF"/>
                </a:solidFill>
                <a:latin typeface="Verdana"/>
                <a:cs typeface="Verdana"/>
              </a:rPr>
              <a:t>s</a:t>
            </a:r>
            <a:endParaRPr sz="3450">
              <a:latin typeface="Verdana"/>
              <a:cs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75956" y="4662554"/>
            <a:ext cx="15935323" cy="4486275"/>
          </a:xfrm>
          <a:prstGeom prst="rect">
            <a:avLst/>
          </a:prstGeom>
        </p:spPr>
      </p:pic>
      <p:sp>
        <p:nvSpPr>
          <p:cNvPr id="3" name="object 3"/>
          <p:cNvSpPr txBox="1">
            <a:spLocks noGrp="1"/>
          </p:cNvSpPr>
          <p:nvPr>
            <p:ph type="title"/>
          </p:nvPr>
        </p:nvSpPr>
        <p:spPr>
          <a:xfrm>
            <a:off x="1171351" y="1302918"/>
            <a:ext cx="6116955" cy="655320"/>
          </a:xfrm>
          <a:prstGeom prst="rect">
            <a:avLst/>
          </a:prstGeom>
        </p:spPr>
        <p:txBody>
          <a:bodyPr vert="horz" wrap="square" lIns="0" tIns="16510" rIns="0" bIns="0" rtlCol="0">
            <a:spAutoFit/>
          </a:bodyPr>
          <a:lstStyle/>
          <a:p>
            <a:pPr marL="12700">
              <a:lnSpc>
                <a:spcPct val="100000"/>
              </a:lnSpc>
              <a:spcBef>
                <a:spcPts val="130"/>
              </a:spcBef>
            </a:pPr>
            <a:r>
              <a:rPr spc="-65" dirty="0">
                <a:latin typeface="Tahoma"/>
                <a:cs typeface="Tahoma"/>
              </a:rPr>
              <a:t>Inovasi</a:t>
            </a:r>
            <a:r>
              <a:rPr spc="-75" dirty="0">
                <a:latin typeface="Tahoma"/>
                <a:cs typeface="Tahoma"/>
              </a:rPr>
              <a:t> </a:t>
            </a:r>
            <a:r>
              <a:rPr spc="165" dirty="0">
                <a:latin typeface="Tahoma"/>
                <a:cs typeface="Tahoma"/>
              </a:rPr>
              <a:t>dan</a:t>
            </a:r>
            <a:r>
              <a:rPr spc="-70" dirty="0">
                <a:latin typeface="Tahoma"/>
                <a:cs typeface="Tahoma"/>
              </a:rPr>
              <a:t> </a:t>
            </a:r>
            <a:r>
              <a:rPr spc="15" dirty="0">
                <a:latin typeface="Tahoma"/>
                <a:cs typeface="Tahoma"/>
              </a:rPr>
              <a:t>Kreativitas</a:t>
            </a:r>
          </a:p>
        </p:txBody>
      </p:sp>
      <p:sp>
        <p:nvSpPr>
          <p:cNvPr id="4" name="object 4"/>
          <p:cNvSpPr txBox="1"/>
          <p:nvPr/>
        </p:nvSpPr>
        <p:spPr>
          <a:xfrm>
            <a:off x="8770391" y="826858"/>
            <a:ext cx="8187055" cy="2997200"/>
          </a:xfrm>
          <a:prstGeom prst="rect">
            <a:avLst/>
          </a:prstGeom>
        </p:spPr>
        <p:txBody>
          <a:bodyPr vert="horz" wrap="square" lIns="0" tIns="58419" rIns="0" bIns="0" rtlCol="0">
            <a:spAutoFit/>
          </a:bodyPr>
          <a:lstStyle/>
          <a:p>
            <a:pPr marL="12700" marR="5080">
              <a:lnSpc>
                <a:spcPts val="3300"/>
              </a:lnSpc>
              <a:spcBef>
                <a:spcPts val="459"/>
              </a:spcBef>
            </a:pPr>
            <a:r>
              <a:rPr sz="3000" spc="-25" dirty="0">
                <a:latin typeface="Verdana"/>
                <a:cs typeface="Verdana"/>
              </a:rPr>
              <a:t>K</a:t>
            </a:r>
            <a:r>
              <a:rPr sz="3000" spc="100" dirty="0">
                <a:latin typeface="Verdana"/>
                <a:cs typeface="Verdana"/>
              </a:rPr>
              <a:t>epemimpinan</a:t>
            </a:r>
            <a:r>
              <a:rPr sz="3000" spc="-270" dirty="0">
                <a:latin typeface="Verdana"/>
                <a:cs typeface="Verdana"/>
              </a:rPr>
              <a:t> </a:t>
            </a:r>
            <a:r>
              <a:rPr sz="3000" spc="-200" dirty="0">
                <a:latin typeface="Verdana"/>
                <a:cs typeface="Verdana"/>
              </a:rPr>
              <a:t>y</a:t>
            </a:r>
            <a:r>
              <a:rPr sz="3000" spc="90" dirty="0">
                <a:latin typeface="Verdana"/>
                <a:cs typeface="Verdana"/>
              </a:rPr>
              <a:t>ang</a:t>
            </a:r>
            <a:r>
              <a:rPr sz="3000" spc="-270" dirty="0">
                <a:latin typeface="Verdana"/>
                <a:cs typeface="Verdana"/>
              </a:rPr>
              <a:t> </a:t>
            </a:r>
            <a:r>
              <a:rPr sz="3000" b="1" spc="295" dirty="0">
                <a:latin typeface="Tahoma"/>
                <a:cs typeface="Tahoma"/>
              </a:rPr>
              <a:t>m</a:t>
            </a:r>
            <a:r>
              <a:rPr sz="3000" b="1" spc="105" dirty="0">
                <a:latin typeface="Tahoma"/>
                <a:cs typeface="Tahoma"/>
              </a:rPr>
              <a:t>en</a:t>
            </a:r>
            <a:r>
              <a:rPr sz="3000" b="1" spc="70" dirty="0">
                <a:latin typeface="Tahoma"/>
                <a:cs typeface="Tahoma"/>
              </a:rPr>
              <a:t>ginspi</a:t>
            </a:r>
            <a:r>
              <a:rPr sz="3000" b="1" spc="-175" dirty="0">
                <a:latin typeface="Tahoma"/>
                <a:cs typeface="Tahoma"/>
              </a:rPr>
              <a:t>r</a:t>
            </a:r>
            <a:r>
              <a:rPr sz="3000" b="1" spc="-5" dirty="0">
                <a:latin typeface="Tahoma"/>
                <a:cs typeface="Tahoma"/>
              </a:rPr>
              <a:t>asi  </a:t>
            </a:r>
            <a:r>
              <a:rPr sz="3000" spc="100" dirty="0">
                <a:latin typeface="Verdana"/>
                <a:cs typeface="Verdana"/>
              </a:rPr>
              <a:t>mendo</a:t>
            </a:r>
            <a:r>
              <a:rPr sz="3000" spc="20" dirty="0">
                <a:latin typeface="Verdana"/>
                <a:cs typeface="Verdana"/>
              </a:rPr>
              <a:t>r</a:t>
            </a:r>
            <a:r>
              <a:rPr sz="3000" spc="125" dirty="0">
                <a:latin typeface="Verdana"/>
                <a:cs typeface="Verdana"/>
              </a:rPr>
              <a:t>ong</a:t>
            </a:r>
            <a:r>
              <a:rPr sz="3000" spc="-270" dirty="0">
                <a:latin typeface="Verdana"/>
                <a:cs typeface="Verdana"/>
              </a:rPr>
              <a:t> </a:t>
            </a:r>
            <a:r>
              <a:rPr sz="3000" b="1" spc="45" dirty="0">
                <a:latin typeface="Tahoma"/>
                <a:cs typeface="Tahoma"/>
              </a:rPr>
              <a:t>in</a:t>
            </a:r>
            <a:r>
              <a:rPr sz="3000" b="1" spc="35" dirty="0">
                <a:latin typeface="Tahoma"/>
                <a:cs typeface="Tahoma"/>
              </a:rPr>
              <a:t>o</a:t>
            </a:r>
            <a:r>
              <a:rPr sz="3000" b="1" spc="-60" dirty="0">
                <a:latin typeface="Tahoma"/>
                <a:cs typeface="Tahoma"/>
              </a:rPr>
              <a:t>v</a:t>
            </a:r>
            <a:r>
              <a:rPr sz="3000" b="1" spc="-5" dirty="0">
                <a:latin typeface="Tahoma"/>
                <a:cs typeface="Tahoma"/>
              </a:rPr>
              <a:t>asi</a:t>
            </a:r>
            <a:r>
              <a:rPr sz="3000" b="1" spc="-95" dirty="0">
                <a:latin typeface="Tahoma"/>
                <a:cs typeface="Tahoma"/>
              </a:rPr>
              <a:t> </a:t>
            </a:r>
            <a:r>
              <a:rPr sz="3000" spc="85" dirty="0">
                <a:latin typeface="Verdana"/>
                <a:cs typeface="Verdana"/>
              </a:rPr>
              <a:t>dan</a:t>
            </a:r>
            <a:r>
              <a:rPr sz="3000" spc="-270" dirty="0">
                <a:latin typeface="Verdana"/>
                <a:cs typeface="Verdana"/>
              </a:rPr>
              <a:t> </a:t>
            </a:r>
            <a:r>
              <a:rPr sz="3000" b="1" spc="85" dirty="0">
                <a:latin typeface="Tahoma"/>
                <a:cs typeface="Tahoma"/>
              </a:rPr>
              <a:t>k</a:t>
            </a:r>
            <a:r>
              <a:rPr sz="3000" b="1" spc="-75" dirty="0">
                <a:latin typeface="Tahoma"/>
                <a:cs typeface="Tahoma"/>
              </a:rPr>
              <a:t>r</a:t>
            </a:r>
            <a:r>
              <a:rPr sz="3000" b="1" spc="35" dirty="0">
                <a:latin typeface="Tahoma"/>
                <a:cs typeface="Tahoma"/>
              </a:rPr>
              <a:t>e</a:t>
            </a:r>
            <a:r>
              <a:rPr sz="3000" b="1" dirty="0">
                <a:latin typeface="Tahoma"/>
                <a:cs typeface="Tahoma"/>
              </a:rPr>
              <a:t>ativitas</a:t>
            </a:r>
            <a:r>
              <a:rPr sz="3000" spc="-450" dirty="0">
                <a:latin typeface="Verdana"/>
                <a:cs typeface="Verdana"/>
              </a:rPr>
              <a:t>.  </a:t>
            </a:r>
            <a:r>
              <a:rPr sz="3000" spc="300" dirty="0">
                <a:latin typeface="Verdana"/>
                <a:cs typeface="Verdana"/>
              </a:rPr>
              <a:t>P</a:t>
            </a:r>
            <a:r>
              <a:rPr sz="3000" spc="114" dirty="0">
                <a:latin typeface="Verdana"/>
                <a:cs typeface="Verdana"/>
              </a:rPr>
              <a:t>emimpin</a:t>
            </a:r>
            <a:r>
              <a:rPr sz="3000" spc="-270" dirty="0">
                <a:latin typeface="Verdana"/>
                <a:cs typeface="Verdana"/>
              </a:rPr>
              <a:t> </a:t>
            </a:r>
            <a:r>
              <a:rPr sz="3000" spc="5" dirty="0">
                <a:latin typeface="Verdana"/>
                <a:cs typeface="Verdana"/>
              </a:rPr>
              <a:t>harus</a:t>
            </a:r>
            <a:r>
              <a:rPr sz="3000" spc="-270" dirty="0">
                <a:latin typeface="Verdana"/>
                <a:cs typeface="Verdana"/>
              </a:rPr>
              <a:t> </a:t>
            </a:r>
            <a:r>
              <a:rPr sz="3000" spc="145" dirty="0">
                <a:latin typeface="Verdana"/>
                <a:cs typeface="Verdana"/>
              </a:rPr>
              <a:t>men</a:t>
            </a:r>
            <a:r>
              <a:rPr sz="3000" spc="75" dirty="0">
                <a:latin typeface="Verdana"/>
                <a:cs typeface="Verdana"/>
              </a:rPr>
              <a:t>c</a:t>
            </a:r>
            <a:r>
              <a:rPr sz="3000" spc="30" dirty="0">
                <a:latin typeface="Verdana"/>
                <a:cs typeface="Verdana"/>
              </a:rPr>
              <a:t>ipta</a:t>
            </a:r>
            <a:r>
              <a:rPr sz="3000" spc="10" dirty="0">
                <a:latin typeface="Verdana"/>
                <a:cs typeface="Verdana"/>
              </a:rPr>
              <a:t>k</a:t>
            </a:r>
            <a:r>
              <a:rPr sz="3000" spc="45" dirty="0">
                <a:latin typeface="Verdana"/>
                <a:cs typeface="Verdana"/>
              </a:rPr>
              <a:t>an</a:t>
            </a:r>
            <a:r>
              <a:rPr sz="3000" spc="-270" dirty="0">
                <a:latin typeface="Verdana"/>
                <a:cs typeface="Verdana"/>
              </a:rPr>
              <a:t> </a:t>
            </a:r>
            <a:r>
              <a:rPr sz="3000" spc="55" dirty="0">
                <a:latin typeface="Verdana"/>
                <a:cs typeface="Verdana"/>
              </a:rPr>
              <a:t>ling</a:t>
            </a:r>
            <a:r>
              <a:rPr sz="3000" spc="45" dirty="0">
                <a:latin typeface="Verdana"/>
                <a:cs typeface="Verdana"/>
              </a:rPr>
              <a:t>k</a:t>
            </a:r>
            <a:r>
              <a:rPr sz="3000" spc="90" dirty="0">
                <a:latin typeface="Verdana"/>
                <a:cs typeface="Verdana"/>
              </a:rPr>
              <a:t>ungan  </a:t>
            </a:r>
            <a:r>
              <a:rPr sz="3000" spc="-200" dirty="0">
                <a:latin typeface="Verdana"/>
                <a:cs typeface="Verdana"/>
              </a:rPr>
              <a:t>y</a:t>
            </a:r>
            <a:r>
              <a:rPr sz="3000" spc="90" dirty="0">
                <a:latin typeface="Verdana"/>
                <a:cs typeface="Verdana"/>
              </a:rPr>
              <a:t>ang</a:t>
            </a:r>
            <a:r>
              <a:rPr sz="3000" spc="-270" dirty="0">
                <a:latin typeface="Verdana"/>
                <a:cs typeface="Verdana"/>
              </a:rPr>
              <a:t> </a:t>
            </a:r>
            <a:r>
              <a:rPr sz="3000" b="1" spc="295" dirty="0">
                <a:latin typeface="Tahoma"/>
                <a:cs typeface="Tahoma"/>
              </a:rPr>
              <a:t>m</a:t>
            </a:r>
            <a:r>
              <a:rPr sz="3000" b="1" spc="105" dirty="0">
                <a:latin typeface="Tahoma"/>
                <a:cs typeface="Tahoma"/>
              </a:rPr>
              <a:t>en</a:t>
            </a:r>
            <a:r>
              <a:rPr sz="3000" b="1" spc="130" dirty="0">
                <a:latin typeface="Tahoma"/>
                <a:cs typeface="Tahoma"/>
              </a:rPr>
              <a:t>du</a:t>
            </a:r>
            <a:r>
              <a:rPr sz="3000" b="1" spc="95" dirty="0">
                <a:latin typeface="Tahoma"/>
                <a:cs typeface="Tahoma"/>
              </a:rPr>
              <a:t>k</a:t>
            </a:r>
            <a:r>
              <a:rPr sz="3000" b="1" spc="125" dirty="0">
                <a:latin typeface="Tahoma"/>
                <a:cs typeface="Tahoma"/>
              </a:rPr>
              <a:t>un</a:t>
            </a:r>
            <a:r>
              <a:rPr sz="3000" b="1" spc="190" dirty="0">
                <a:latin typeface="Tahoma"/>
                <a:cs typeface="Tahoma"/>
              </a:rPr>
              <a:t>g</a:t>
            </a:r>
            <a:r>
              <a:rPr sz="3000" b="1" spc="-95" dirty="0">
                <a:latin typeface="Tahoma"/>
                <a:cs typeface="Tahoma"/>
              </a:rPr>
              <a:t> </a:t>
            </a:r>
            <a:r>
              <a:rPr sz="3000" spc="50" dirty="0">
                <a:latin typeface="Verdana"/>
                <a:cs typeface="Verdana"/>
              </a:rPr>
              <a:t>id</a:t>
            </a:r>
            <a:r>
              <a:rPr sz="3000" spc="95" dirty="0">
                <a:latin typeface="Verdana"/>
                <a:cs typeface="Verdana"/>
              </a:rPr>
              <a:t>e</a:t>
            </a:r>
            <a:r>
              <a:rPr sz="3000" spc="-15" dirty="0">
                <a:latin typeface="Verdana"/>
                <a:cs typeface="Verdana"/>
              </a:rPr>
              <a:t>-ide</a:t>
            </a:r>
            <a:r>
              <a:rPr sz="3000" spc="-270" dirty="0">
                <a:latin typeface="Verdana"/>
                <a:cs typeface="Verdana"/>
              </a:rPr>
              <a:t> </a:t>
            </a:r>
            <a:r>
              <a:rPr sz="3000" spc="150" dirty="0">
                <a:latin typeface="Verdana"/>
                <a:cs typeface="Verdana"/>
              </a:rPr>
              <a:t>b</a:t>
            </a:r>
            <a:r>
              <a:rPr sz="3000" dirty="0">
                <a:latin typeface="Verdana"/>
                <a:cs typeface="Verdana"/>
              </a:rPr>
              <a:t>aru</a:t>
            </a:r>
            <a:r>
              <a:rPr sz="3000" spc="-270" dirty="0">
                <a:latin typeface="Verdana"/>
                <a:cs typeface="Verdana"/>
              </a:rPr>
              <a:t> </a:t>
            </a:r>
            <a:r>
              <a:rPr sz="3000" spc="70" dirty="0">
                <a:latin typeface="Verdana"/>
                <a:cs typeface="Verdana"/>
              </a:rPr>
              <a:t>dan  </a:t>
            </a:r>
            <a:r>
              <a:rPr sz="3000" spc="114" dirty="0">
                <a:latin typeface="Verdana"/>
                <a:cs typeface="Verdana"/>
              </a:rPr>
              <a:t>membe</a:t>
            </a:r>
            <a:r>
              <a:rPr sz="3000" spc="40" dirty="0">
                <a:latin typeface="Verdana"/>
                <a:cs typeface="Verdana"/>
              </a:rPr>
              <a:t>r</a:t>
            </a:r>
            <a:r>
              <a:rPr sz="3000" spc="-20" dirty="0">
                <a:latin typeface="Verdana"/>
                <a:cs typeface="Verdana"/>
              </a:rPr>
              <a:t>i</a:t>
            </a:r>
            <a:r>
              <a:rPr sz="3000" spc="-270" dirty="0">
                <a:latin typeface="Verdana"/>
                <a:cs typeface="Verdana"/>
              </a:rPr>
              <a:t> </a:t>
            </a:r>
            <a:r>
              <a:rPr sz="3000" spc="60" dirty="0">
                <a:latin typeface="Verdana"/>
                <a:cs typeface="Verdana"/>
              </a:rPr>
              <a:t>ruang</a:t>
            </a:r>
            <a:r>
              <a:rPr sz="3000" spc="-270" dirty="0">
                <a:latin typeface="Verdana"/>
                <a:cs typeface="Verdana"/>
              </a:rPr>
              <a:t> </a:t>
            </a:r>
            <a:r>
              <a:rPr sz="3000" spc="150" dirty="0">
                <a:latin typeface="Verdana"/>
                <a:cs typeface="Verdana"/>
              </a:rPr>
              <a:t>b</a:t>
            </a:r>
            <a:r>
              <a:rPr sz="3000" spc="45" dirty="0">
                <a:latin typeface="Verdana"/>
                <a:cs typeface="Verdana"/>
              </a:rPr>
              <a:t>agi</a:t>
            </a:r>
            <a:r>
              <a:rPr sz="3000" spc="-270" dirty="0">
                <a:latin typeface="Verdana"/>
                <a:cs typeface="Verdana"/>
              </a:rPr>
              <a:t> </a:t>
            </a:r>
            <a:r>
              <a:rPr sz="3000" spc="90" dirty="0">
                <a:latin typeface="Verdana"/>
                <a:cs typeface="Verdana"/>
              </a:rPr>
              <a:t>tim</a:t>
            </a:r>
            <a:r>
              <a:rPr sz="3000" spc="-270" dirty="0">
                <a:latin typeface="Verdana"/>
                <a:cs typeface="Verdana"/>
              </a:rPr>
              <a:t> </a:t>
            </a:r>
            <a:r>
              <a:rPr sz="3000" spc="75" dirty="0">
                <a:latin typeface="Verdana"/>
                <a:cs typeface="Verdana"/>
              </a:rPr>
              <a:t>untuk  </a:t>
            </a:r>
            <a:r>
              <a:rPr sz="3000" b="1" spc="75" dirty="0">
                <a:latin typeface="Tahoma"/>
                <a:cs typeface="Tahoma"/>
              </a:rPr>
              <a:t>be</a:t>
            </a:r>
            <a:r>
              <a:rPr sz="3000" b="1" spc="35" dirty="0">
                <a:latin typeface="Tahoma"/>
                <a:cs typeface="Tahoma"/>
              </a:rPr>
              <a:t>r</a:t>
            </a:r>
            <a:r>
              <a:rPr sz="3000" b="1" spc="30" dirty="0">
                <a:latin typeface="Tahoma"/>
                <a:cs typeface="Tahoma"/>
              </a:rPr>
              <a:t>k</a:t>
            </a:r>
            <a:r>
              <a:rPr sz="3000" b="1" spc="190" dirty="0">
                <a:latin typeface="Tahoma"/>
                <a:cs typeface="Tahoma"/>
              </a:rPr>
              <a:t>em</a:t>
            </a:r>
            <a:r>
              <a:rPr sz="3000" b="1" spc="130" dirty="0">
                <a:latin typeface="Tahoma"/>
                <a:cs typeface="Tahoma"/>
              </a:rPr>
              <a:t>b</a:t>
            </a:r>
            <a:r>
              <a:rPr sz="3000" b="1" spc="75" dirty="0">
                <a:latin typeface="Tahoma"/>
                <a:cs typeface="Tahoma"/>
              </a:rPr>
              <a:t>an</a:t>
            </a:r>
            <a:r>
              <a:rPr sz="3000" b="1" spc="190" dirty="0">
                <a:latin typeface="Tahoma"/>
                <a:cs typeface="Tahoma"/>
              </a:rPr>
              <a:t>g</a:t>
            </a:r>
            <a:r>
              <a:rPr sz="3000" spc="-459" dirty="0">
                <a:latin typeface="Verdana"/>
                <a:cs typeface="Verdana"/>
              </a:rPr>
              <a:t>.</a:t>
            </a:r>
            <a:r>
              <a:rPr sz="3000" spc="-270" dirty="0">
                <a:latin typeface="Verdana"/>
                <a:cs typeface="Verdana"/>
              </a:rPr>
              <a:t> </a:t>
            </a:r>
            <a:r>
              <a:rPr sz="3000" spc="100" dirty="0">
                <a:latin typeface="Verdana"/>
                <a:cs typeface="Verdana"/>
              </a:rPr>
              <a:t>Dengan</a:t>
            </a:r>
            <a:r>
              <a:rPr sz="3000" spc="-270" dirty="0">
                <a:latin typeface="Verdana"/>
                <a:cs typeface="Verdana"/>
              </a:rPr>
              <a:t> </a:t>
            </a:r>
            <a:r>
              <a:rPr sz="3000" spc="45" dirty="0">
                <a:latin typeface="Verdana"/>
                <a:cs typeface="Verdana"/>
              </a:rPr>
              <a:t>ca</a:t>
            </a:r>
            <a:r>
              <a:rPr sz="3000" spc="-225" dirty="0">
                <a:latin typeface="Verdana"/>
                <a:cs typeface="Verdana"/>
              </a:rPr>
              <a:t>r</a:t>
            </a:r>
            <a:r>
              <a:rPr sz="3000" spc="-35" dirty="0">
                <a:latin typeface="Verdana"/>
                <a:cs typeface="Verdana"/>
              </a:rPr>
              <a:t>a</a:t>
            </a:r>
            <a:r>
              <a:rPr sz="3000" spc="-270" dirty="0">
                <a:latin typeface="Verdana"/>
                <a:cs typeface="Verdana"/>
              </a:rPr>
              <a:t> </a:t>
            </a:r>
            <a:r>
              <a:rPr sz="3000" spc="-90" dirty="0">
                <a:latin typeface="Verdana"/>
                <a:cs typeface="Verdana"/>
              </a:rPr>
              <a:t>ini,</a:t>
            </a:r>
            <a:r>
              <a:rPr sz="3000" spc="-270" dirty="0">
                <a:latin typeface="Verdana"/>
                <a:cs typeface="Verdana"/>
              </a:rPr>
              <a:t> </a:t>
            </a:r>
            <a:r>
              <a:rPr sz="3000" spc="80" dirty="0">
                <a:latin typeface="Verdana"/>
                <a:cs typeface="Verdana"/>
              </a:rPr>
              <a:t>me</a:t>
            </a:r>
            <a:r>
              <a:rPr sz="3000" spc="5" dirty="0">
                <a:latin typeface="Verdana"/>
                <a:cs typeface="Verdana"/>
              </a:rPr>
              <a:t>r</a:t>
            </a:r>
            <a:r>
              <a:rPr sz="3000" spc="25" dirty="0">
                <a:latin typeface="Verdana"/>
                <a:cs typeface="Verdana"/>
              </a:rPr>
              <a:t>e</a:t>
            </a:r>
            <a:r>
              <a:rPr sz="3000" spc="-5" dirty="0">
                <a:latin typeface="Verdana"/>
                <a:cs typeface="Verdana"/>
              </a:rPr>
              <a:t>k</a:t>
            </a:r>
            <a:r>
              <a:rPr sz="3000" spc="-25" dirty="0">
                <a:latin typeface="Verdana"/>
                <a:cs typeface="Verdana"/>
              </a:rPr>
              <a:t>a  </a:t>
            </a:r>
            <a:r>
              <a:rPr sz="3000" spc="95" dirty="0">
                <a:latin typeface="Verdana"/>
                <a:cs typeface="Verdana"/>
              </a:rPr>
              <a:t>da</a:t>
            </a:r>
            <a:r>
              <a:rPr sz="3000" spc="90" dirty="0">
                <a:latin typeface="Verdana"/>
                <a:cs typeface="Verdana"/>
              </a:rPr>
              <a:t>p</a:t>
            </a:r>
            <a:r>
              <a:rPr sz="3000" dirty="0">
                <a:latin typeface="Verdana"/>
                <a:cs typeface="Verdana"/>
              </a:rPr>
              <a:t>at</a:t>
            </a:r>
            <a:r>
              <a:rPr sz="3000" spc="-270" dirty="0">
                <a:latin typeface="Verdana"/>
                <a:cs typeface="Verdana"/>
              </a:rPr>
              <a:t> </a:t>
            </a:r>
            <a:r>
              <a:rPr sz="3000" b="1" spc="295" dirty="0">
                <a:latin typeface="Tahoma"/>
                <a:cs typeface="Tahoma"/>
              </a:rPr>
              <a:t>m</a:t>
            </a:r>
            <a:r>
              <a:rPr sz="3000" b="1" spc="105" dirty="0">
                <a:latin typeface="Tahoma"/>
                <a:cs typeface="Tahoma"/>
              </a:rPr>
              <a:t>en</a:t>
            </a:r>
            <a:r>
              <a:rPr sz="3000" b="1" spc="130" dirty="0">
                <a:latin typeface="Tahoma"/>
                <a:cs typeface="Tahoma"/>
              </a:rPr>
              <a:t>embus</a:t>
            </a:r>
            <a:r>
              <a:rPr sz="3000" b="1" spc="-55" dirty="0">
                <a:latin typeface="Tahoma"/>
                <a:cs typeface="Tahoma"/>
              </a:rPr>
              <a:t> </a:t>
            </a:r>
            <a:r>
              <a:rPr sz="3000" b="1" spc="135" dirty="0">
                <a:latin typeface="Tahoma"/>
                <a:cs typeface="Tahoma"/>
              </a:rPr>
              <a:t>b</a:t>
            </a:r>
            <a:r>
              <a:rPr sz="3000" b="1" spc="35" dirty="0">
                <a:latin typeface="Tahoma"/>
                <a:cs typeface="Tahoma"/>
              </a:rPr>
              <a:t>atasan</a:t>
            </a:r>
            <a:r>
              <a:rPr sz="3000" b="1" spc="-95" dirty="0">
                <a:latin typeface="Tahoma"/>
                <a:cs typeface="Tahoma"/>
              </a:rPr>
              <a:t> </a:t>
            </a:r>
            <a:r>
              <a:rPr sz="3000" spc="-200" dirty="0">
                <a:latin typeface="Verdana"/>
                <a:cs typeface="Verdana"/>
              </a:rPr>
              <a:t>y</a:t>
            </a:r>
            <a:r>
              <a:rPr sz="3000" spc="90" dirty="0">
                <a:latin typeface="Verdana"/>
                <a:cs typeface="Verdana"/>
              </a:rPr>
              <a:t>ang</a:t>
            </a:r>
            <a:r>
              <a:rPr sz="3000" spc="-270" dirty="0">
                <a:latin typeface="Verdana"/>
                <a:cs typeface="Verdana"/>
              </a:rPr>
              <a:t> </a:t>
            </a:r>
            <a:r>
              <a:rPr sz="3000" spc="-90" dirty="0">
                <a:latin typeface="Verdana"/>
                <a:cs typeface="Verdana"/>
              </a:rPr>
              <a:t>ada.</a:t>
            </a:r>
            <a:endParaRPr sz="3000">
              <a:latin typeface="Verdana"/>
              <a:cs typeface="Verdana"/>
            </a:endParaRPr>
          </a:p>
        </p:txBody>
      </p:sp>
      <p:sp>
        <p:nvSpPr>
          <p:cNvPr id="5" name="object 5"/>
          <p:cNvSpPr/>
          <p:nvPr/>
        </p:nvSpPr>
        <p:spPr>
          <a:xfrm>
            <a:off x="0" y="978839"/>
            <a:ext cx="7711440" cy="114300"/>
          </a:xfrm>
          <a:custGeom>
            <a:avLst/>
            <a:gdLst/>
            <a:ahLst/>
            <a:cxnLst/>
            <a:rect l="l" t="t" r="r" b="b"/>
            <a:pathLst>
              <a:path w="7711440" h="114300">
                <a:moveTo>
                  <a:pt x="7711440" y="0"/>
                </a:moveTo>
                <a:lnTo>
                  <a:pt x="0" y="0"/>
                </a:lnTo>
                <a:lnTo>
                  <a:pt x="0" y="114300"/>
                </a:lnTo>
                <a:lnTo>
                  <a:pt x="7711440" y="114300"/>
                </a:lnTo>
                <a:lnTo>
                  <a:pt x="7711440" y="0"/>
                </a:lnTo>
                <a:close/>
              </a:path>
            </a:pathLst>
          </a:custGeom>
          <a:solidFill>
            <a:srgbClr val="000000"/>
          </a:solid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75956" y="4662554"/>
            <a:ext cx="15935323" cy="4486275"/>
          </a:xfrm>
          <a:prstGeom prst="rect">
            <a:avLst/>
          </a:prstGeom>
        </p:spPr>
      </p:pic>
      <p:sp>
        <p:nvSpPr>
          <p:cNvPr id="3" name="object 3"/>
          <p:cNvSpPr txBox="1"/>
          <p:nvPr/>
        </p:nvSpPr>
        <p:spPr>
          <a:xfrm>
            <a:off x="1159093" y="814400"/>
            <a:ext cx="8228330" cy="2919095"/>
          </a:xfrm>
          <a:prstGeom prst="rect">
            <a:avLst/>
          </a:prstGeom>
        </p:spPr>
        <p:txBody>
          <a:bodyPr vert="horz" wrap="square" lIns="0" tIns="49530" rIns="0" bIns="0" rtlCol="0">
            <a:spAutoFit/>
          </a:bodyPr>
          <a:lstStyle/>
          <a:p>
            <a:pPr marL="12700" marR="5080">
              <a:lnSpc>
                <a:spcPct val="92300"/>
              </a:lnSpc>
              <a:spcBef>
                <a:spcPts val="390"/>
              </a:spcBef>
            </a:pPr>
            <a:r>
              <a:rPr sz="2900" spc="-5" dirty="0">
                <a:latin typeface="Verdana"/>
                <a:cs typeface="Verdana"/>
              </a:rPr>
              <a:t>K</a:t>
            </a:r>
            <a:r>
              <a:rPr sz="2900" spc="110" dirty="0">
                <a:latin typeface="Verdana"/>
                <a:cs typeface="Verdana"/>
              </a:rPr>
              <a:t>epemimpinan</a:t>
            </a:r>
            <a:r>
              <a:rPr sz="2900" spc="-254" dirty="0">
                <a:latin typeface="Verdana"/>
                <a:cs typeface="Verdana"/>
              </a:rPr>
              <a:t> </a:t>
            </a:r>
            <a:r>
              <a:rPr sz="2900" spc="-185" dirty="0">
                <a:latin typeface="Verdana"/>
                <a:cs typeface="Verdana"/>
              </a:rPr>
              <a:t>y</a:t>
            </a:r>
            <a:r>
              <a:rPr sz="2900" spc="105" dirty="0">
                <a:latin typeface="Verdana"/>
                <a:cs typeface="Verdana"/>
              </a:rPr>
              <a:t>ang</a:t>
            </a:r>
            <a:r>
              <a:rPr sz="2900" spc="-254" dirty="0">
                <a:latin typeface="Verdana"/>
                <a:cs typeface="Verdana"/>
              </a:rPr>
              <a:t> </a:t>
            </a:r>
            <a:r>
              <a:rPr sz="2900" spc="165" dirty="0">
                <a:latin typeface="Verdana"/>
                <a:cs typeface="Verdana"/>
              </a:rPr>
              <a:t>b</a:t>
            </a:r>
            <a:r>
              <a:rPr sz="2900" spc="5" dirty="0">
                <a:latin typeface="Verdana"/>
                <a:cs typeface="Verdana"/>
              </a:rPr>
              <a:t>aik</a:t>
            </a:r>
            <a:r>
              <a:rPr sz="2900" spc="-254" dirty="0">
                <a:latin typeface="Verdana"/>
                <a:cs typeface="Verdana"/>
              </a:rPr>
              <a:t> </a:t>
            </a:r>
            <a:r>
              <a:rPr sz="2900" spc="45" dirty="0">
                <a:latin typeface="Verdana"/>
                <a:cs typeface="Verdana"/>
              </a:rPr>
              <a:t>tidak</a:t>
            </a:r>
            <a:r>
              <a:rPr sz="2900" spc="-254" dirty="0">
                <a:latin typeface="Verdana"/>
                <a:cs typeface="Verdana"/>
              </a:rPr>
              <a:t> </a:t>
            </a:r>
            <a:r>
              <a:rPr sz="2900" spc="85" dirty="0">
                <a:latin typeface="Verdana"/>
                <a:cs typeface="Verdana"/>
              </a:rPr>
              <a:t>ha</a:t>
            </a:r>
            <a:r>
              <a:rPr sz="2900" spc="60" dirty="0">
                <a:latin typeface="Verdana"/>
                <a:cs typeface="Verdana"/>
              </a:rPr>
              <a:t>n</a:t>
            </a:r>
            <a:r>
              <a:rPr sz="2900" spc="-185" dirty="0">
                <a:latin typeface="Verdana"/>
                <a:cs typeface="Verdana"/>
              </a:rPr>
              <a:t>y</a:t>
            </a:r>
            <a:r>
              <a:rPr sz="2900" spc="-15" dirty="0">
                <a:latin typeface="Verdana"/>
                <a:cs typeface="Verdana"/>
              </a:rPr>
              <a:t>a  </a:t>
            </a:r>
            <a:r>
              <a:rPr sz="2900" spc="110" dirty="0">
                <a:latin typeface="Verdana"/>
                <a:cs typeface="Verdana"/>
              </a:rPr>
              <a:t>mempengaruhi</a:t>
            </a:r>
            <a:r>
              <a:rPr sz="2900" spc="-254" dirty="0">
                <a:latin typeface="Verdana"/>
                <a:cs typeface="Verdana"/>
              </a:rPr>
              <a:t> </a:t>
            </a:r>
            <a:r>
              <a:rPr sz="2900" b="1" spc="35" dirty="0">
                <a:latin typeface="Tahoma"/>
                <a:cs typeface="Tahoma"/>
              </a:rPr>
              <a:t>o</a:t>
            </a:r>
            <a:r>
              <a:rPr sz="2900" b="1" spc="-5" dirty="0">
                <a:latin typeface="Tahoma"/>
                <a:cs typeface="Tahoma"/>
              </a:rPr>
              <a:t>r</a:t>
            </a:r>
            <a:r>
              <a:rPr sz="2900" b="1" spc="45" dirty="0">
                <a:latin typeface="Tahoma"/>
                <a:cs typeface="Tahoma"/>
              </a:rPr>
              <a:t>ganisasi</a:t>
            </a:r>
            <a:r>
              <a:rPr sz="2900" spc="-434" dirty="0">
                <a:latin typeface="Verdana"/>
                <a:cs typeface="Verdana"/>
              </a:rPr>
              <a:t>,</a:t>
            </a:r>
            <a:r>
              <a:rPr sz="2900" spc="-254" dirty="0">
                <a:latin typeface="Verdana"/>
                <a:cs typeface="Verdana"/>
              </a:rPr>
              <a:t> </a:t>
            </a:r>
            <a:r>
              <a:rPr sz="2900" spc="-20" dirty="0">
                <a:latin typeface="Verdana"/>
                <a:cs typeface="Verdana"/>
              </a:rPr>
              <a:t>t</a:t>
            </a:r>
            <a:r>
              <a:rPr sz="2900" spc="45" dirty="0">
                <a:latin typeface="Verdana"/>
                <a:cs typeface="Verdana"/>
              </a:rPr>
              <a:t>etapi</a:t>
            </a:r>
            <a:r>
              <a:rPr sz="2900" spc="-254" dirty="0">
                <a:latin typeface="Verdana"/>
                <a:cs typeface="Verdana"/>
              </a:rPr>
              <a:t> </a:t>
            </a:r>
            <a:r>
              <a:rPr sz="2900" spc="25" dirty="0">
                <a:latin typeface="Verdana"/>
                <a:cs typeface="Verdana"/>
              </a:rPr>
              <a:t>juga  </a:t>
            </a:r>
            <a:r>
              <a:rPr sz="2900" b="1" spc="135" dirty="0">
                <a:latin typeface="Tahoma"/>
                <a:cs typeface="Tahoma"/>
              </a:rPr>
              <a:t>ma</a:t>
            </a:r>
            <a:r>
              <a:rPr sz="2900" b="1" spc="60" dirty="0">
                <a:latin typeface="Tahoma"/>
                <a:cs typeface="Tahoma"/>
              </a:rPr>
              <a:t>s</a:t>
            </a:r>
            <a:r>
              <a:rPr sz="2900" b="1" spc="-30" dirty="0">
                <a:latin typeface="Tahoma"/>
                <a:cs typeface="Tahoma"/>
              </a:rPr>
              <a:t>y</a:t>
            </a:r>
            <a:r>
              <a:rPr sz="2900" b="1" spc="35" dirty="0">
                <a:latin typeface="Tahoma"/>
                <a:cs typeface="Tahoma"/>
              </a:rPr>
              <a:t>a</a:t>
            </a:r>
            <a:r>
              <a:rPr sz="2900" b="1" spc="-160" dirty="0">
                <a:latin typeface="Tahoma"/>
                <a:cs typeface="Tahoma"/>
              </a:rPr>
              <a:t>r</a:t>
            </a:r>
            <a:r>
              <a:rPr sz="2900" b="1" spc="75" dirty="0">
                <a:latin typeface="Tahoma"/>
                <a:cs typeface="Tahoma"/>
              </a:rPr>
              <a:t>a</a:t>
            </a:r>
            <a:r>
              <a:rPr sz="2900" b="1" spc="45" dirty="0">
                <a:latin typeface="Tahoma"/>
                <a:cs typeface="Tahoma"/>
              </a:rPr>
              <a:t>k</a:t>
            </a:r>
            <a:r>
              <a:rPr sz="2900" b="1" spc="35" dirty="0">
                <a:latin typeface="Tahoma"/>
                <a:cs typeface="Tahoma"/>
              </a:rPr>
              <a:t>at</a:t>
            </a:r>
            <a:r>
              <a:rPr sz="2900" spc="-434" dirty="0">
                <a:latin typeface="Verdana"/>
                <a:cs typeface="Verdana"/>
              </a:rPr>
              <a:t>.</a:t>
            </a:r>
            <a:r>
              <a:rPr sz="2900" spc="-254" dirty="0">
                <a:latin typeface="Verdana"/>
                <a:cs typeface="Verdana"/>
              </a:rPr>
              <a:t> </a:t>
            </a:r>
            <a:r>
              <a:rPr sz="2900" spc="310" dirty="0">
                <a:latin typeface="Verdana"/>
                <a:cs typeface="Verdana"/>
              </a:rPr>
              <a:t>P</a:t>
            </a:r>
            <a:r>
              <a:rPr sz="2900" spc="125" dirty="0">
                <a:latin typeface="Verdana"/>
                <a:cs typeface="Verdana"/>
              </a:rPr>
              <a:t>emimpin</a:t>
            </a:r>
            <a:r>
              <a:rPr sz="2900" spc="-254" dirty="0">
                <a:latin typeface="Verdana"/>
                <a:cs typeface="Verdana"/>
              </a:rPr>
              <a:t> </a:t>
            </a:r>
            <a:r>
              <a:rPr sz="2900" spc="-185" dirty="0">
                <a:latin typeface="Verdana"/>
                <a:cs typeface="Verdana"/>
              </a:rPr>
              <a:t>y</a:t>
            </a:r>
            <a:r>
              <a:rPr sz="2900" spc="105" dirty="0">
                <a:latin typeface="Verdana"/>
                <a:cs typeface="Verdana"/>
              </a:rPr>
              <a:t>ang</a:t>
            </a:r>
            <a:r>
              <a:rPr sz="2900" spc="-254" dirty="0">
                <a:latin typeface="Verdana"/>
                <a:cs typeface="Verdana"/>
              </a:rPr>
              <a:t> </a:t>
            </a:r>
            <a:r>
              <a:rPr sz="2900" b="1" spc="310" dirty="0">
                <a:latin typeface="Tahoma"/>
                <a:cs typeface="Tahoma"/>
              </a:rPr>
              <a:t>m</a:t>
            </a:r>
            <a:r>
              <a:rPr sz="2900" b="1" spc="120" dirty="0">
                <a:latin typeface="Tahoma"/>
                <a:cs typeface="Tahoma"/>
              </a:rPr>
              <a:t>en</a:t>
            </a:r>
            <a:r>
              <a:rPr sz="2900" b="1" spc="80" dirty="0">
                <a:latin typeface="Tahoma"/>
                <a:cs typeface="Tahoma"/>
              </a:rPr>
              <a:t>ginspi</a:t>
            </a:r>
            <a:r>
              <a:rPr sz="2900" b="1" spc="-160" dirty="0">
                <a:latin typeface="Tahoma"/>
                <a:cs typeface="Tahoma"/>
              </a:rPr>
              <a:t>r</a:t>
            </a:r>
            <a:r>
              <a:rPr sz="2900" b="1" spc="5" dirty="0">
                <a:latin typeface="Tahoma"/>
                <a:cs typeface="Tahoma"/>
              </a:rPr>
              <a:t>asi  </a:t>
            </a:r>
            <a:r>
              <a:rPr sz="2900" spc="110" dirty="0">
                <a:latin typeface="Verdana"/>
                <a:cs typeface="Verdana"/>
              </a:rPr>
              <a:t>da</a:t>
            </a:r>
            <a:r>
              <a:rPr sz="2900" spc="100" dirty="0">
                <a:latin typeface="Verdana"/>
                <a:cs typeface="Verdana"/>
              </a:rPr>
              <a:t>p</a:t>
            </a:r>
            <a:r>
              <a:rPr sz="2900" spc="10" dirty="0">
                <a:latin typeface="Verdana"/>
                <a:cs typeface="Verdana"/>
              </a:rPr>
              <a:t>at</a:t>
            </a:r>
            <a:r>
              <a:rPr sz="2900" spc="-254" dirty="0">
                <a:latin typeface="Verdana"/>
                <a:cs typeface="Verdana"/>
              </a:rPr>
              <a:t> </a:t>
            </a:r>
            <a:r>
              <a:rPr sz="2900" spc="160" dirty="0">
                <a:latin typeface="Verdana"/>
                <a:cs typeface="Verdana"/>
              </a:rPr>
              <a:t>men</a:t>
            </a:r>
            <a:r>
              <a:rPr sz="2900" spc="85" dirty="0">
                <a:latin typeface="Verdana"/>
                <a:cs typeface="Verdana"/>
              </a:rPr>
              <a:t>c</a:t>
            </a:r>
            <a:r>
              <a:rPr sz="2900" spc="45" dirty="0">
                <a:latin typeface="Verdana"/>
                <a:cs typeface="Verdana"/>
              </a:rPr>
              <a:t>ipta</a:t>
            </a:r>
            <a:r>
              <a:rPr sz="2900" spc="25" dirty="0">
                <a:latin typeface="Verdana"/>
                <a:cs typeface="Verdana"/>
              </a:rPr>
              <a:t>k</a:t>
            </a:r>
            <a:r>
              <a:rPr sz="2900" spc="60" dirty="0">
                <a:latin typeface="Verdana"/>
                <a:cs typeface="Verdana"/>
              </a:rPr>
              <a:t>an</a:t>
            </a:r>
            <a:r>
              <a:rPr sz="2900" spc="-254" dirty="0">
                <a:latin typeface="Verdana"/>
                <a:cs typeface="Verdana"/>
              </a:rPr>
              <a:t> </a:t>
            </a:r>
            <a:r>
              <a:rPr sz="2900" b="1" spc="105" dirty="0">
                <a:latin typeface="Tahoma"/>
                <a:cs typeface="Tahoma"/>
              </a:rPr>
              <a:t>peru</a:t>
            </a:r>
            <a:r>
              <a:rPr sz="2900" b="1" spc="95" dirty="0">
                <a:latin typeface="Tahoma"/>
                <a:cs typeface="Tahoma"/>
              </a:rPr>
              <a:t>b</a:t>
            </a:r>
            <a:r>
              <a:rPr sz="2900" b="1" spc="90" dirty="0">
                <a:latin typeface="Tahoma"/>
                <a:cs typeface="Tahoma"/>
              </a:rPr>
              <a:t>ahan</a:t>
            </a:r>
            <a:r>
              <a:rPr sz="2900" b="1" spc="-85" dirty="0">
                <a:latin typeface="Tahoma"/>
                <a:cs typeface="Tahoma"/>
              </a:rPr>
              <a:t> </a:t>
            </a:r>
            <a:r>
              <a:rPr sz="2900" spc="20" dirty="0">
                <a:latin typeface="Verdana"/>
                <a:cs typeface="Verdana"/>
              </a:rPr>
              <a:t>positif</a:t>
            </a:r>
            <a:r>
              <a:rPr sz="2900" spc="-254" dirty="0">
                <a:latin typeface="Verdana"/>
                <a:cs typeface="Verdana"/>
              </a:rPr>
              <a:t> </a:t>
            </a:r>
            <a:r>
              <a:rPr sz="2900" spc="70" dirty="0">
                <a:latin typeface="Verdana"/>
                <a:cs typeface="Verdana"/>
              </a:rPr>
              <a:t>di  </a:t>
            </a:r>
            <a:r>
              <a:rPr sz="2900" spc="-10" dirty="0">
                <a:latin typeface="Verdana"/>
                <a:cs typeface="Verdana"/>
              </a:rPr>
              <a:t>sekitar </a:t>
            </a:r>
            <a:r>
              <a:rPr sz="2900" spc="-30" dirty="0">
                <a:latin typeface="Verdana"/>
                <a:cs typeface="Verdana"/>
              </a:rPr>
              <a:t>mereka, </a:t>
            </a:r>
            <a:r>
              <a:rPr sz="2900" spc="110" dirty="0">
                <a:latin typeface="Verdana"/>
                <a:cs typeface="Verdana"/>
              </a:rPr>
              <a:t>mendorong </a:t>
            </a:r>
            <a:r>
              <a:rPr sz="2900" spc="35" dirty="0">
                <a:latin typeface="Verdana"/>
                <a:cs typeface="Verdana"/>
              </a:rPr>
              <a:t>orang </a:t>
            </a:r>
            <a:r>
              <a:rPr sz="2900" spc="25" dirty="0">
                <a:latin typeface="Verdana"/>
                <a:cs typeface="Verdana"/>
              </a:rPr>
              <a:t>lain </a:t>
            </a:r>
            <a:r>
              <a:rPr sz="2900" spc="30" dirty="0">
                <a:latin typeface="Verdana"/>
                <a:cs typeface="Verdana"/>
              </a:rPr>
              <a:t> </a:t>
            </a:r>
            <a:r>
              <a:rPr sz="2900" spc="95" dirty="0">
                <a:latin typeface="Verdana"/>
                <a:cs typeface="Verdana"/>
              </a:rPr>
              <a:t>untuk</a:t>
            </a:r>
            <a:r>
              <a:rPr sz="2900" spc="-254" dirty="0">
                <a:latin typeface="Verdana"/>
                <a:cs typeface="Verdana"/>
              </a:rPr>
              <a:t> </a:t>
            </a:r>
            <a:r>
              <a:rPr sz="2900" spc="55" dirty="0">
                <a:latin typeface="Verdana"/>
                <a:cs typeface="Verdana"/>
              </a:rPr>
              <a:t>be</a:t>
            </a:r>
            <a:r>
              <a:rPr sz="2900" spc="10" dirty="0">
                <a:latin typeface="Verdana"/>
                <a:cs typeface="Verdana"/>
              </a:rPr>
              <a:t>r</a:t>
            </a:r>
            <a:r>
              <a:rPr sz="2900" spc="-25" dirty="0">
                <a:latin typeface="Verdana"/>
                <a:cs typeface="Verdana"/>
              </a:rPr>
              <a:t>k</a:t>
            </a:r>
            <a:r>
              <a:rPr sz="2900" spc="50" dirty="0">
                <a:latin typeface="Verdana"/>
                <a:cs typeface="Verdana"/>
              </a:rPr>
              <a:t>ont</a:t>
            </a:r>
            <a:r>
              <a:rPr sz="2900" spc="15" dirty="0">
                <a:latin typeface="Verdana"/>
                <a:cs typeface="Verdana"/>
              </a:rPr>
              <a:t>r</a:t>
            </a:r>
            <a:r>
              <a:rPr sz="2900" spc="40" dirty="0">
                <a:latin typeface="Verdana"/>
                <a:cs typeface="Verdana"/>
              </a:rPr>
              <a:t>ibusi</a:t>
            </a:r>
            <a:r>
              <a:rPr sz="2900" spc="-254" dirty="0">
                <a:latin typeface="Verdana"/>
                <a:cs typeface="Verdana"/>
              </a:rPr>
              <a:t> </a:t>
            </a:r>
            <a:r>
              <a:rPr sz="2900" spc="100" dirty="0">
                <a:latin typeface="Verdana"/>
                <a:cs typeface="Verdana"/>
              </a:rPr>
              <a:t>dan</a:t>
            </a:r>
            <a:r>
              <a:rPr sz="2900" spc="-254" dirty="0">
                <a:latin typeface="Verdana"/>
                <a:cs typeface="Verdana"/>
              </a:rPr>
              <a:t> </a:t>
            </a:r>
            <a:r>
              <a:rPr sz="2900" spc="55" dirty="0">
                <a:latin typeface="Verdana"/>
                <a:cs typeface="Verdana"/>
              </a:rPr>
              <a:t>be</a:t>
            </a:r>
            <a:r>
              <a:rPr sz="2900" spc="10" dirty="0">
                <a:latin typeface="Verdana"/>
                <a:cs typeface="Verdana"/>
              </a:rPr>
              <a:t>r</a:t>
            </a:r>
            <a:r>
              <a:rPr sz="2900" spc="165" dirty="0">
                <a:latin typeface="Verdana"/>
                <a:cs typeface="Verdana"/>
              </a:rPr>
              <a:t>p</a:t>
            </a:r>
            <a:r>
              <a:rPr sz="2900" spc="-50" dirty="0">
                <a:latin typeface="Verdana"/>
                <a:cs typeface="Verdana"/>
              </a:rPr>
              <a:t>a</a:t>
            </a:r>
            <a:r>
              <a:rPr sz="2900" spc="5" dirty="0">
                <a:latin typeface="Verdana"/>
                <a:cs typeface="Verdana"/>
              </a:rPr>
              <a:t>r</a:t>
            </a:r>
            <a:r>
              <a:rPr sz="2900" spc="20" dirty="0">
                <a:latin typeface="Verdana"/>
                <a:cs typeface="Verdana"/>
              </a:rPr>
              <a:t>tisi</a:t>
            </a:r>
            <a:r>
              <a:rPr sz="2900" spc="25" dirty="0">
                <a:latin typeface="Verdana"/>
                <a:cs typeface="Verdana"/>
              </a:rPr>
              <a:t>p</a:t>
            </a:r>
            <a:r>
              <a:rPr sz="2900" spc="-35" dirty="0">
                <a:latin typeface="Verdana"/>
                <a:cs typeface="Verdana"/>
              </a:rPr>
              <a:t>asi  </a:t>
            </a:r>
            <a:r>
              <a:rPr sz="2900" spc="80" dirty="0">
                <a:latin typeface="Verdana"/>
                <a:cs typeface="Verdana"/>
              </a:rPr>
              <a:t>dalam</a:t>
            </a:r>
            <a:r>
              <a:rPr sz="2900" spc="-254" dirty="0">
                <a:latin typeface="Verdana"/>
                <a:cs typeface="Verdana"/>
              </a:rPr>
              <a:t> </a:t>
            </a:r>
            <a:r>
              <a:rPr sz="2900" b="1" spc="140" dirty="0">
                <a:latin typeface="Tahoma"/>
                <a:cs typeface="Tahoma"/>
              </a:rPr>
              <a:t>pen</a:t>
            </a:r>
            <a:r>
              <a:rPr sz="2900" b="1" spc="200" dirty="0">
                <a:latin typeface="Tahoma"/>
                <a:cs typeface="Tahoma"/>
              </a:rPr>
              <a:t>gem</a:t>
            </a:r>
            <a:r>
              <a:rPr sz="2900" b="1" spc="150" dirty="0">
                <a:latin typeface="Tahoma"/>
                <a:cs typeface="Tahoma"/>
              </a:rPr>
              <a:t>b</a:t>
            </a:r>
            <a:r>
              <a:rPr sz="2900" b="1" spc="90" dirty="0">
                <a:latin typeface="Tahoma"/>
                <a:cs typeface="Tahoma"/>
              </a:rPr>
              <a:t>an</a:t>
            </a:r>
            <a:r>
              <a:rPr sz="2900" b="1" spc="130" dirty="0">
                <a:latin typeface="Tahoma"/>
                <a:cs typeface="Tahoma"/>
              </a:rPr>
              <a:t>gan</a:t>
            </a:r>
            <a:r>
              <a:rPr sz="2900" b="1" spc="-85" dirty="0">
                <a:latin typeface="Tahoma"/>
                <a:cs typeface="Tahoma"/>
              </a:rPr>
              <a:t> </a:t>
            </a:r>
            <a:r>
              <a:rPr sz="2900" spc="-85" dirty="0">
                <a:latin typeface="Verdana"/>
                <a:cs typeface="Verdana"/>
              </a:rPr>
              <a:t>sosial.</a:t>
            </a:r>
            <a:endParaRPr sz="2900">
              <a:latin typeface="Verdana"/>
              <a:cs typeface="Verdana"/>
            </a:endParaRPr>
          </a:p>
        </p:txBody>
      </p:sp>
      <p:sp>
        <p:nvSpPr>
          <p:cNvPr id="4" name="object 4"/>
          <p:cNvSpPr txBox="1">
            <a:spLocks noGrp="1"/>
          </p:cNvSpPr>
          <p:nvPr>
            <p:ph type="title"/>
          </p:nvPr>
        </p:nvSpPr>
        <p:spPr>
          <a:xfrm>
            <a:off x="10658538" y="1314551"/>
            <a:ext cx="6407785" cy="506730"/>
          </a:xfrm>
          <a:prstGeom prst="rect">
            <a:avLst/>
          </a:prstGeom>
        </p:spPr>
        <p:txBody>
          <a:bodyPr vert="horz" wrap="square" lIns="0" tIns="13335" rIns="0" bIns="0" rtlCol="0">
            <a:spAutoFit/>
          </a:bodyPr>
          <a:lstStyle/>
          <a:p>
            <a:pPr marL="12700">
              <a:lnSpc>
                <a:spcPct val="100000"/>
              </a:lnSpc>
              <a:spcBef>
                <a:spcPts val="105"/>
              </a:spcBef>
            </a:pPr>
            <a:r>
              <a:rPr sz="3150" spc="140" dirty="0">
                <a:latin typeface="Tahoma"/>
                <a:cs typeface="Tahoma"/>
              </a:rPr>
              <a:t>Dampak</a:t>
            </a:r>
            <a:r>
              <a:rPr sz="3150" spc="-65" dirty="0">
                <a:latin typeface="Tahoma"/>
                <a:cs typeface="Tahoma"/>
              </a:rPr>
              <a:t> </a:t>
            </a:r>
            <a:r>
              <a:rPr sz="3150" dirty="0">
                <a:latin typeface="Tahoma"/>
                <a:cs typeface="Tahoma"/>
              </a:rPr>
              <a:t>Sosial</a:t>
            </a:r>
            <a:r>
              <a:rPr sz="3150" spc="-65" dirty="0">
                <a:latin typeface="Tahoma"/>
                <a:cs typeface="Tahoma"/>
              </a:rPr>
              <a:t> </a:t>
            </a:r>
            <a:r>
              <a:rPr sz="3150" spc="114" dirty="0">
                <a:latin typeface="Tahoma"/>
                <a:cs typeface="Tahoma"/>
              </a:rPr>
              <a:t>Kepemimpinan</a:t>
            </a:r>
            <a:endParaRPr sz="3150">
              <a:latin typeface="Tahoma"/>
              <a:cs typeface="Tahoma"/>
            </a:endParaRPr>
          </a:p>
        </p:txBody>
      </p:sp>
      <p:sp>
        <p:nvSpPr>
          <p:cNvPr id="5" name="object 5"/>
          <p:cNvSpPr/>
          <p:nvPr/>
        </p:nvSpPr>
        <p:spPr>
          <a:xfrm>
            <a:off x="10701921" y="954900"/>
            <a:ext cx="7586345" cy="114300"/>
          </a:xfrm>
          <a:custGeom>
            <a:avLst/>
            <a:gdLst/>
            <a:ahLst/>
            <a:cxnLst/>
            <a:rect l="l" t="t" r="r" b="b"/>
            <a:pathLst>
              <a:path w="7586344" h="114300">
                <a:moveTo>
                  <a:pt x="7586078" y="0"/>
                </a:moveTo>
                <a:lnTo>
                  <a:pt x="0" y="0"/>
                </a:lnTo>
                <a:lnTo>
                  <a:pt x="0" y="114300"/>
                </a:lnTo>
                <a:lnTo>
                  <a:pt x="7586078" y="114300"/>
                </a:lnTo>
                <a:lnTo>
                  <a:pt x="7586078" y="0"/>
                </a:lnTo>
                <a:close/>
              </a:path>
            </a:pathLst>
          </a:custGeom>
          <a:solidFill>
            <a:srgbClr val="000000"/>
          </a:solid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800594" y="0"/>
            <a:ext cx="10488295" cy="10287000"/>
          </a:xfrm>
          <a:custGeom>
            <a:avLst/>
            <a:gdLst/>
            <a:ahLst/>
            <a:cxnLst/>
            <a:rect l="l" t="t" r="r" b="b"/>
            <a:pathLst>
              <a:path w="10488294" h="10287000">
                <a:moveTo>
                  <a:pt x="10487914" y="0"/>
                </a:moveTo>
                <a:lnTo>
                  <a:pt x="0" y="0"/>
                </a:lnTo>
                <a:lnTo>
                  <a:pt x="0" y="10287000"/>
                </a:lnTo>
                <a:lnTo>
                  <a:pt x="10487914" y="10287000"/>
                </a:lnTo>
                <a:lnTo>
                  <a:pt x="10487914" y="0"/>
                </a:lnTo>
                <a:close/>
              </a:path>
            </a:pathLst>
          </a:custGeom>
          <a:solidFill>
            <a:srgbClr val="000000"/>
          </a:solidFill>
        </p:spPr>
        <p:txBody>
          <a:bodyPr wrap="square" lIns="0" tIns="0" rIns="0" bIns="0" rtlCol="0"/>
          <a:lstStyle/>
          <a:p>
            <a:endParaRPr/>
          </a:p>
        </p:txBody>
      </p:sp>
      <p:sp>
        <p:nvSpPr>
          <p:cNvPr id="3" name="object 3"/>
          <p:cNvSpPr txBox="1"/>
          <p:nvPr/>
        </p:nvSpPr>
        <p:spPr>
          <a:xfrm>
            <a:off x="8394801" y="1253090"/>
            <a:ext cx="9357360" cy="5525230"/>
          </a:xfrm>
          <a:prstGeom prst="rect">
            <a:avLst/>
          </a:prstGeom>
        </p:spPr>
        <p:txBody>
          <a:bodyPr vert="horz" wrap="square" lIns="0" tIns="15875" rIns="0" bIns="0" rtlCol="0">
            <a:spAutoFit/>
          </a:bodyPr>
          <a:lstStyle/>
          <a:p>
            <a:pPr marL="12700" marR="5080" algn="ctr">
              <a:lnSpc>
                <a:spcPct val="100099"/>
              </a:lnSpc>
              <a:spcBef>
                <a:spcPts val="125"/>
              </a:spcBef>
            </a:pPr>
            <a:r>
              <a:rPr sz="8950" b="1" spc="95" dirty="0" err="1">
                <a:solidFill>
                  <a:srgbClr val="FFFFFF"/>
                </a:solidFill>
                <a:latin typeface="Cambria"/>
                <a:cs typeface="Cambria"/>
              </a:rPr>
              <a:t>Membangun</a:t>
            </a:r>
            <a:r>
              <a:rPr sz="8950" b="1" spc="95" dirty="0">
                <a:solidFill>
                  <a:srgbClr val="FFFFFF"/>
                </a:solidFill>
                <a:latin typeface="Cambria"/>
                <a:cs typeface="Cambria"/>
              </a:rPr>
              <a:t> </a:t>
            </a:r>
            <a:r>
              <a:rPr sz="8950" b="1" spc="100" dirty="0">
                <a:solidFill>
                  <a:srgbClr val="FFFFFF"/>
                </a:solidFill>
                <a:latin typeface="Cambria"/>
                <a:cs typeface="Cambria"/>
              </a:rPr>
              <a:t> </a:t>
            </a:r>
            <a:r>
              <a:rPr sz="8950" b="1" spc="15" dirty="0">
                <a:solidFill>
                  <a:srgbClr val="FFFFFF"/>
                </a:solidFill>
                <a:latin typeface="Cambria"/>
                <a:cs typeface="Cambria"/>
              </a:rPr>
              <a:t>Kepemimpinan </a:t>
            </a:r>
            <a:r>
              <a:rPr sz="8950" b="1" spc="20" dirty="0">
                <a:solidFill>
                  <a:srgbClr val="FFFFFF"/>
                </a:solidFill>
                <a:latin typeface="Cambria"/>
                <a:cs typeface="Cambria"/>
              </a:rPr>
              <a:t> </a:t>
            </a:r>
            <a:r>
              <a:rPr sz="8950" b="1" spc="10" dirty="0">
                <a:solidFill>
                  <a:srgbClr val="FFFFFF"/>
                </a:solidFill>
                <a:latin typeface="Cambria"/>
                <a:cs typeface="Cambria"/>
              </a:rPr>
              <a:t>yang </a:t>
            </a:r>
            <a:r>
              <a:rPr sz="8950" b="1" spc="30" dirty="0">
                <a:solidFill>
                  <a:srgbClr val="FFFFFF"/>
                </a:solidFill>
                <a:latin typeface="Cambria"/>
                <a:cs typeface="Cambria"/>
              </a:rPr>
              <a:t>Adaptif </a:t>
            </a:r>
            <a:r>
              <a:rPr sz="8950" b="1" spc="20" dirty="0">
                <a:solidFill>
                  <a:srgbClr val="FFFFFF"/>
                </a:solidFill>
                <a:latin typeface="Cambria"/>
                <a:cs typeface="Cambria"/>
              </a:rPr>
              <a:t>di </a:t>
            </a:r>
            <a:r>
              <a:rPr sz="8950" b="1" spc="25" dirty="0">
                <a:solidFill>
                  <a:srgbClr val="FFFFFF"/>
                </a:solidFill>
                <a:latin typeface="Cambria"/>
                <a:cs typeface="Cambria"/>
              </a:rPr>
              <a:t> </a:t>
            </a:r>
            <a:r>
              <a:rPr sz="8950" b="1" spc="50" dirty="0">
                <a:solidFill>
                  <a:srgbClr val="FFFFFF"/>
                </a:solidFill>
                <a:latin typeface="Cambria"/>
                <a:cs typeface="Cambria"/>
              </a:rPr>
              <a:t>Perguruan</a:t>
            </a:r>
            <a:r>
              <a:rPr sz="8950" b="1" spc="-150" dirty="0">
                <a:solidFill>
                  <a:srgbClr val="FFFFFF"/>
                </a:solidFill>
                <a:latin typeface="Cambria"/>
                <a:cs typeface="Cambria"/>
              </a:rPr>
              <a:t> </a:t>
            </a:r>
            <a:r>
              <a:rPr sz="8950" b="1" spc="160" dirty="0">
                <a:solidFill>
                  <a:srgbClr val="FFFFFF"/>
                </a:solidFill>
                <a:latin typeface="Cambria"/>
                <a:cs typeface="Cambria"/>
              </a:rPr>
              <a:t>Tinggi</a:t>
            </a:r>
            <a:endParaRPr sz="8950" dirty="0">
              <a:latin typeface="Cambria"/>
              <a:cs typeface="Cambria"/>
            </a:endParaRPr>
          </a:p>
        </p:txBody>
      </p:sp>
      <p:pic>
        <p:nvPicPr>
          <p:cNvPr id="4" name="object 4"/>
          <p:cNvPicPr/>
          <p:nvPr/>
        </p:nvPicPr>
        <p:blipFill>
          <a:blip r:embed="rId2" cstate="print"/>
          <a:stretch>
            <a:fillRect/>
          </a:stretch>
        </p:blipFill>
        <p:spPr>
          <a:xfrm>
            <a:off x="1334998" y="1143000"/>
            <a:ext cx="5122075" cy="80009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44000" y="0"/>
            <a:ext cx="9144000" cy="10287000"/>
            <a:chOff x="9144000" y="0"/>
            <a:chExt cx="9144000" cy="10287000"/>
          </a:xfrm>
        </p:grpSpPr>
        <p:sp>
          <p:nvSpPr>
            <p:cNvPr id="3" name="object 3"/>
            <p:cNvSpPr/>
            <p:nvPr/>
          </p:nvSpPr>
          <p:spPr>
            <a:xfrm>
              <a:off x="9144000" y="0"/>
              <a:ext cx="9144000" cy="10287000"/>
            </a:xfrm>
            <a:custGeom>
              <a:avLst/>
              <a:gdLst/>
              <a:ahLst/>
              <a:cxnLst/>
              <a:rect l="l" t="t" r="r" b="b"/>
              <a:pathLst>
                <a:path w="9144000" h="10287000">
                  <a:moveTo>
                    <a:pt x="9144000" y="0"/>
                  </a:moveTo>
                  <a:lnTo>
                    <a:pt x="0" y="0"/>
                  </a:lnTo>
                  <a:lnTo>
                    <a:pt x="0" y="10287000"/>
                  </a:lnTo>
                  <a:lnTo>
                    <a:pt x="9144000" y="10287000"/>
                  </a:lnTo>
                  <a:lnTo>
                    <a:pt x="9144000" y="0"/>
                  </a:lnTo>
                  <a:close/>
                </a:path>
              </a:pathLst>
            </a:custGeom>
            <a:solidFill>
              <a:srgbClr val="0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10453192" y="1142997"/>
              <a:ext cx="6496049" cy="7962900"/>
            </a:xfrm>
            <a:prstGeom prst="rect">
              <a:avLst/>
            </a:prstGeom>
          </p:spPr>
        </p:pic>
      </p:gr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marR="5080">
              <a:lnSpc>
                <a:spcPct val="100600"/>
              </a:lnSpc>
              <a:spcBef>
                <a:spcPts val="95"/>
              </a:spcBef>
            </a:pPr>
            <a:r>
              <a:rPr dirty="0"/>
              <a:t>Pentingnya </a:t>
            </a:r>
            <a:r>
              <a:rPr spc="5" dirty="0"/>
              <a:t> </a:t>
            </a:r>
            <a:r>
              <a:rPr spc="10" dirty="0"/>
              <a:t>Kepemimpinan</a:t>
            </a:r>
            <a:r>
              <a:rPr spc="-160" dirty="0"/>
              <a:t> </a:t>
            </a:r>
            <a:r>
              <a:rPr spc="20" dirty="0"/>
              <a:t>Adaptif</a:t>
            </a:r>
          </a:p>
        </p:txBody>
      </p:sp>
      <p:pic>
        <p:nvPicPr>
          <p:cNvPr id="6" name="object 6"/>
          <p:cNvPicPr/>
          <p:nvPr/>
        </p:nvPicPr>
        <p:blipFill>
          <a:blip r:embed="rId3" cstate="print"/>
          <a:stretch>
            <a:fillRect/>
          </a:stretch>
        </p:blipFill>
        <p:spPr>
          <a:xfrm>
            <a:off x="4875009" y="3315436"/>
            <a:ext cx="1124331" cy="308864"/>
          </a:xfrm>
          <a:prstGeom prst="rect">
            <a:avLst/>
          </a:prstGeom>
        </p:spPr>
      </p:pic>
      <p:pic>
        <p:nvPicPr>
          <p:cNvPr id="7" name="object 7"/>
          <p:cNvPicPr/>
          <p:nvPr/>
        </p:nvPicPr>
        <p:blipFill>
          <a:blip r:embed="rId4" cstate="print"/>
          <a:stretch>
            <a:fillRect/>
          </a:stretch>
        </p:blipFill>
        <p:spPr>
          <a:xfrm>
            <a:off x="1477162" y="4641012"/>
            <a:ext cx="1700923" cy="307263"/>
          </a:xfrm>
          <a:prstGeom prst="rect">
            <a:avLst/>
          </a:prstGeom>
        </p:spPr>
      </p:pic>
      <p:pic>
        <p:nvPicPr>
          <p:cNvPr id="8" name="object 8"/>
          <p:cNvPicPr/>
          <p:nvPr/>
        </p:nvPicPr>
        <p:blipFill>
          <a:blip r:embed="rId5" cstate="print"/>
          <a:stretch>
            <a:fillRect/>
          </a:stretch>
        </p:blipFill>
        <p:spPr>
          <a:xfrm>
            <a:off x="2333066" y="5515711"/>
            <a:ext cx="1158570" cy="249402"/>
          </a:xfrm>
          <a:prstGeom prst="rect">
            <a:avLst/>
          </a:prstGeom>
        </p:spPr>
      </p:pic>
      <p:pic>
        <p:nvPicPr>
          <p:cNvPr id="9" name="object 9"/>
          <p:cNvPicPr/>
          <p:nvPr/>
        </p:nvPicPr>
        <p:blipFill>
          <a:blip r:embed="rId6" cstate="print"/>
          <a:stretch>
            <a:fillRect/>
          </a:stretch>
        </p:blipFill>
        <p:spPr>
          <a:xfrm>
            <a:off x="4272889" y="5515711"/>
            <a:ext cx="1669630" cy="249402"/>
          </a:xfrm>
          <a:prstGeom prst="rect">
            <a:avLst/>
          </a:prstGeom>
        </p:spPr>
      </p:pic>
      <p:sp>
        <p:nvSpPr>
          <p:cNvPr id="10" name="object 10"/>
          <p:cNvSpPr txBox="1"/>
          <p:nvPr/>
        </p:nvSpPr>
        <p:spPr>
          <a:xfrm>
            <a:off x="1433296" y="3175317"/>
            <a:ext cx="6063615" cy="3540125"/>
          </a:xfrm>
          <a:prstGeom prst="rect">
            <a:avLst/>
          </a:prstGeom>
        </p:spPr>
        <p:txBody>
          <a:bodyPr vert="horz" wrap="square" lIns="0" tIns="10795" rIns="0" bIns="0" rtlCol="0">
            <a:spAutoFit/>
          </a:bodyPr>
          <a:lstStyle/>
          <a:p>
            <a:pPr marL="12700" marR="5080">
              <a:lnSpc>
                <a:spcPct val="117700"/>
              </a:lnSpc>
              <a:spcBef>
                <a:spcPts val="85"/>
              </a:spcBef>
            </a:pPr>
            <a:r>
              <a:rPr sz="2450" dirty="0">
                <a:latin typeface="Verdana"/>
                <a:cs typeface="Verdana"/>
              </a:rPr>
              <a:t>K</a:t>
            </a:r>
            <a:r>
              <a:rPr sz="2450" spc="95" dirty="0">
                <a:latin typeface="Verdana"/>
                <a:cs typeface="Verdana"/>
              </a:rPr>
              <a:t>epemimpinan</a:t>
            </a:r>
            <a:r>
              <a:rPr sz="2450" spc="-215" dirty="0">
                <a:latin typeface="Verdana"/>
                <a:cs typeface="Verdana"/>
              </a:rPr>
              <a:t> </a:t>
            </a:r>
            <a:r>
              <a:rPr sz="2450" spc="-150" dirty="0">
                <a:latin typeface="Verdana"/>
                <a:cs typeface="Verdana"/>
              </a:rPr>
              <a:t>y</a:t>
            </a:r>
            <a:r>
              <a:rPr sz="2450" spc="90" dirty="0">
                <a:latin typeface="Verdana"/>
                <a:cs typeface="Verdana"/>
              </a:rPr>
              <a:t>ang</a:t>
            </a:r>
            <a:r>
              <a:rPr sz="2450" spc="-215" dirty="0">
                <a:latin typeface="Verdana"/>
                <a:cs typeface="Verdana"/>
              </a:rPr>
              <a:t> </a:t>
            </a:r>
            <a:r>
              <a:rPr sz="2450" spc="35" dirty="0">
                <a:latin typeface="Verdana"/>
                <a:cs typeface="Verdana"/>
              </a:rPr>
              <a:t>adaptif  </a:t>
            </a:r>
            <a:r>
              <a:rPr sz="2450" spc="110" dirty="0">
                <a:latin typeface="Verdana"/>
                <a:cs typeface="Verdana"/>
              </a:rPr>
              <a:t>memungkin</a:t>
            </a:r>
            <a:r>
              <a:rPr sz="2450" spc="75" dirty="0">
                <a:latin typeface="Verdana"/>
                <a:cs typeface="Verdana"/>
              </a:rPr>
              <a:t>k</a:t>
            </a:r>
            <a:r>
              <a:rPr sz="2450" spc="55" dirty="0">
                <a:latin typeface="Verdana"/>
                <a:cs typeface="Verdana"/>
              </a:rPr>
              <a:t>an</a:t>
            </a:r>
            <a:r>
              <a:rPr sz="2450" spc="-215" dirty="0">
                <a:latin typeface="Verdana"/>
                <a:cs typeface="Verdana"/>
              </a:rPr>
              <a:t> </a:t>
            </a:r>
            <a:r>
              <a:rPr sz="2450" spc="114" dirty="0">
                <a:latin typeface="Verdana"/>
                <a:cs typeface="Verdana"/>
              </a:rPr>
              <a:t>pemimpin</a:t>
            </a:r>
            <a:r>
              <a:rPr sz="2450" spc="-215" dirty="0">
                <a:latin typeface="Verdana"/>
                <a:cs typeface="Verdana"/>
              </a:rPr>
              <a:t> </a:t>
            </a:r>
            <a:r>
              <a:rPr sz="2450" spc="75" dirty="0">
                <a:latin typeface="Verdana"/>
                <a:cs typeface="Verdana"/>
              </a:rPr>
              <a:t>untuk  </a:t>
            </a:r>
            <a:r>
              <a:rPr sz="2450" spc="45" dirty="0">
                <a:latin typeface="Verdana"/>
                <a:cs typeface="Verdana"/>
              </a:rPr>
              <a:t>merespons </a:t>
            </a:r>
            <a:r>
              <a:rPr sz="2450" spc="95" dirty="0">
                <a:latin typeface="Verdana"/>
                <a:cs typeface="Verdana"/>
              </a:rPr>
              <a:t>dengan </a:t>
            </a:r>
            <a:r>
              <a:rPr sz="2450" spc="55" dirty="0">
                <a:latin typeface="Verdana"/>
                <a:cs typeface="Verdana"/>
              </a:rPr>
              <a:t>cepat </a:t>
            </a:r>
            <a:r>
              <a:rPr sz="2450" spc="40" dirty="0">
                <a:latin typeface="Verdana"/>
                <a:cs typeface="Verdana"/>
              </a:rPr>
              <a:t>terhadap </a:t>
            </a:r>
            <a:r>
              <a:rPr sz="2450" spc="45" dirty="0">
                <a:latin typeface="Verdana"/>
                <a:cs typeface="Verdana"/>
              </a:rPr>
              <a:t> </a:t>
            </a:r>
            <a:r>
              <a:rPr sz="2450" spc="75" dirty="0">
                <a:latin typeface="Verdana"/>
                <a:cs typeface="Verdana"/>
              </a:rPr>
              <a:t>perub</a:t>
            </a:r>
            <a:r>
              <a:rPr sz="2450" spc="55" dirty="0">
                <a:latin typeface="Verdana"/>
                <a:cs typeface="Verdana"/>
              </a:rPr>
              <a:t>ahan</a:t>
            </a:r>
            <a:r>
              <a:rPr sz="2450" spc="-370" dirty="0">
                <a:latin typeface="Verdana"/>
                <a:cs typeface="Verdana"/>
              </a:rPr>
              <a:t>.</a:t>
            </a:r>
            <a:r>
              <a:rPr sz="2450" spc="-215" dirty="0">
                <a:latin typeface="Verdana"/>
                <a:cs typeface="Verdana"/>
              </a:rPr>
              <a:t> </a:t>
            </a:r>
            <a:r>
              <a:rPr sz="2450" spc="70" dirty="0">
                <a:latin typeface="Verdana"/>
                <a:cs typeface="Verdana"/>
              </a:rPr>
              <a:t>Dalam</a:t>
            </a:r>
            <a:r>
              <a:rPr sz="2450" spc="-215" dirty="0">
                <a:latin typeface="Verdana"/>
                <a:cs typeface="Verdana"/>
              </a:rPr>
              <a:t> </a:t>
            </a:r>
            <a:r>
              <a:rPr sz="2450" spc="-20" dirty="0">
                <a:latin typeface="Verdana"/>
                <a:cs typeface="Verdana"/>
              </a:rPr>
              <a:t>k</a:t>
            </a:r>
            <a:r>
              <a:rPr sz="2450" spc="85" dirty="0">
                <a:latin typeface="Verdana"/>
                <a:cs typeface="Verdana"/>
              </a:rPr>
              <a:t>on</a:t>
            </a:r>
            <a:r>
              <a:rPr sz="2450" dirty="0">
                <a:latin typeface="Verdana"/>
                <a:cs typeface="Verdana"/>
              </a:rPr>
              <a:t>t</a:t>
            </a:r>
            <a:r>
              <a:rPr sz="2450" spc="35" dirty="0">
                <a:latin typeface="Verdana"/>
                <a:cs typeface="Verdana"/>
              </a:rPr>
              <a:t>e</a:t>
            </a:r>
            <a:r>
              <a:rPr sz="2450" spc="-5" dirty="0">
                <a:latin typeface="Verdana"/>
                <a:cs typeface="Verdana"/>
              </a:rPr>
              <a:t>k</a:t>
            </a:r>
            <a:r>
              <a:rPr sz="2450" spc="-70" dirty="0">
                <a:latin typeface="Verdana"/>
                <a:cs typeface="Verdana"/>
              </a:rPr>
              <a:t>s</a:t>
            </a:r>
            <a:r>
              <a:rPr sz="2450" spc="-215" dirty="0">
                <a:latin typeface="Verdana"/>
                <a:cs typeface="Verdana"/>
              </a:rPr>
              <a:t> </a:t>
            </a:r>
            <a:r>
              <a:rPr sz="2450" spc="45" dirty="0">
                <a:latin typeface="Verdana"/>
                <a:cs typeface="Verdana"/>
              </a:rPr>
              <a:t>pe</a:t>
            </a:r>
            <a:r>
              <a:rPr sz="2450" spc="-5" dirty="0">
                <a:latin typeface="Verdana"/>
                <a:cs typeface="Verdana"/>
              </a:rPr>
              <a:t>r</a:t>
            </a:r>
            <a:r>
              <a:rPr sz="2450" spc="65" dirty="0">
                <a:latin typeface="Verdana"/>
                <a:cs typeface="Verdana"/>
              </a:rPr>
              <a:t>guruan  </a:t>
            </a:r>
            <a:r>
              <a:rPr sz="2450" spc="15" dirty="0">
                <a:latin typeface="Verdana"/>
                <a:cs typeface="Verdana"/>
              </a:rPr>
              <a:t>tinggi,</a:t>
            </a:r>
            <a:r>
              <a:rPr sz="2450" spc="-215" dirty="0">
                <a:latin typeface="Verdana"/>
                <a:cs typeface="Verdana"/>
              </a:rPr>
              <a:t> </a:t>
            </a:r>
            <a:r>
              <a:rPr sz="2450" spc="35" dirty="0">
                <a:latin typeface="Verdana"/>
                <a:cs typeface="Verdana"/>
              </a:rPr>
              <a:t>ini</a:t>
            </a:r>
            <a:r>
              <a:rPr sz="2450" spc="-215" dirty="0">
                <a:latin typeface="Verdana"/>
                <a:cs typeface="Verdana"/>
              </a:rPr>
              <a:t> </a:t>
            </a:r>
            <a:r>
              <a:rPr sz="2450" spc="135" dirty="0">
                <a:latin typeface="Verdana"/>
                <a:cs typeface="Verdana"/>
              </a:rPr>
              <a:t>men</a:t>
            </a:r>
            <a:r>
              <a:rPr sz="2450" spc="75" dirty="0">
                <a:latin typeface="Verdana"/>
                <a:cs typeface="Verdana"/>
              </a:rPr>
              <a:t>c</a:t>
            </a:r>
            <a:r>
              <a:rPr sz="2450" spc="40" dirty="0">
                <a:latin typeface="Verdana"/>
                <a:cs typeface="Verdana"/>
              </a:rPr>
              <a:t>ipta</a:t>
            </a:r>
            <a:r>
              <a:rPr sz="2450" spc="25" dirty="0">
                <a:latin typeface="Verdana"/>
                <a:cs typeface="Verdana"/>
              </a:rPr>
              <a:t>k</a:t>
            </a:r>
            <a:r>
              <a:rPr sz="2450" spc="55" dirty="0">
                <a:latin typeface="Verdana"/>
                <a:cs typeface="Verdana"/>
              </a:rPr>
              <a:t>an</a:t>
            </a:r>
            <a:r>
              <a:rPr sz="2450" spc="-215" dirty="0">
                <a:latin typeface="Verdana"/>
                <a:cs typeface="Verdana"/>
              </a:rPr>
              <a:t> </a:t>
            </a:r>
            <a:r>
              <a:rPr sz="2450" spc="55" dirty="0">
                <a:latin typeface="Verdana"/>
                <a:cs typeface="Verdana"/>
              </a:rPr>
              <a:t>ling</a:t>
            </a:r>
            <a:r>
              <a:rPr sz="2450" spc="50" dirty="0">
                <a:latin typeface="Verdana"/>
                <a:cs typeface="Verdana"/>
              </a:rPr>
              <a:t>k</a:t>
            </a:r>
            <a:r>
              <a:rPr sz="2450" spc="90" dirty="0">
                <a:latin typeface="Verdana"/>
                <a:cs typeface="Verdana"/>
              </a:rPr>
              <a:t>ungan  </a:t>
            </a:r>
            <a:r>
              <a:rPr sz="2450" spc="-150" dirty="0">
                <a:latin typeface="Verdana"/>
                <a:cs typeface="Verdana"/>
              </a:rPr>
              <a:t>y</a:t>
            </a:r>
            <a:r>
              <a:rPr sz="2450" spc="90" dirty="0">
                <a:latin typeface="Verdana"/>
                <a:cs typeface="Verdana"/>
              </a:rPr>
              <a:t>ang</a:t>
            </a:r>
            <a:r>
              <a:rPr sz="2450" spc="-215" dirty="0">
                <a:latin typeface="Verdana"/>
                <a:cs typeface="Verdana"/>
              </a:rPr>
              <a:t> </a:t>
            </a:r>
            <a:r>
              <a:rPr sz="2450" spc="50" dirty="0">
                <a:latin typeface="Verdana"/>
                <a:cs typeface="Verdana"/>
              </a:rPr>
              <a:t>in</a:t>
            </a:r>
            <a:r>
              <a:rPr sz="2450" spc="30" dirty="0">
                <a:latin typeface="Verdana"/>
                <a:cs typeface="Verdana"/>
              </a:rPr>
              <a:t>o</a:t>
            </a:r>
            <a:r>
              <a:rPr sz="2450" spc="-150" dirty="0">
                <a:latin typeface="Verdana"/>
                <a:cs typeface="Verdana"/>
              </a:rPr>
              <a:t>v</a:t>
            </a:r>
            <a:r>
              <a:rPr sz="2450" spc="-5" dirty="0">
                <a:latin typeface="Verdana"/>
                <a:cs typeface="Verdana"/>
              </a:rPr>
              <a:t>atif</a:t>
            </a:r>
            <a:r>
              <a:rPr sz="2450" spc="-215" dirty="0">
                <a:latin typeface="Verdana"/>
                <a:cs typeface="Verdana"/>
              </a:rPr>
              <a:t> </a:t>
            </a:r>
            <a:r>
              <a:rPr sz="2450" spc="85" dirty="0">
                <a:latin typeface="Verdana"/>
                <a:cs typeface="Verdana"/>
              </a:rPr>
              <a:t>dan</a:t>
            </a:r>
            <a:r>
              <a:rPr sz="2450" spc="-215" dirty="0">
                <a:latin typeface="Verdana"/>
                <a:cs typeface="Verdana"/>
              </a:rPr>
              <a:t> </a:t>
            </a:r>
            <a:r>
              <a:rPr sz="2450" spc="-20" dirty="0">
                <a:latin typeface="Verdana"/>
                <a:cs typeface="Verdana"/>
              </a:rPr>
              <a:t>k</a:t>
            </a:r>
            <a:r>
              <a:rPr sz="2450" spc="50" dirty="0">
                <a:latin typeface="Verdana"/>
                <a:cs typeface="Verdana"/>
              </a:rPr>
              <a:t>olabo</a:t>
            </a:r>
            <a:r>
              <a:rPr sz="2450" spc="-175" dirty="0">
                <a:latin typeface="Verdana"/>
                <a:cs typeface="Verdana"/>
              </a:rPr>
              <a:t>r</a:t>
            </a:r>
            <a:r>
              <a:rPr sz="2450" spc="-5" dirty="0">
                <a:latin typeface="Verdana"/>
                <a:cs typeface="Verdana"/>
              </a:rPr>
              <a:t>atif</a:t>
            </a:r>
            <a:r>
              <a:rPr sz="2450" spc="-370" dirty="0">
                <a:latin typeface="Verdana"/>
                <a:cs typeface="Verdana"/>
              </a:rPr>
              <a:t>,</a:t>
            </a:r>
            <a:r>
              <a:rPr sz="2450" spc="-215" dirty="0">
                <a:latin typeface="Verdana"/>
                <a:cs typeface="Verdana"/>
              </a:rPr>
              <a:t> </a:t>
            </a:r>
            <a:r>
              <a:rPr sz="2450" spc="-150" dirty="0">
                <a:latin typeface="Verdana"/>
                <a:cs typeface="Verdana"/>
              </a:rPr>
              <a:t>y</a:t>
            </a:r>
            <a:r>
              <a:rPr sz="2450" spc="75" dirty="0">
                <a:latin typeface="Verdana"/>
                <a:cs typeface="Verdana"/>
              </a:rPr>
              <a:t>ang  </a:t>
            </a:r>
            <a:r>
              <a:rPr sz="2450" spc="40" dirty="0">
                <a:latin typeface="Verdana"/>
                <a:cs typeface="Verdana"/>
              </a:rPr>
              <a:t>sangat</a:t>
            </a:r>
            <a:r>
              <a:rPr sz="2450" spc="-215" dirty="0">
                <a:latin typeface="Verdana"/>
                <a:cs typeface="Verdana"/>
              </a:rPr>
              <a:t> </a:t>
            </a:r>
            <a:r>
              <a:rPr sz="2450" spc="90" dirty="0">
                <a:latin typeface="Verdana"/>
                <a:cs typeface="Verdana"/>
              </a:rPr>
              <a:t>penting</a:t>
            </a:r>
            <a:r>
              <a:rPr sz="2450" spc="-215" dirty="0">
                <a:latin typeface="Verdana"/>
                <a:cs typeface="Verdana"/>
              </a:rPr>
              <a:t> </a:t>
            </a:r>
            <a:r>
              <a:rPr sz="2450" spc="85" dirty="0">
                <a:latin typeface="Verdana"/>
                <a:cs typeface="Verdana"/>
              </a:rPr>
              <a:t>untuk</a:t>
            </a:r>
            <a:r>
              <a:rPr sz="2450" spc="-215" dirty="0">
                <a:latin typeface="Verdana"/>
                <a:cs typeface="Verdana"/>
              </a:rPr>
              <a:t> </a:t>
            </a:r>
            <a:r>
              <a:rPr sz="2450" spc="-20" dirty="0">
                <a:latin typeface="Verdana"/>
                <a:cs typeface="Verdana"/>
              </a:rPr>
              <a:t>k</a:t>
            </a:r>
            <a:r>
              <a:rPr sz="2450" spc="45" dirty="0">
                <a:latin typeface="Verdana"/>
                <a:cs typeface="Verdana"/>
              </a:rPr>
              <a:t>ebe</a:t>
            </a:r>
            <a:r>
              <a:rPr sz="2450" spc="10" dirty="0">
                <a:latin typeface="Verdana"/>
                <a:cs typeface="Verdana"/>
              </a:rPr>
              <a:t>r</a:t>
            </a:r>
            <a:r>
              <a:rPr sz="2450" spc="15" dirty="0">
                <a:latin typeface="Verdana"/>
                <a:cs typeface="Verdana"/>
              </a:rPr>
              <a:t>hasilan  </a:t>
            </a:r>
            <a:r>
              <a:rPr sz="2450" spc="-25" dirty="0">
                <a:latin typeface="Verdana"/>
                <a:cs typeface="Verdana"/>
              </a:rPr>
              <a:t>institusi.</a:t>
            </a:r>
            <a:endParaRPr sz="2450">
              <a:latin typeface="Verdana"/>
              <a:cs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44000" y="0"/>
            <a:ext cx="9144000" cy="10287000"/>
            <a:chOff x="9144000" y="0"/>
            <a:chExt cx="9144000" cy="10287000"/>
          </a:xfrm>
        </p:grpSpPr>
        <p:sp>
          <p:nvSpPr>
            <p:cNvPr id="3" name="object 3"/>
            <p:cNvSpPr/>
            <p:nvPr/>
          </p:nvSpPr>
          <p:spPr>
            <a:xfrm>
              <a:off x="9144000" y="0"/>
              <a:ext cx="9144000" cy="10287000"/>
            </a:xfrm>
            <a:custGeom>
              <a:avLst/>
              <a:gdLst/>
              <a:ahLst/>
              <a:cxnLst/>
              <a:rect l="l" t="t" r="r" b="b"/>
              <a:pathLst>
                <a:path w="9144000" h="10287000">
                  <a:moveTo>
                    <a:pt x="9144000" y="0"/>
                  </a:moveTo>
                  <a:lnTo>
                    <a:pt x="0" y="0"/>
                  </a:lnTo>
                  <a:lnTo>
                    <a:pt x="0" y="10287000"/>
                  </a:lnTo>
                  <a:lnTo>
                    <a:pt x="9144000" y="10287000"/>
                  </a:lnTo>
                  <a:lnTo>
                    <a:pt x="9144000" y="0"/>
                  </a:lnTo>
                  <a:close/>
                </a:path>
              </a:pathLst>
            </a:custGeom>
            <a:solidFill>
              <a:srgbClr val="0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10453192" y="1142997"/>
              <a:ext cx="6496049" cy="7962900"/>
            </a:xfrm>
            <a:prstGeom prst="rect">
              <a:avLst/>
            </a:prstGeom>
          </p:spPr>
        </p:pic>
      </p:gr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marR="5080">
              <a:lnSpc>
                <a:spcPct val="100600"/>
              </a:lnSpc>
              <a:spcBef>
                <a:spcPts val="95"/>
              </a:spcBef>
            </a:pPr>
            <a:r>
              <a:rPr spc="25" dirty="0"/>
              <a:t>Strategi </a:t>
            </a:r>
            <a:r>
              <a:rPr spc="30" dirty="0"/>
              <a:t>Menghadapi </a:t>
            </a:r>
            <a:r>
              <a:rPr spc="-890" dirty="0"/>
              <a:t> </a:t>
            </a:r>
            <a:r>
              <a:rPr spc="-15" dirty="0"/>
              <a:t>Ketidakpastian</a:t>
            </a:r>
          </a:p>
        </p:txBody>
      </p:sp>
      <p:pic>
        <p:nvPicPr>
          <p:cNvPr id="6" name="object 6"/>
          <p:cNvPicPr/>
          <p:nvPr/>
        </p:nvPicPr>
        <p:blipFill>
          <a:blip r:embed="rId3" cstate="print"/>
          <a:stretch>
            <a:fillRect/>
          </a:stretch>
        </p:blipFill>
        <p:spPr>
          <a:xfrm>
            <a:off x="4735893" y="3317036"/>
            <a:ext cx="2283066" cy="307263"/>
          </a:xfrm>
          <a:prstGeom prst="rect">
            <a:avLst/>
          </a:prstGeom>
        </p:spPr>
      </p:pic>
      <p:pic>
        <p:nvPicPr>
          <p:cNvPr id="7" name="object 7"/>
          <p:cNvPicPr/>
          <p:nvPr/>
        </p:nvPicPr>
        <p:blipFill>
          <a:blip r:embed="rId4" cstate="print"/>
          <a:stretch>
            <a:fillRect/>
          </a:stretch>
        </p:blipFill>
        <p:spPr>
          <a:xfrm>
            <a:off x="3920172" y="3755187"/>
            <a:ext cx="3464001" cy="307263"/>
          </a:xfrm>
          <a:prstGeom prst="rect">
            <a:avLst/>
          </a:prstGeom>
        </p:spPr>
      </p:pic>
      <p:pic>
        <p:nvPicPr>
          <p:cNvPr id="8" name="object 8"/>
          <p:cNvPicPr/>
          <p:nvPr/>
        </p:nvPicPr>
        <p:blipFill>
          <a:blip r:embed="rId5" cstate="print"/>
          <a:stretch>
            <a:fillRect/>
          </a:stretch>
        </p:blipFill>
        <p:spPr>
          <a:xfrm>
            <a:off x="2170696" y="4193337"/>
            <a:ext cx="4706518" cy="308800"/>
          </a:xfrm>
          <a:prstGeom prst="rect">
            <a:avLst/>
          </a:prstGeom>
        </p:spPr>
      </p:pic>
      <p:pic>
        <p:nvPicPr>
          <p:cNvPr id="9" name="object 9"/>
          <p:cNvPicPr/>
          <p:nvPr/>
        </p:nvPicPr>
        <p:blipFill>
          <a:blip r:embed="rId6" cstate="print"/>
          <a:stretch>
            <a:fillRect/>
          </a:stretch>
        </p:blipFill>
        <p:spPr>
          <a:xfrm>
            <a:off x="4258018" y="5079162"/>
            <a:ext cx="2390876" cy="308800"/>
          </a:xfrm>
          <a:prstGeom prst="rect">
            <a:avLst/>
          </a:prstGeom>
        </p:spPr>
      </p:pic>
      <p:pic>
        <p:nvPicPr>
          <p:cNvPr id="10" name="object 10"/>
          <p:cNvPicPr/>
          <p:nvPr/>
        </p:nvPicPr>
        <p:blipFill>
          <a:blip r:embed="rId7" cstate="print"/>
          <a:stretch>
            <a:fillRect/>
          </a:stretch>
        </p:blipFill>
        <p:spPr>
          <a:xfrm>
            <a:off x="3917340" y="5517312"/>
            <a:ext cx="3315944" cy="307263"/>
          </a:xfrm>
          <a:prstGeom prst="rect">
            <a:avLst/>
          </a:prstGeom>
        </p:spPr>
      </p:pic>
      <p:sp>
        <p:nvSpPr>
          <p:cNvPr id="11" name="object 11"/>
          <p:cNvSpPr txBox="1"/>
          <p:nvPr/>
        </p:nvSpPr>
        <p:spPr>
          <a:xfrm>
            <a:off x="1433296" y="3175317"/>
            <a:ext cx="5965190" cy="3101975"/>
          </a:xfrm>
          <a:prstGeom prst="rect">
            <a:avLst/>
          </a:prstGeom>
        </p:spPr>
        <p:txBody>
          <a:bodyPr vert="horz" wrap="square" lIns="0" tIns="10160" rIns="0" bIns="0" rtlCol="0">
            <a:spAutoFit/>
          </a:bodyPr>
          <a:lstStyle/>
          <a:p>
            <a:pPr marL="12700" marR="5080">
              <a:lnSpc>
                <a:spcPct val="117800"/>
              </a:lnSpc>
              <a:spcBef>
                <a:spcPts val="80"/>
              </a:spcBef>
            </a:pPr>
            <a:r>
              <a:rPr sz="2450" spc="70" dirty="0">
                <a:latin typeface="Verdana"/>
                <a:cs typeface="Verdana"/>
              </a:rPr>
              <a:t>Dalam</a:t>
            </a:r>
            <a:r>
              <a:rPr sz="2450" spc="-215" dirty="0">
                <a:latin typeface="Verdana"/>
                <a:cs typeface="Verdana"/>
              </a:rPr>
              <a:t> </a:t>
            </a:r>
            <a:r>
              <a:rPr sz="2450" spc="95" dirty="0">
                <a:latin typeface="Verdana"/>
                <a:cs typeface="Verdana"/>
              </a:rPr>
              <a:t>menghadapi</a:t>
            </a:r>
            <a:r>
              <a:rPr sz="2450" spc="-215" dirty="0">
                <a:latin typeface="Verdana"/>
                <a:cs typeface="Verdana"/>
              </a:rPr>
              <a:t> </a:t>
            </a:r>
            <a:r>
              <a:rPr sz="2450" spc="-20" dirty="0">
                <a:latin typeface="Verdana"/>
                <a:cs typeface="Verdana"/>
              </a:rPr>
              <a:t>k</a:t>
            </a:r>
            <a:r>
              <a:rPr sz="2450" spc="35" dirty="0">
                <a:latin typeface="Verdana"/>
                <a:cs typeface="Verdana"/>
              </a:rPr>
              <a:t>etida</a:t>
            </a:r>
            <a:r>
              <a:rPr sz="2450" spc="25" dirty="0">
                <a:latin typeface="Verdana"/>
                <a:cs typeface="Verdana"/>
              </a:rPr>
              <a:t>k</a:t>
            </a:r>
            <a:r>
              <a:rPr sz="2450" spc="140" dirty="0">
                <a:latin typeface="Verdana"/>
                <a:cs typeface="Verdana"/>
              </a:rPr>
              <a:t>p</a:t>
            </a:r>
            <a:r>
              <a:rPr sz="2450" spc="10" dirty="0">
                <a:latin typeface="Verdana"/>
                <a:cs typeface="Verdana"/>
              </a:rPr>
              <a:t>astian</a:t>
            </a:r>
            <a:r>
              <a:rPr sz="2450" spc="-360" dirty="0">
                <a:latin typeface="Verdana"/>
                <a:cs typeface="Verdana"/>
              </a:rPr>
              <a:t>,  </a:t>
            </a:r>
            <a:r>
              <a:rPr sz="2450" spc="-15" dirty="0">
                <a:latin typeface="Verdana"/>
                <a:cs typeface="Verdana"/>
              </a:rPr>
              <a:t>st</a:t>
            </a:r>
            <a:r>
              <a:rPr sz="2450" spc="-175" dirty="0">
                <a:latin typeface="Verdana"/>
                <a:cs typeface="Verdana"/>
              </a:rPr>
              <a:t>r</a:t>
            </a:r>
            <a:r>
              <a:rPr sz="2450" spc="15" dirty="0">
                <a:latin typeface="Verdana"/>
                <a:cs typeface="Verdana"/>
              </a:rPr>
              <a:t>a</a:t>
            </a:r>
            <a:r>
              <a:rPr sz="2450" spc="-40" dirty="0">
                <a:latin typeface="Verdana"/>
                <a:cs typeface="Verdana"/>
              </a:rPr>
              <a:t>t</a:t>
            </a:r>
            <a:r>
              <a:rPr sz="2450" spc="65" dirty="0">
                <a:latin typeface="Verdana"/>
                <a:cs typeface="Verdana"/>
              </a:rPr>
              <a:t>egi</a:t>
            </a:r>
            <a:r>
              <a:rPr sz="2450" spc="-215" dirty="0">
                <a:latin typeface="Verdana"/>
                <a:cs typeface="Verdana"/>
              </a:rPr>
              <a:t> </a:t>
            </a:r>
            <a:r>
              <a:rPr sz="2450" spc="20" dirty="0">
                <a:latin typeface="Verdana"/>
                <a:cs typeface="Verdana"/>
              </a:rPr>
              <a:t>sepe</a:t>
            </a:r>
            <a:r>
              <a:rPr sz="2450" spc="50" dirty="0">
                <a:latin typeface="Verdana"/>
                <a:cs typeface="Verdana"/>
              </a:rPr>
              <a:t>r</a:t>
            </a:r>
            <a:r>
              <a:rPr sz="2450" spc="15" dirty="0">
                <a:latin typeface="Verdana"/>
                <a:cs typeface="Verdana"/>
              </a:rPr>
              <a:t>ti</a:t>
            </a:r>
            <a:r>
              <a:rPr sz="2450" spc="-215" dirty="0">
                <a:latin typeface="Verdana"/>
                <a:cs typeface="Verdana"/>
              </a:rPr>
              <a:t> </a:t>
            </a:r>
            <a:r>
              <a:rPr sz="2450" spc="45" dirty="0">
                <a:latin typeface="Verdana"/>
                <a:cs typeface="Verdana"/>
              </a:rPr>
              <a:t>pe</a:t>
            </a:r>
            <a:r>
              <a:rPr sz="2450" spc="-5" dirty="0">
                <a:latin typeface="Verdana"/>
                <a:cs typeface="Verdana"/>
              </a:rPr>
              <a:t>r</a:t>
            </a:r>
            <a:r>
              <a:rPr sz="2450" spc="60" dirty="0">
                <a:latin typeface="Verdana"/>
                <a:cs typeface="Verdana"/>
              </a:rPr>
              <a:t>encanaan</a:t>
            </a:r>
            <a:r>
              <a:rPr sz="2450" spc="-215" dirty="0">
                <a:latin typeface="Verdana"/>
                <a:cs typeface="Verdana"/>
              </a:rPr>
              <a:t> </a:t>
            </a:r>
            <a:r>
              <a:rPr sz="2450" spc="-15" dirty="0">
                <a:latin typeface="Verdana"/>
                <a:cs typeface="Verdana"/>
              </a:rPr>
              <a:t>s</a:t>
            </a:r>
            <a:r>
              <a:rPr sz="2450" spc="-75" dirty="0">
                <a:latin typeface="Verdana"/>
                <a:cs typeface="Verdana"/>
              </a:rPr>
              <a:t>k</a:t>
            </a:r>
            <a:r>
              <a:rPr sz="2450" spc="25" dirty="0">
                <a:latin typeface="Verdana"/>
                <a:cs typeface="Verdana"/>
              </a:rPr>
              <a:t>ena</a:t>
            </a:r>
            <a:r>
              <a:rPr sz="2450" spc="-5" dirty="0">
                <a:latin typeface="Verdana"/>
                <a:cs typeface="Verdana"/>
              </a:rPr>
              <a:t>r</a:t>
            </a:r>
            <a:r>
              <a:rPr sz="2450" spc="25" dirty="0">
                <a:latin typeface="Verdana"/>
                <a:cs typeface="Verdana"/>
              </a:rPr>
              <a:t>io  </a:t>
            </a:r>
            <a:r>
              <a:rPr sz="2450" spc="85" dirty="0">
                <a:latin typeface="Verdana"/>
                <a:cs typeface="Verdana"/>
              </a:rPr>
              <a:t>dan</a:t>
            </a:r>
            <a:r>
              <a:rPr sz="2450" spc="-215" dirty="0">
                <a:latin typeface="Verdana"/>
                <a:cs typeface="Verdana"/>
              </a:rPr>
              <a:t> </a:t>
            </a:r>
            <a:r>
              <a:rPr sz="2450" spc="130" dirty="0">
                <a:latin typeface="Verdana"/>
                <a:cs typeface="Verdana"/>
              </a:rPr>
              <a:t>pengem</a:t>
            </a:r>
            <a:r>
              <a:rPr sz="2450" spc="110" dirty="0">
                <a:latin typeface="Verdana"/>
                <a:cs typeface="Verdana"/>
              </a:rPr>
              <a:t>b</a:t>
            </a:r>
            <a:r>
              <a:rPr sz="2450" spc="75" dirty="0">
                <a:latin typeface="Verdana"/>
                <a:cs typeface="Verdana"/>
              </a:rPr>
              <a:t>angan</a:t>
            </a:r>
            <a:r>
              <a:rPr sz="2450" spc="-215" dirty="0">
                <a:latin typeface="Verdana"/>
                <a:cs typeface="Verdana"/>
              </a:rPr>
              <a:t> </a:t>
            </a:r>
            <a:r>
              <a:rPr sz="2450" spc="-20" dirty="0">
                <a:latin typeface="Verdana"/>
                <a:cs typeface="Verdana"/>
              </a:rPr>
              <a:t>k</a:t>
            </a:r>
            <a:r>
              <a:rPr sz="2450" spc="45" dirty="0">
                <a:latin typeface="Verdana"/>
                <a:cs typeface="Verdana"/>
              </a:rPr>
              <a:t>e</a:t>
            </a:r>
            <a:r>
              <a:rPr sz="2450" spc="-25" dirty="0">
                <a:latin typeface="Verdana"/>
                <a:cs typeface="Verdana"/>
              </a:rPr>
              <a:t>t</a:t>
            </a:r>
            <a:r>
              <a:rPr sz="2450" spc="35" dirty="0">
                <a:latin typeface="Verdana"/>
                <a:cs typeface="Verdana"/>
              </a:rPr>
              <a:t>e</a:t>
            </a:r>
            <a:r>
              <a:rPr sz="2450" spc="-175" dirty="0">
                <a:latin typeface="Verdana"/>
                <a:cs typeface="Verdana"/>
              </a:rPr>
              <a:t>r</a:t>
            </a:r>
            <a:r>
              <a:rPr sz="2450" spc="60" dirty="0">
                <a:latin typeface="Verdana"/>
                <a:cs typeface="Verdana"/>
              </a:rPr>
              <a:t>ampilan  </a:t>
            </a:r>
            <a:r>
              <a:rPr sz="2450" spc="40" dirty="0">
                <a:latin typeface="Verdana"/>
                <a:cs typeface="Verdana"/>
              </a:rPr>
              <a:t>sangat</a:t>
            </a:r>
            <a:r>
              <a:rPr sz="2450" spc="-215" dirty="0">
                <a:latin typeface="Verdana"/>
                <a:cs typeface="Verdana"/>
              </a:rPr>
              <a:t> </a:t>
            </a:r>
            <a:r>
              <a:rPr sz="2450" spc="55" dirty="0">
                <a:latin typeface="Verdana"/>
                <a:cs typeface="Verdana"/>
              </a:rPr>
              <a:t>dipe</a:t>
            </a:r>
            <a:r>
              <a:rPr sz="2450" spc="25" dirty="0">
                <a:latin typeface="Verdana"/>
                <a:cs typeface="Verdana"/>
              </a:rPr>
              <a:t>r</a:t>
            </a:r>
            <a:r>
              <a:rPr sz="2450" spc="40" dirty="0">
                <a:latin typeface="Verdana"/>
                <a:cs typeface="Verdana"/>
              </a:rPr>
              <a:t>lu</a:t>
            </a:r>
            <a:r>
              <a:rPr sz="2450" spc="30" dirty="0">
                <a:latin typeface="Verdana"/>
                <a:cs typeface="Verdana"/>
              </a:rPr>
              <a:t>k</a:t>
            </a:r>
            <a:r>
              <a:rPr sz="2450" spc="-85" dirty="0">
                <a:latin typeface="Verdana"/>
                <a:cs typeface="Verdana"/>
              </a:rPr>
              <a:t>an.</a:t>
            </a:r>
            <a:r>
              <a:rPr sz="2450" spc="-215" dirty="0">
                <a:latin typeface="Verdana"/>
                <a:cs typeface="Verdana"/>
              </a:rPr>
              <a:t> </a:t>
            </a:r>
            <a:r>
              <a:rPr sz="2450" spc="-60" dirty="0">
                <a:latin typeface="Verdana"/>
                <a:cs typeface="Verdana"/>
              </a:rPr>
              <a:t>Ini</a:t>
            </a:r>
            <a:r>
              <a:rPr sz="2450" spc="-215" dirty="0">
                <a:latin typeface="Verdana"/>
                <a:cs typeface="Verdana"/>
              </a:rPr>
              <a:t> </a:t>
            </a:r>
            <a:r>
              <a:rPr sz="2450" spc="180" dirty="0">
                <a:latin typeface="Verdana"/>
                <a:cs typeface="Verdana"/>
              </a:rPr>
              <a:t>mem</a:t>
            </a:r>
            <a:r>
              <a:rPr sz="2450" spc="120" dirty="0">
                <a:latin typeface="Verdana"/>
                <a:cs typeface="Verdana"/>
              </a:rPr>
              <a:t>b</a:t>
            </a:r>
            <a:r>
              <a:rPr sz="2450" spc="55" dirty="0">
                <a:latin typeface="Verdana"/>
                <a:cs typeface="Verdana"/>
              </a:rPr>
              <a:t>antu  </a:t>
            </a:r>
            <a:r>
              <a:rPr sz="2450" spc="114" dirty="0">
                <a:latin typeface="Verdana"/>
                <a:cs typeface="Verdana"/>
              </a:rPr>
              <a:t>pemimpin</a:t>
            </a:r>
            <a:r>
              <a:rPr sz="2450" spc="-215" dirty="0">
                <a:latin typeface="Verdana"/>
                <a:cs typeface="Verdana"/>
              </a:rPr>
              <a:t> </a:t>
            </a:r>
            <a:r>
              <a:rPr sz="2450" spc="85" dirty="0">
                <a:latin typeface="Verdana"/>
                <a:cs typeface="Verdana"/>
              </a:rPr>
              <a:t>untuk</a:t>
            </a:r>
            <a:r>
              <a:rPr sz="2450" spc="-215" dirty="0">
                <a:latin typeface="Verdana"/>
                <a:cs typeface="Verdana"/>
              </a:rPr>
              <a:t> </a:t>
            </a:r>
            <a:r>
              <a:rPr sz="2450" spc="70" dirty="0">
                <a:latin typeface="Verdana"/>
                <a:cs typeface="Verdana"/>
              </a:rPr>
              <a:t>mengantisip</a:t>
            </a:r>
            <a:r>
              <a:rPr sz="2450" spc="-30" dirty="0">
                <a:latin typeface="Verdana"/>
                <a:cs typeface="Verdana"/>
              </a:rPr>
              <a:t>asi  </a:t>
            </a:r>
            <a:r>
              <a:rPr sz="2450" spc="60" dirty="0">
                <a:latin typeface="Verdana"/>
                <a:cs typeface="Verdana"/>
              </a:rPr>
              <a:t>tantangan</a:t>
            </a:r>
            <a:r>
              <a:rPr sz="2450" spc="-215" dirty="0">
                <a:latin typeface="Verdana"/>
                <a:cs typeface="Verdana"/>
              </a:rPr>
              <a:t> </a:t>
            </a:r>
            <a:r>
              <a:rPr sz="2450" spc="85" dirty="0">
                <a:latin typeface="Verdana"/>
                <a:cs typeface="Verdana"/>
              </a:rPr>
              <a:t>dan</a:t>
            </a:r>
            <a:r>
              <a:rPr sz="2450" spc="-215" dirty="0">
                <a:latin typeface="Verdana"/>
                <a:cs typeface="Verdana"/>
              </a:rPr>
              <a:t> </a:t>
            </a:r>
            <a:r>
              <a:rPr sz="2450" spc="114" dirty="0">
                <a:latin typeface="Verdana"/>
                <a:cs typeface="Verdana"/>
              </a:rPr>
              <a:t>membuat</a:t>
            </a:r>
            <a:r>
              <a:rPr sz="2450" spc="-215" dirty="0">
                <a:latin typeface="Verdana"/>
                <a:cs typeface="Verdana"/>
              </a:rPr>
              <a:t> </a:t>
            </a:r>
            <a:r>
              <a:rPr sz="2450" spc="-20" dirty="0">
                <a:latin typeface="Verdana"/>
                <a:cs typeface="Verdana"/>
              </a:rPr>
              <a:t>k</a:t>
            </a:r>
            <a:r>
              <a:rPr sz="2450" spc="55" dirty="0">
                <a:latin typeface="Verdana"/>
                <a:cs typeface="Verdana"/>
              </a:rPr>
              <a:t>eputusan  </a:t>
            </a:r>
            <a:r>
              <a:rPr sz="2450" spc="-150" dirty="0">
                <a:latin typeface="Verdana"/>
                <a:cs typeface="Verdana"/>
              </a:rPr>
              <a:t>y</a:t>
            </a:r>
            <a:r>
              <a:rPr sz="2450" spc="90" dirty="0">
                <a:latin typeface="Verdana"/>
                <a:cs typeface="Verdana"/>
              </a:rPr>
              <a:t>ang</a:t>
            </a:r>
            <a:r>
              <a:rPr sz="2450" spc="-215" dirty="0">
                <a:latin typeface="Verdana"/>
                <a:cs typeface="Verdana"/>
              </a:rPr>
              <a:t> </a:t>
            </a:r>
            <a:r>
              <a:rPr sz="2450" spc="-15" dirty="0">
                <a:latin typeface="Verdana"/>
                <a:cs typeface="Verdana"/>
              </a:rPr>
              <a:t>t</a:t>
            </a:r>
            <a:r>
              <a:rPr sz="2450" spc="90" dirty="0">
                <a:latin typeface="Verdana"/>
                <a:cs typeface="Verdana"/>
              </a:rPr>
              <a:t>e</a:t>
            </a:r>
            <a:r>
              <a:rPr sz="2450" spc="85" dirty="0">
                <a:latin typeface="Verdana"/>
                <a:cs typeface="Verdana"/>
              </a:rPr>
              <a:t>p</a:t>
            </a:r>
            <a:r>
              <a:rPr sz="2450" spc="15" dirty="0">
                <a:latin typeface="Verdana"/>
                <a:cs typeface="Verdana"/>
              </a:rPr>
              <a:t>a</a:t>
            </a:r>
            <a:r>
              <a:rPr sz="2450" spc="30" dirty="0">
                <a:latin typeface="Verdana"/>
                <a:cs typeface="Verdana"/>
              </a:rPr>
              <a:t>t</a:t>
            </a:r>
            <a:r>
              <a:rPr sz="2450" spc="-370" dirty="0">
                <a:latin typeface="Verdana"/>
                <a:cs typeface="Verdana"/>
              </a:rPr>
              <a:t>.</a:t>
            </a:r>
            <a:endParaRPr sz="2450">
              <a:latin typeface="Verdana"/>
              <a:cs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11062487" y="2045976"/>
            <a:ext cx="3890645" cy="784225"/>
          </a:xfrm>
          <a:prstGeom prst="rect">
            <a:avLst/>
          </a:prstGeom>
        </p:spPr>
        <p:txBody>
          <a:bodyPr vert="horz" wrap="square" lIns="0" tIns="15875" rIns="0" bIns="0" rtlCol="0">
            <a:spAutoFit/>
          </a:bodyPr>
          <a:lstStyle/>
          <a:p>
            <a:pPr marL="12700">
              <a:lnSpc>
                <a:spcPct val="100000"/>
              </a:lnSpc>
              <a:spcBef>
                <a:spcPts val="125"/>
              </a:spcBef>
            </a:pPr>
            <a:r>
              <a:rPr sz="4950" spc="5" dirty="0">
                <a:solidFill>
                  <a:srgbClr val="FFFFFF"/>
                </a:solidFill>
              </a:rPr>
              <a:t>Pendahuluan</a:t>
            </a:r>
            <a:endParaRPr sz="4950"/>
          </a:p>
        </p:txBody>
      </p:sp>
      <p:pic>
        <p:nvPicPr>
          <p:cNvPr id="4" name="object 4"/>
          <p:cNvPicPr/>
          <p:nvPr/>
        </p:nvPicPr>
        <p:blipFill>
          <a:blip r:embed="rId2" cstate="print"/>
          <a:stretch>
            <a:fillRect/>
          </a:stretch>
        </p:blipFill>
        <p:spPr>
          <a:xfrm>
            <a:off x="12460249" y="3214382"/>
            <a:ext cx="3105124" cy="308876"/>
          </a:xfrm>
          <a:prstGeom prst="rect">
            <a:avLst/>
          </a:prstGeom>
        </p:spPr>
      </p:pic>
      <p:pic>
        <p:nvPicPr>
          <p:cNvPr id="5" name="object 5"/>
          <p:cNvPicPr/>
          <p:nvPr/>
        </p:nvPicPr>
        <p:blipFill>
          <a:blip r:embed="rId3" cstate="print"/>
          <a:stretch>
            <a:fillRect/>
          </a:stretch>
        </p:blipFill>
        <p:spPr>
          <a:xfrm>
            <a:off x="13157072" y="4358995"/>
            <a:ext cx="1477137" cy="308800"/>
          </a:xfrm>
          <a:prstGeom prst="rect">
            <a:avLst/>
          </a:prstGeom>
        </p:spPr>
      </p:pic>
      <p:pic>
        <p:nvPicPr>
          <p:cNvPr id="6" name="object 6"/>
          <p:cNvPicPr/>
          <p:nvPr/>
        </p:nvPicPr>
        <p:blipFill>
          <a:blip r:embed="rId4" cstate="print"/>
          <a:stretch>
            <a:fillRect/>
          </a:stretch>
        </p:blipFill>
        <p:spPr>
          <a:xfrm>
            <a:off x="11106061" y="5187607"/>
            <a:ext cx="1960587" cy="240652"/>
          </a:xfrm>
          <a:prstGeom prst="rect">
            <a:avLst/>
          </a:prstGeom>
        </p:spPr>
      </p:pic>
      <p:pic>
        <p:nvPicPr>
          <p:cNvPr id="7" name="object 7"/>
          <p:cNvPicPr/>
          <p:nvPr/>
        </p:nvPicPr>
        <p:blipFill>
          <a:blip r:embed="rId5" cstate="print"/>
          <a:stretch>
            <a:fillRect/>
          </a:stretch>
        </p:blipFill>
        <p:spPr>
          <a:xfrm>
            <a:off x="13217779" y="5882995"/>
            <a:ext cx="1170051" cy="308800"/>
          </a:xfrm>
          <a:prstGeom prst="rect">
            <a:avLst/>
          </a:prstGeom>
        </p:spPr>
      </p:pic>
      <p:pic>
        <p:nvPicPr>
          <p:cNvPr id="8" name="object 8"/>
          <p:cNvPicPr/>
          <p:nvPr/>
        </p:nvPicPr>
        <p:blipFill>
          <a:blip r:embed="rId6" cstate="print"/>
          <a:stretch>
            <a:fillRect/>
          </a:stretch>
        </p:blipFill>
        <p:spPr>
          <a:xfrm>
            <a:off x="13519150" y="6273520"/>
            <a:ext cx="1518666" cy="308800"/>
          </a:xfrm>
          <a:prstGeom prst="rect">
            <a:avLst/>
          </a:prstGeom>
        </p:spPr>
      </p:pic>
      <p:sp>
        <p:nvSpPr>
          <p:cNvPr id="9" name="object 9"/>
          <p:cNvSpPr txBox="1"/>
          <p:nvPr/>
        </p:nvSpPr>
        <p:spPr>
          <a:xfrm>
            <a:off x="11062195" y="3135224"/>
            <a:ext cx="5639435" cy="3841115"/>
          </a:xfrm>
          <a:prstGeom prst="rect">
            <a:avLst/>
          </a:prstGeom>
        </p:spPr>
        <p:txBody>
          <a:bodyPr vert="horz" wrap="square" lIns="0" tIns="6985" rIns="0" bIns="0" rtlCol="0">
            <a:spAutoFit/>
          </a:bodyPr>
          <a:lstStyle/>
          <a:p>
            <a:pPr marL="12700" marR="5080">
              <a:lnSpc>
                <a:spcPct val="102299"/>
              </a:lnSpc>
              <a:spcBef>
                <a:spcPts val="55"/>
              </a:spcBef>
            </a:pPr>
            <a:r>
              <a:rPr sz="2450" spc="60" dirty="0">
                <a:solidFill>
                  <a:srgbClr val="FFFFFF"/>
                </a:solidFill>
                <a:latin typeface="Verdana"/>
                <a:cs typeface="Verdana"/>
              </a:rPr>
              <a:t>Menjadi</a:t>
            </a:r>
            <a:r>
              <a:rPr sz="2450" spc="-215" dirty="0">
                <a:solidFill>
                  <a:srgbClr val="FFFFFF"/>
                </a:solidFill>
                <a:latin typeface="Verdana"/>
                <a:cs typeface="Verdana"/>
              </a:rPr>
              <a:t> </a:t>
            </a:r>
            <a:r>
              <a:rPr sz="2450" spc="114" dirty="0">
                <a:latin typeface="Verdana"/>
                <a:cs typeface="Verdana"/>
              </a:rPr>
              <a:t>pemimpin</a:t>
            </a:r>
            <a:r>
              <a:rPr sz="2450" spc="-215" dirty="0">
                <a:latin typeface="Verdana"/>
                <a:cs typeface="Verdana"/>
              </a:rPr>
              <a:t> </a:t>
            </a:r>
            <a:r>
              <a:rPr sz="2450" spc="35" dirty="0">
                <a:latin typeface="Verdana"/>
                <a:cs typeface="Verdana"/>
              </a:rPr>
              <a:t>inspi</a:t>
            </a:r>
            <a:r>
              <a:rPr sz="2450" spc="-175" dirty="0">
                <a:latin typeface="Verdana"/>
                <a:cs typeface="Verdana"/>
              </a:rPr>
              <a:t>r</a:t>
            </a:r>
            <a:r>
              <a:rPr sz="2450" spc="-5" dirty="0">
                <a:latin typeface="Verdana"/>
                <a:cs typeface="Verdana"/>
              </a:rPr>
              <a:t>atif</a:t>
            </a:r>
            <a:r>
              <a:rPr sz="2450" spc="-215" dirty="0">
                <a:latin typeface="Verdana"/>
                <a:cs typeface="Verdana"/>
              </a:rPr>
              <a:t> </a:t>
            </a:r>
            <a:r>
              <a:rPr sz="2450" spc="35" dirty="0">
                <a:solidFill>
                  <a:srgbClr val="FFFFFF"/>
                </a:solidFill>
                <a:latin typeface="Verdana"/>
                <a:cs typeface="Verdana"/>
              </a:rPr>
              <a:t>adalah  </a:t>
            </a:r>
            <a:r>
              <a:rPr sz="2450" spc="10" dirty="0">
                <a:solidFill>
                  <a:srgbClr val="FFFFFF"/>
                </a:solidFill>
                <a:latin typeface="Verdana"/>
                <a:cs typeface="Verdana"/>
              </a:rPr>
              <a:t>k</a:t>
            </a:r>
            <a:r>
              <a:rPr sz="2450" spc="120" dirty="0">
                <a:solidFill>
                  <a:srgbClr val="FFFFFF"/>
                </a:solidFill>
                <a:latin typeface="Verdana"/>
                <a:cs typeface="Verdana"/>
              </a:rPr>
              <a:t>un</a:t>
            </a:r>
            <a:r>
              <a:rPr sz="2450" spc="80" dirty="0">
                <a:solidFill>
                  <a:srgbClr val="FFFFFF"/>
                </a:solidFill>
                <a:latin typeface="Verdana"/>
                <a:cs typeface="Verdana"/>
              </a:rPr>
              <a:t>c</a:t>
            </a:r>
            <a:r>
              <a:rPr sz="2450" spc="-10" dirty="0">
                <a:solidFill>
                  <a:srgbClr val="FFFFFF"/>
                </a:solidFill>
                <a:latin typeface="Verdana"/>
                <a:cs typeface="Verdana"/>
              </a:rPr>
              <a:t>i</a:t>
            </a:r>
            <a:r>
              <a:rPr sz="2450" spc="-215" dirty="0">
                <a:solidFill>
                  <a:srgbClr val="FFFFFF"/>
                </a:solidFill>
                <a:latin typeface="Verdana"/>
                <a:cs typeface="Verdana"/>
              </a:rPr>
              <a:t> </a:t>
            </a:r>
            <a:r>
              <a:rPr sz="2450" spc="85" dirty="0">
                <a:solidFill>
                  <a:srgbClr val="FFFFFF"/>
                </a:solidFill>
                <a:latin typeface="Verdana"/>
                <a:cs typeface="Verdana"/>
              </a:rPr>
              <a:t>untuk</a:t>
            </a:r>
            <a:r>
              <a:rPr sz="2450" spc="-215" dirty="0">
                <a:solidFill>
                  <a:srgbClr val="FFFFFF"/>
                </a:solidFill>
                <a:latin typeface="Verdana"/>
                <a:cs typeface="Verdana"/>
              </a:rPr>
              <a:t> </a:t>
            </a:r>
            <a:r>
              <a:rPr sz="2450" spc="100" dirty="0">
                <a:solidFill>
                  <a:srgbClr val="FFFFFF"/>
                </a:solidFill>
                <a:latin typeface="Verdana"/>
                <a:cs typeface="Verdana"/>
              </a:rPr>
              <a:t>mendo</a:t>
            </a:r>
            <a:r>
              <a:rPr sz="2450" spc="25" dirty="0">
                <a:solidFill>
                  <a:srgbClr val="FFFFFF"/>
                </a:solidFill>
                <a:latin typeface="Verdana"/>
                <a:cs typeface="Verdana"/>
              </a:rPr>
              <a:t>r</a:t>
            </a:r>
            <a:r>
              <a:rPr sz="2450" spc="114" dirty="0">
                <a:solidFill>
                  <a:srgbClr val="FFFFFF"/>
                </a:solidFill>
                <a:latin typeface="Verdana"/>
                <a:cs typeface="Verdana"/>
              </a:rPr>
              <a:t>ong</a:t>
            </a:r>
            <a:r>
              <a:rPr sz="2450" spc="-215" dirty="0">
                <a:solidFill>
                  <a:srgbClr val="FFFFFF"/>
                </a:solidFill>
                <a:latin typeface="Verdana"/>
                <a:cs typeface="Verdana"/>
              </a:rPr>
              <a:t> </a:t>
            </a:r>
            <a:r>
              <a:rPr sz="2450" spc="75" dirty="0">
                <a:solidFill>
                  <a:srgbClr val="FFFFFF"/>
                </a:solidFill>
                <a:latin typeface="Verdana"/>
                <a:cs typeface="Verdana"/>
              </a:rPr>
              <a:t>tim  mencapai</a:t>
            </a:r>
            <a:r>
              <a:rPr sz="2450" spc="-215" dirty="0">
                <a:solidFill>
                  <a:srgbClr val="FFFFFF"/>
                </a:solidFill>
                <a:latin typeface="Verdana"/>
                <a:cs typeface="Verdana"/>
              </a:rPr>
              <a:t> </a:t>
            </a:r>
            <a:r>
              <a:rPr sz="2450" spc="-25" dirty="0">
                <a:solidFill>
                  <a:srgbClr val="FFFFFF"/>
                </a:solidFill>
                <a:latin typeface="Verdana"/>
                <a:cs typeface="Verdana"/>
              </a:rPr>
              <a:t>tujuan.</a:t>
            </a:r>
            <a:r>
              <a:rPr sz="2450" spc="-210" dirty="0">
                <a:solidFill>
                  <a:srgbClr val="FFFFFF"/>
                </a:solidFill>
                <a:latin typeface="Verdana"/>
                <a:cs typeface="Verdana"/>
              </a:rPr>
              <a:t> </a:t>
            </a:r>
            <a:r>
              <a:rPr sz="2450" spc="70" dirty="0">
                <a:solidFill>
                  <a:srgbClr val="FFFFFF"/>
                </a:solidFill>
                <a:latin typeface="Verdana"/>
                <a:cs typeface="Verdana"/>
              </a:rPr>
              <a:t>Dalam</a:t>
            </a:r>
            <a:r>
              <a:rPr sz="2450" spc="-210" dirty="0">
                <a:solidFill>
                  <a:srgbClr val="FFFFFF"/>
                </a:solidFill>
                <a:latin typeface="Verdana"/>
                <a:cs typeface="Verdana"/>
              </a:rPr>
              <a:t> </a:t>
            </a:r>
            <a:r>
              <a:rPr sz="2450" spc="10" dirty="0">
                <a:solidFill>
                  <a:srgbClr val="FFFFFF"/>
                </a:solidFill>
                <a:latin typeface="Verdana"/>
                <a:cs typeface="Verdana"/>
              </a:rPr>
              <a:t>presentasi </a:t>
            </a:r>
            <a:r>
              <a:rPr sz="2450" spc="-844" dirty="0">
                <a:solidFill>
                  <a:srgbClr val="FFFFFF"/>
                </a:solidFill>
                <a:latin typeface="Verdana"/>
                <a:cs typeface="Verdana"/>
              </a:rPr>
              <a:t> </a:t>
            </a:r>
            <a:r>
              <a:rPr sz="2450" spc="-65" dirty="0">
                <a:solidFill>
                  <a:srgbClr val="FFFFFF"/>
                </a:solidFill>
                <a:latin typeface="Verdana"/>
                <a:cs typeface="Verdana"/>
              </a:rPr>
              <a:t>ini, </a:t>
            </a:r>
            <a:r>
              <a:rPr sz="2450" spc="10" dirty="0">
                <a:solidFill>
                  <a:srgbClr val="FFFFFF"/>
                </a:solidFill>
                <a:latin typeface="Verdana"/>
                <a:cs typeface="Verdana"/>
              </a:rPr>
              <a:t>kita </a:t>
            </a:r>
            <a:r>
              <a:rPr sz="2450" spc="25" dirty="0">
                <a:solidFill>
                  <a:srgbClr val="FFFFFF"/>
                </a:solidFill>
                <a:latin typeface="Verdana"/>
                <a:cs typeface="Verdana"/>
              </a:rPr>
              <a:t>akan </a:t>
            </a:r>
            <a:r>
              <a:rPr sz="2450" spc="85" dirty="0">
                <a:latin typeface="Verdana"/>
                <a:cs typeface="Verdana"/>
              </a:rPr>
              <a:t>menggali </a:t>
            </a:r>
            <a:r>
              <a:rPr sz="2450" spc="45" dirty="0">
                <a:solidFill>
                  <a:srgbClr val="FFFFFF"/>
                </a:solidFill>
                <a:latin typeface="Verdana"/>
                <a:cs typeface="Verdana"/>
              </a:rPr>
              <a:t>berbagai </a:t>
            </a:r>
            <a:r>
              <a:rPr sz="2450" spc="50" dirty="0">
                <a:solidFill>
                  <a:srgbClr val="FFFFFF"/>
                </a:solidFill>
                <a:latin typeface="Verdana"/>
                <a:cs typeface="Verdana"/>
              </a:rPr>
              <a:t> </a:t>
            </a:r>
            <a:r>
              <a:rPr sz="2450" spc="80" dirty="0">
                <a:solidFill>
                  <a:srgbClr val="FFFFFF"/>
                </a:solidFill>
                <a:latin typeface="Verdana"/>
                <a:cs typeface="Verdana"/>
              </a:rPr>
              <a:t>g</a:t>
            </a:r>
            <a:r>
              <a:rPr sz="2450" spc="50" dirty="0">
                <a:solidFill>
                  <a:srgbClr val="FFFFFF"/>
                </a:solidFill>
                <a:latin typeface="Verdana"/>
                <a:cs typeface="Verdana"/>
              </a:rPr>
              <a:t>a</a:t>
            </a:r>
            <a:r>
              <a:rPr sz="2450" spc="-150" dirty="0">
                <a:solidFill>
                  <a:srgbClr val="FFFFFF"/>
                </a:solidFill>
                <a:latin typeface="Verdana"/>
                <a:cs typeface="Verdana"/>
              </a:rPr>
              <a:t>y</a:t>
            </a:r>
            <a:r>
              <a:rPr sz="2450" spc="-15" dirty="0">
                <a:solidFill>
                  <a:srgbClr val="FFFFFF"/>
                </a:solidFill>
                <a:latin typeface="Verdana"/>
                <a:cs typeface="Verdana"/>
              </a:rPr>
              <a:t>a</a:t>
            </a:r>
            <a:r>
              <a:rPr sz="2450" spc="-215" dirty="0">
                <a:solidFill>
                  <a:srgbClr val="FFFFFF"/>
                </a:solidFill>
                <a:latin typeface="Verdana"/>
                <a:cs typeface="Verdana"/>
              </a:rPr>
              <a:t> </a:t>
            </a:r>
            <a:r>
              <a:rPr sz="2450" spc="-20" dirty="0">
                <a:solidFill>
                  <a:srgbClr val="FFFFFF"/>
                </a:solidFill>
                <a:latin typeface="Verdana"/>
                <a:cs typeface="Verdana"/>
              </a:rPr>
              <a:t>k</a:t>
            </a:r>
            <a:r>
              <a:rPr sz="2450" spc="95" dirty="0">
                <a:solidFill>
                  <a:srgbClr val="FFFFFF"/>
                </a:solidFill>
                <a:latin typeface="Verdana"/>
                <a:cs typeface="Verdana"/>
              </a:rPr>
              <a:t>epemimpinan</a:t>
            </a:r>
            <a:r>
              <a:rPr sz="2450" spc="-215" dirty="0">
                <a:solidFill>
                  <a:srgbClr val="FFFFFF"/>
                </a:solidFill>
                <a:latin typeface="Verdana"/>
                <a:cs typeface="Verdana"/>
              </a:rPr>
              <a:t> </a:t>
            </a:r>
            <a:r>
              <a:rPr sz="2450" spc="-150" dirty="0">
                <a:solidFill>
                  <a:srgbClr val="FFFFFF"/>
                </a:solidFill>
                <a:latin typeface="Verdana"/>
                <a:cs typeface="Verdana"/>
              </a:rPr>
              <a:t>y</a:t>
            </a:r>
            <a:r>
              <a:rPr sz="2450" spc="90" dirty="0">
                <a:solidFill>
                  <a:srgbClr val="FFFFFF"/>
                </a:solidFill>
                <a:latin typeface="Verdana"/>
                <a:cs typeface="Verdana"/>
              </a:rPr>
              <a:t>ang</a:t>
            </a:r>
            <a:r>
              <a:rPr sz="2450" spc="-215" dirty="0">
                <a:solidFill>
                  <a:srgbClr val="FFFFFF"/>
                </a:solidFill>
                <a:latin typeface="Verdana"/>
                <a:cs typeface="Verdana"/>
              </a:rPr>
              <a:t> </a:t>
            </a:r>
            <a:r>
              <a:rPr sz="2450" spc="95" dirty="0">
                <a:solidFill>
                  <a:srgbClr val="FFFFFF"/>
                </a:solidFill>
                <a:latin typeface="Verdana"/>
                <a:cs typeface="Verdana"/>
              </a:rPr>
              <a:t>da</a:t>
            </a:r>
            <a:r>
              <a:rPr sz="2450" spc="85" dirty="0">
                <a:solidFill>
                  <a:srgbClr val="FFFFFF"/>
                </a:solidFill>
                <a:latin typeface="Verdana"/>
                <a:cs typeface="Verdana"/>
              </a:rPr>
              <a:t>p</a:t>
            </a:r>
            <a:r>
              <a:rPr sz="2450" spc="10" dirty="0">
                <a:solidFill>
                  <a:srgbClr val="FFFFFF"/>
                </a:solidFill>
                <a:latin typeface="Verdana"/>
                <a:cs typeface="Verdana"/>
              </a:rPr>
              <a:t>at  </a:t>
            </a:r>
            <a:r>
              <a:rPr sz="2450" spc="90" dirty="0">
                <a:latin typeface="Verdana"/>
                <a:cs typeface="Verdana"/>
              </a:rPr>
              <a:t>mempesona</a:t>
            </a:r>
            <a:r>
              <a:rPr sz="2450" spc="-215" dirty="0">
                <a:latin typeface="Verdana"/>
                <a:cs typeface="Verdana"/>
              </a:rPr>
              <a:t> </a:t>
            </a:r>
            <a:r>
              <a:rPr sz="2450" spc="85" dirty="0">
                <a:solidFill>
                  <a:srgbClr val="FFFFFF"/>
                </a:solidFill>
                <a:latin typeface="Verdana"/>
                <a:cs typeface="Verdana"/>
              </a:rPr>
              <a:t>dan</a:t>
            </a:r>
            <a:r>
              <a:rPr sz="2450" spc="-215" dirty="0">
                <a:solidFill>
                  <a:srgbClr val="FFFFFF"/>
                </a:solidFill>
                <a:latin typeface="Verdana"/>
                <a:cs typeface="Verdana"/>
              </a:rPr>
              <a:t> </a:t>
            </a:r>
            <a:r>
              <a:rPr sz="2450" spc="70" dirty="0">
                <a:solidFill>
                  <a:srgbClr val="FFFFFF"/>
                </a:solidFill>
                <a:latin typeface="Verdana"/>
                <a:cs typeface="Verdana"/>
              </a:rPr>
              <a:t>memoti</a:t>
            </a:r>
            <a:r>
              <a:rPr sz="2450" spc="25" dirty="0">
                <a:solidFill>
                  <a:srgbClr val="FFFFFF"/>
                </a:solidFill>
                <a:latin typeface="Verdana"/>
                <a:cs typeface="Verdana"/>
              </a:rPr>
              <a:t>v</a:t>
            </a:r>
            <a:r>
              <a:rPr sz="2450" spc="-30" dirty="0">
                <a:solidFill>
                  <a:srgbClr val="FFFFFF"/>
                </a:solidFill>
                <a:latin typeface="Verdana"/>
                <a:cs typeface="Verdana"/>
              </a:rPr>
              <a:t>asi  </a:t>
            </a:r>
            <a:r>
              <a:rPr sz="2450" spc="60" dirty="0">
                <a:solidFill>
                  <a:srgbClr val="FFFFFF"/>
                </a:solidFill>
                <a:latin typeface="Verdana"/>
                <a:cs typeface="Verdana"/>
              </a:rPr>
              <a:t>o</a:t>
            </a:r>
            <a:r>
              <a:rPr sz="2450" spc="-175" dirty="0">
                <a:solidFill>
                  <a:srgbClr val="FFFFFF"/>
                </a:solidFill>
                <a:latin typeface="Verdana"/>
                <a:cs typeface="Verdana"/>
              </a:rPr>
              <a:t>r</a:t>
            </a:r>
            <a:r>
              <a:rPr sz="2450" spc="90" dirty="0">
                <a:solidFill>
                  <a:srgbClr val="FFFFFF"/>
                </a:solidFill>
                <a:latin typeface="Verdana"/>
                <a:cs typeface="Verdana"/>
              </a:rPr>
              <a:t>ang</a:t>
            </a:r>
            <a:r>
              <a:rPr sz="2450" spc="-215" dirty="0">
                <a:solidFill>
                  <a:srgbClr val="FFFFFF"/>
                </a:solidFill>
                <a:latin typeface="Verdana"/>
                <a:cs typeface="Verdana"/>
              </a:rPr>
              <a:t> </a:t>
            </a:r>
            <a:r>
              <a:rPr sz="2450" spc="-55" dirty="0">
                <a:solidFill>
                  <a:srgbClr val="FFFFFF"/>
                </a:solidFill>
                <a:latin typeface="Verdana"/>
                <a:cs typeface="Verdana"/>
              </a:rPr>
              <a:t>lain.</a:t>
            </a:r>
            <a:r>
              <a:rPr sz="2450" spc="-215" dirty="0">
                <a:solidFill>
                  <a:srgbClr val="FFFFFF"/>
                </a:solidFill>
                <a:latin typeface="Verdana"/>
                <a:cs typeface="Verdana"/>
              </a:rPr>
              <a:t> </a:t>
            </a:r>
            <a:r>
              <a:rPr sz="2450" dirty="0">
                <a:solidFill>
                  <a:srgbClr val="FFFFFF"/>
                </a:solidFill>
                <a:latin typeface="Verdana"/>
                <a:cs typeface="Verdana"/>
              </a:rPr>
              <a:t>Siap</a:t>
            </a:r>
            <a:r>
              <a:rPr sz="2450" spc="-25" dirty="0">
                <a:solidFill>
                  <a:srgbClr val="FFFFFF"/>
                </a:solidFill>
                <a:latin typeface="Verdana"/>
                <a:cs typeface="Verdana"/>
              </a:rPr>
              <a:t>k</a:t>
            </a:r>
            <a:r>
              <a:rPr sz="2450" spc="55" dirty="0">
                <a:solidFill>
                  <a:srgbClr val="FFFFFF"/>
                </a:solidFill>
                <a:latin typeface="Verdana"/>
                <a:cs typeface="Verdana"/>
              </a:rPr>
              <a:t>an</a:t>
            </a:r>
            <a:r>
              <a:rPr sz="2450" spc="-215" dirty="0">
                <a:solidFill>
                  <a:srgbClr val="FFFFFF"/>
                </a:solidFill>
                <a:latin typeface="Verdana"/>
                <a:cs typeface="Verdana"/>
              </a:rPr>
              <a:t> </a:t>
            </a:r>
            <a:r>
              <a:rPr sz="2450" spc="30" dirty="0">
                <a:solidFill>
                  <a:srgbClr val="FFFFFF"/>
                </a:solidFill>
                <a:latin typeface="Verdana"/>
                <a:cs typeface="Verdana"/>
              </a:rPr>
              <a:t>di</a:t>
            </a:r>
            <a:r>
              <a:rPr sz="2450" spc="5" dirty="0">
                <a:solidFill>
                  <a:srgbClr val="FFFFFF"/>
                </a:solidFill>
                <a:latin typeface="Verdana"/>
                <a:cs typeface="Verdana"/>
              </a:rPr>
              <a:t>r</a:t>
            </a:r>
            <a:r>
              <a:rPr sz="2450" spc="-10" dirty="0">
                <a:solidFill>
                  <a:srgbClr val="FFFFFF"/>
                </a:solidFill>
                <a:latin typeface="Verdana"/>
                <a:cs typeface="Verdana"/>
              </a:rPr>
              <a:t>i</a:t>
            </a:r>
            <a:r>
              <a:rPr sz="2450" spc="-215" dirty="0">
                <a:solidFill>
                  <a:srgbClr val="FFFFFF"/>
                </a:solidFill>
                <a:latin typeface="Verdana"/>
                <a:cs typeface="Verdana"/>
              </a:rPr>
              <a:t> </a:t>
            </a:r>
            <a:r>
              <a:rPr sz="2450" spc="90" dirty="0">
                <a:solidFill>
                  <a:srgbClr val="FFFFFF"/>
                </a:solidFill>
                <a:latin typeface="Verdana"/>
                <a:cs typeface="Verdana"/>
              </a:rPr>
              <a:t>Anda</a:t>
            </a:r>
            <a:r>
              <a:rPr sz="2450" spc="-215" dirty="0">
                <a:solidFill>
                  <a:srgbClr val="FFFFFF"/>
                </a:solidFill>
                <a:latin typeface="Verdana"/>
                <a:cs typeface="Verdana"/>
              </a:rPr>
              <a:t> </a:t>
            </a:r>
            <a:r>
              <a:rPr sz="2450" spc="75" dirty="0">
                <a:solidFill>
                  <a:srgbClr val="FFFFFF"/>
                </a:solidFill>
                <a:latin typeface="Verdana"/>
                <a:cs typeface="Verdana"/>
              </a:rPr>
              <a:t>untuk  </a:t>
            </a:r>
            <a:r>
              <a:rPr sz="2450" spc="120" dirty="0">
                <a:solidFill>
                  <a:srgbClr val="FFFFFF"/>
                </a:solidFill>
                <a:latin typeface="Verdana"/>
                <a:cs typeface="Verdana"/>
              </a:rPr>
              <a:t>menemu</a:t>
            </a:r>
            <a:r>
              <a:rPr sz="2450" spc="70" dirty="0">
                <a:solidFill>
                  <a:srgbClr val="FFFFFF"/>
                </a:solidFill>
                <a:latin typeface="Verdana"/>
                <a:cs typeface="Verdana"/>
              </a:rPr>
              <a:t>k</a:t>
            </a:r>
            <a:r>
              <a:rPr sz="2450" spc="55" dirty="0">
                <a:solidFill>
                  <a:srgbClr val="FFFFFF"/>
                </a:solidFill>
                <a:latin typeface="Verdana"/>
                <a:cs typeface="Verdana"/>
              </a:rPr>
              <a:t>an</a:t>
            </a:r>
            <a:r>
              <a:rPr sz="2450" spc="-215" dirty="0">
                <a:solidFill>
                  <a:srgbClr val="FFFFFF"/>
                </a:solidFill>
                <a:latin typeface="Verdana"/>
                <a:cs typeface="Verdana"/>
              </a:rPr>
              <a:t> </a:t>
            </a:r>
            <a:r>
              <a:rPr sz="2450" spc="-15" dirty="0">
                <a:latin typeface="Verdana"/>
                <a:cs typeface="Verdana"/>
              </a:rPr>
              <a:t>st</a:t>
            </a:r>
            <a:r>
              <a:rPr sz="2450" spc="-175" dirty="0">
                <a:latin typeface="Verdana"/>
                <a:cs typeface="Verdana"/>
              </a:rPr>
              <a:t>r</a:t>
            </a:r>
            <a:r>
              <a:rPr sz="2450" spc="15" dirty="0">
                <a:latin typeface="Verdana"/>
                <a:cs typeface="Verdana"/>
              </a:rPr>
              <a:t>a</a:t>
            </a:r>
            <a:r>
              <a:rPr sz="2450" spc="-40" dirty="0">
                <a:latin typeface="Verdana"/>
                <a:cs typeface="Verdana"/>
              </a:rPr>
              <a:t>t</a:t>
            </a:r>
            <a:r>
              <a:rPr sz="2450" spc="65" dirty="0">
                <a:latin typeface="Verdana"/>
                <a:cs typeface="Verdana"/>
              </a:rPr>
              <a:t>egi</a:t>
            </a:r>
            <a:r>
              <a:rPr sz="2450" spc="-215" dirty="0">
                <a:latin typeface="Verdana"/>
                <a:cs typeface="Verdana"/>
              </a:rPr>
              <a:t> </a:t>
            </a:r>
            <a:r>
              <a:rPr sz="2450" spc="-150" dirty="0">
                <a:solidFill>
                  <a:srgbClr val="FFFFFF"/>
                </a:solidFill>
                <a:latin typeface="Verdana"/>
                <a:cs typeface="Verdana"/>
              </a:rPr>
              <a:t>y</a:t>
            </a:r>
            <a:r>
              <a:rPr sz="2450" spc="90" dirty="0">
                <a:solidFill>
                  <a:srgbClr val="FFFFFF"/>
                </a:solidFill>
                <a:latin typeface="Verdana"/>
                <a:cs typeface="Verdana"/>
              </a:rPr>
              <a:t>ang</a:t>
            </a:r>
            <a:r>
              <a:rPr sz="2450" spc="-215" dirty="0">
                <a:solidFill>
                  <a:srgbClr val="FFFFFF"/>
                </a:solidFill>
                <a:latin typeface="Verdana"/>
                <a:cs typeface="Verdana"/>
              </a:rPr>
              <a:t> </a:t>
            </a:r>
            <a:r>
              <a:rPr sz="2450" spc="95" dirty="0">
                <a:solidFill>
                  <a:srgbClr val="FFFFFF"/>
                </a:solidFill>
                <a:latin typeface="Verdana"/>
                <a:cs typeface="Verdana"/>
              </a:rPr>
              <a:t>da</a:t>
            </a:r>
            <a:r>
              <a:rPr sz="2450" spc="85" dirty="0">
                <a:solidFill>
                  <a:srgbClr val="FFFFFF"/>
                </a:solidFill>
                <a:latin typeface="Verdana"/>
                <a:cs typeface="Verdana"/>
              </a:rPr>
              <a:t>p</a:t>
            </a:r>
            <a:r>
              <a:rPr sz="2450" spc="10" dirty="0">
                <a:solidFill>
                  <a:srgbClr val="FFFFFF"/>
                </a:solidFill>
                <a:latin typeface="Verdana"/>
                <a:cs typeface="Verdana"/>
              </a:rPr>
              <a:t>at  </a:t>
            </a:r>
            <a:r>
              <a:rPr sz="2450" spc="100" dirty="0">
                <a:solidFill>
                  <a:srgbClr val="FFFFFF"/>
                </a:solidFill>
                <a:latin typeface="Verdana"/>
                <a:cs typeface="Verdana"/>
              </a:rPr>
              <a:t>mening</a:t>
            </a:r>
            <a:r>
              <a:rPr sz="2450" spc="70" dirty="0">
                <a:solidFill>
                  <a:srgbClr val="FFFFFF"/>
                </a:solidFill>
                <a:latin typeface="Verdana"/>
                <a:cs typeface="Verdana"/>
              </a:rPr>
              <a:t>k</a:t>
            </a:r>
            <a:r>
              <a:rPr sz="2450" spc="20" dirty="0">
                <a:solidFill>
                  <a:srgbClr val="FFFFFF"/>
                </a:solidFill>
                <a:latin typeface="Verdana"/>
                <a:cs typeface="Verdana"/>
              </a:rPr>
              <a:t>at</a:t>
            </a:r>
            <a:r>
              <a:rPr sz="2450" spc="-5" dirty="0">
                <a:solidFill>
                  <a:srgbClr val="FFFFFF"/>
                </a:solidFill>
                <a:latin typeface="Verdana"/>
                <a:cs typeface="Verdana"/>
              </a:rPr>
              <a:t>k</a:t>
            </a:r>
            <a:r>
              <a:rPr sz="2450" spc="55" dirty="0">
                <a:solidFill>
                  <a:srgbClr val="FFFFFF"/>
                </a:solidFill>
                <a:latin typeface="Verdana"/>
                <a:cs typeface="Verdana"/>
              </a:rPr>
              <a:t>an</a:t>
            </a:r>
            <a:r>
              <a:rPr sz="2450" spc="-215" dirty="0">
                <a:solidFill>
                  <a:srgbClr val="FFFFFF"/>
                </a:solidFill>
                <a:latin typeface="Verdana"/>
                <a:cs typeface="Verdana"/>
              </a:rPr>
              <a:t> </a:t>
            </a:r>
            <a:r>
              <a:rPr sz="2450" spc="80" dirty="0">
                <a:latin typeface="Verdana"/>
                <a:cs typeface="Verdana"/>
              </a:rPr>
              <a:t>pengaruh</a:t>
            </a:r>
            <a:r>
              <a:rPr sz="2450" spc="-215" dirty="0">
                <a:latin typeface="Verdana"/>
                <a:cs typeface="Verdana"/>
              </a:rPr>
              <a:t> </a:t>
            </a:r>
            <a:r>
              <a:rPr sz="2450" spc="75" dirty="0">
                <a:solidFill>
                  <a:srgbClr val="FFFFFF"/>
                </a:solidFill>
                <a:latin typeface="Verdana"/>
                <a:cs typeface="Verdana"/>
              </a:rPr>
              <a:t>Anda  </a:t>
            </a:r>
            <a:r>
              <a:rPr sz="2450" spc="35" dirty="0">
                <a:solidFill>
                  <a:srgbClr val="FFFFFF"/>
                </a:solidFill>
                <a:latin typeface="Verdana"/>
                <a:cs typeface="Verdana"/>
              </a:rPr>
              <a:t>se</a:t>
            </a:r>
            <a:r>
              <a:rPr sz="2450" spc="30" dirty="0">
                <a:solidFill>
                  <a:srgbClr val="FFFFFF"/>
                </a:solidFill>
                <a:latin typeface="Verdana"/>
                <a:cs typeface="Verdana"/>
              </a:rPr>
              <a:t>b</a:t>
            </a:r>
            <a:r>
              <a:rPr sz="2450" spc="35" dirty="0">
                <a:solidFill>
                  <a:srgbClr val="FFFFFF"/>
                </a:solidFill>
                <a:latin typeface="Verdana"/>
                <a:cs typeface="Verdana"/>
              </a:rPr>
              <a:t>agai</a:t>
            </a:r>
            <a:r>
              <a:rPr sz="2450" spc="-215" dirty="0">
                <a:solidFill>
                  <a:srgbClr val="FFFFFF"/>
                </a:solidFill>
                <a:latin typeface="Verdana"/>
                <a:cs typeface="Verdana"/>
              </a:rPr>
              <a:t> </a:t>
            </a:r>
            <a:r>
              <a:rPr sz="2450" spc="60" dirty="0">
                <a:solidFill>
                  <a:srgbClr val="FFFFFF"/>
                </a:solidFill>
                <a:latin typeface="Verdana"/>
                <a:cs typeface="Verdana"/>
              </a:rPr>
              <a:t>pemimpin.</a:t>
            </a:r>
            <a:endParaRPr sz="2450">
              <a:latin typeface="Verdana"/>
              <a:cs typeface="Verdana"/>
            </a:endParaRPr>
          </a:p>
        </p:txBody>
      </p:sp>
      <p:pic>
        <p:nvPicPr>
          <p:cNvPr id="10" name="object 10"/>
          <p:cNvPicPr/>
          <p:nvPr/>
        </p:nvPicPr>
        <p:blipFill>
          <a:blip r:embed="rId7" cstate="print"/>
          <a:stretch>
            <a:fillRect/>
          </a:stretch>
        </p:blipFill>
        <p:spPr>
          <a:xfrm>
            <a:off x="0" y="0"/>
            <a:ext cx="9143999" cy="1028776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14488287" y="3214382"/>
            <a:ext cx="1734312" cy="249402"/>
          </a:xfrm>
          <a:prstGeom prst="rect">
            <a:avLst/>
          </a:prstGeom>
        </p:spPr>
      </p:pic>
      <p:pic>
        <p:nvPicPr>
          <p:cNvPr id="4" name="object 4"/>
          <p:cNvPicPr/>
          <p:nvPr/>
        </p:nvPicPr>
        <p:blipFill>
          <a:blip r:embed="rId3" cstate="print"/>
          <a:stretch>
            <a:fillRect/>
          </a:stretch>
        </p:blipFill>
        <p:spPr>
          <a:xfrm>
            <a:off x="11106061" y="4358995"/>
            <a:ext cx="3095586" cy="247789"/>
          </a:xfrm>
          <a:prstGeom prst="rect">
            <a:avLst/>
          </a:prstGeom>
        </p:spPr>
      </p:pic>
      <p:pic>
        <p:nvPicPr>
          <p:cNvPr id="5" name="object 5"/>
          <p:cNvPicPr/>
          <p:nvPr/>
        </p:nvPicPr>
        <p:blipFill>
          <a:blip r:embed="rId4" cstate="print"/>
          <a:stretch>
            <a:fillRect/>
          </a:stretch>
        </p:blipFill>
        <p:spPr>
          <a:xfrm>
            <a:off x="15025116" y="4358995"/>
            <a:ext cx="1550416" cy="247789"/>
          </a:xfrm>
          <a:prstGeom prst="rect">
            <a:avLst/>
          </a:prstGeom>
        </p:spPr>
      </p:pic>
      <p:sp>
        <p:nvSpPr>
          <p:cNvPr id="6" name="object 6"/>
          <p:cNvSpPr txBox="1">
            <a:spLocks noGrp="1"/>
          </p:cNvSpPr>
          <p:nvPr>
            <p:ph type="title"/>
          </p:nvPr>
        </p:nvSpPr>
        <p:spPr>
          <a:xfrm>
            <a:off x="11062195" y="2036451"/>
            <a:ext cx="5558790" cy="4168775"/>
          </a:xfrm>
          <a:prstGeom prst="rect">
            <a:avLst/>
          </a:prstGeom>
        </p:spPr>
        <p:txBody>
          <a:bodyPr vert="horz" wrap="square" lIns="0" tIns="13970" rIns="0" bIns="0" rtlCol="0">
            <a:spAutoFit/>
          </a:bodyPr>
          <a:lstStyle/>
          <a:p>
            <a:pPr marL="12700" marR="1550670">
              <a:lnSpc>
                <a:spcPct val="100400"/>
              </a:lnSpc>
              <a:spcBef>
                <a:spcPts val="110"/>
              </a:spcBef>
            </a:pPr>
            <a:r>
              <a:rPr sz="3300" spc="40" dirty="0">
                <a:solidFill>
                  <a:srgbClr val="FFFFFF"/>
                </a:solidFill>
              </a:rPr>
              <a:t>Membangun</a:t>
            </a:r>
            <a:r>
              <a:rPr sz="3300" spc="-30" dirty="0">
                <a:solidFill>
                  <a:srgbClr val="FFFFFF"/>
                </a:solidFill>
              </a:rPr>
              <a:t> </a:t>
            </a:r>
            <a:r>
              <a:rPr sz="3300" spc="-10" dirty="0">
                <a:solidFill>
                  <a:srgbClr val="FFFFFF"/>
                </a:solidFill>
              </a:rPr>
              <a:t>Budaya </a:t>
            </a:r>
            <a:r>
              <a:rPr sz="3300" spc="-710" dirty="0">
                <a:solidFill>
                  <a:srgbClr val="FFFFFF"/>
                </a:solidFill>
              </a:rPr>
              <a:t> </a:t>
            </a:r>
            <a:r>
              <a:rPr sz="3300" spc="-5" dirty="0">
                <a:solidFill>
                  <a:srgbClr val="FFFFFF"/>
                </a:solidFill>
              </a:rPr>
              <a:t>Fleksibilitas</a:t>
            </a:r>
            <a:endParaRPr sz="3300"/>
          </a:p>
          <a:p>
            <a:pPr marL="12700" marR="5080">
              <a:lnSpc>
                <a:spcPct val="102000"/>
              </a:lnSpc>
              <a:spcBef>
                <a:spcPts val="655"/>
              </a:spcBef>
            </a:pPr>
            <a:r>
              <a:rPr sz="2450" b="0" spc="190" dirty="0">
                <a:solidFill>
                  <a:srgbClr val="FFFFFF"/>
                </a:solidFill>
                <a:latin typeface="Verdana"/>
                <a:cs typeface="Verdana"/>
              </a:rPr>
              <a:t>Mem</a:t>
            </a:r>
            <a:r>
              <a:rPr sz="2450" b="0" spc="135" dirty="0">
                <a:solidFill>
                  <a:srgbClr val="FFFFFF"/>
                </a:solidFill>
                <a:latin typeface="Verdana"/>
                <a:cs typeface="Verdana"/>
              </a:rPr>
              <a:t>b</a:t>
            </a:r>
            <a:r>
              <a:rPr sz="2450" b="0" spc="100" dirty="0">
                <a:solidFill>
                  <a:srgbClr val="FFFFFF"/>
                </a:solidFill>
                <a:latin typeface="Verdana"/>
                <a:cs typeface="Verdana"/>
              </a:rPr>
              <a:t>angun</a:t>
            </a:r>
            <a:r>
              <a:rPr sz="2450" b="0" spc="-215" dirty="0">
                <a:solidFill>
                  <a:srgbClr val="FFFFFF"/>
                </a:solidFill>
                <a:latin typeface="Verdana"/>
                <a:cs typeface="Verdana"/>
              </a:rPr>
              <a:t> </a:t>
            </a:r>
            <a:r>
              <a:rPr sz="2450" b="0" spc="100" dirty="0">
                <a:solidFill>
                  <a:srgbClr val="FFFFFF"/>
                </a:solidFill>
                <a:latin typeface="Verdana"/>
                <a:cs typeface="Verdana"/>
              </a:rPr>
              <a:t>bud</a:t>
            </a:r>
            <a:r>
              <a:rPr sz="2450" b="0" spc="70" dirty="0">
                <a:solidFill>
                  <a:srgbClr val="FFFFFF"/>
                </a:solidFill>
                <a:latin typeface="Verdana"/>
                <a:cs typeface="Verdana"/>
              </a:rPr>
              <a:t>a</a:t>
            </a:r>
            <a:r>
              <a:rPr sz="2450" b="0" spc="-150" dirty="0">
                <a:solidFill>
                  <a:srgbClr val="FFFFFF"/>
                </a:solidFill>
                <a:latin typeface="Verdana"/>
                <a:cs typeface="Verdana"/>
              </a:rPr>
              <a:t>y</a:t>
            </a:r>
            <a:r>
              <a:rPr sz="2450" b="0" spc="-15" dirty="0">
                <a:solidFill>
                  <a:srgbClr val="FFFFFF"/>
                </a:solidFill>
                <a:latin typeface="Verdana"/>
                <a:cs typeface="Verdana"/>
              </a:rPr>
              <a:t>a</a:t>
            </a:r>
            <a:r>
              <a:rPr sz="2450" b="0" spc="-215" dirty="0">
                <a:solidFill>
                  <a:srgbClr val="FFFFFF"/>
                </a:solidFill>
                <a:latin typeface="Verdana"/>
                <a:cs typeface="Verdana"/>
              </a:rPr>
              <a:t> </a:t>
            </a:r>
            <a:r>
              <a:rPr sz="2450" b="0" spc="-35" dirty="0">
                <a:latin typeface="Verdana"/>
                <a:cs typeface="Verdana"/>
              </a:rPr>
              <a:t>ﬂ</a:t>
            </a:r>
            <a:r>
              <a:rPr sz="2450" b="0" spc="35" dirty="0">
                <a:latin typeface="Verdana"/>
                <a:cs typeface="Verdana"/>
              </a:rPr>
              <a:t>e</a:t>
            </a:r>
            <a:r>
              <a:rPr sz="2450" b="0" spc="-5" dirty="0">
                <a:latin typeface="Verdana"/>
                <a:cs typeface="Verdana"/>
              </a:rPr>
              <a:t>k</a:t>
            </a:r>
            <a:r>
              <a:rPr sz="2450" b="0" dirty="0">
                <a:latin typeface="Verdana"/>
                <a:cs typeface="Verdana"/>
              </a:rPr>
              <a:t>sibilitas</a:t>
            </a:r>
            <a:r>
              <a:rPr sz="2450" b="0" spc="-215" dirty="0">
                <a:latin typeface="Verdana"/>
                <a:cs typeface="Verdana"/>
              </a:rPr>
              <a:t> </a:t>
            </a:r>
            <a:r>
              <a:rPr sz="2450" b="0" spc="60" dirty="0">
                <a:solidFill>
                  <a:srgbClr val="FFFFFF"/>
                </a:solidFill>
                <a:latin typeface="Verdana"/>
                <a:cs typeface="Verdana"/>
              </a:rPr>
              <a:t>di  </a:t>
            </a:r>
            <a:r>
              <a:rPr sz="2450" b="0" spc="45" dirty="0">
                <a:solidFill>
                  <a:srgbClr val="FFFFFF"/>
                </a:solidFill>
                <a:latin typeface="Verdana"/>
                <a:cs typeface="Verdana"/>
              </a:rPr>
              <a:t>pe</a:t>
            </a:r>
            <a:r>
              <a:rPr sz="2450" b="0" spc="-5" dirty="0">
                <a:solidFill>
                  <a:srgbClr val="FFFFFF"/>
                </a:solidFill>
                <a:latin typeface="Verdana"/>
                <a:cs typeface="Verdana"/>
              </a:rPr>
              <a:t>r</a:t>
            </a:r>
            <a:r>
              <a:rPr sz="2450" b="0" spc="75" dirty="0">
                <a:solidFill>
                  <a:srgbClr val="FFFFFF"/>
                </a:solidFill>
                <a:latin typeface="Verdana"/>
                <a:cs typeface="Verdana"/>
              </a:rPr>
              <a:t>guruan</a:t>
            </a:r>
            <a:r>
              <a:rPr sz="2450" b="0" spc="-215" dirty="0">
                <a:solidFill>
                  <a:srgbClr val="FFFFFF"/>
                </a:solidFill>
                <a:latin typeface="Verdana"/>
                <a:cs typeface="Verdana"/>
              </a:rPr>
              <a:t> </a:t>
            </a:r>
            <a:r>
              <a:rPr sz="2450" b="0" spc="80" dirty="0">
                <a:solidFill>
                  <a:srgbClr val="FFFFFF"/>
                </a:solidFill>
                <a:latin typeface="Verdana"/>
                <a:cs typeface="Verdana"/>
              </a:rPr>
              <a:t>tinggi</a:t>
            </a:r>
            <a:r>
              <a:rPr sz="2450" b="0" spc="-215" dirty="0">
                <a:solidFill>
                  <a:srgbClr val="FFFFFF"/>
                </a:solidFill>
                <a:latin typeface="Verdana"/>
                <a:cs typeface="Verdana"/>
              </a:rPr>
              <a:t> </a:t>
            </a:r>
            <a:r>
              <a:rPr sz="2450" b="0" spc="35" dirty="0">
                <a:solidFill>
                  <a:srgbClr val="FFFFFF"/>
                </a:solidFill>
                <a:latin typeface="Verdana"/>
                <a:cs typeface="Verdana"/>
              </a:rPr>
              <a:t>adalah</a:t>
            </a:r>
            <a:r>
              <a:rPr sz="2450" b="0" spc="-215" dirty="0">
                <a:solidFill>
                  <a:srgbClr val="FFFFFF"/>
                </a:solidFill>
                <a:latin typeface="Verdana"/>
                <a:cs typeface="Verdana"/>
              </a:rPr>
              <a:t> </a:t>
            </a:r>
            <a:r>
              <a:rPr sz="2450" b="0" spc="10" dirty="0">
                <a:solidFill>
                  <a:srgbClr val="FFFFFF"/>
                </a:solidFill>
                <a:latin typeface="Verdana"/>
                <a:cs typeface="Verdana"/>
              </a:rPr>
              <a:t>k</a:t>
            </a:r>
            <a:r>
              <a:rPr sz="2450" b="0" spc="120" dirty="0">
                <a:solidFill>
                  <a:srgbClr val="FFFFFF"/>
                </a:solidFill>
                <a:latin typeface="Verdana"/>
                <a:cs typeface="Verdana"/>
              </a:rPr>
              <a:t>un</a:t>
            </a:r>
            <a:r>
              <a:rPr sz="2450" b="0" spc="80" dirty="0">
                <a:solidFill>
                  <a:srgbClr val="FFFFFF"/>
                </a:solidFill>
                <a:latin typeface="Verdana"/>
                <a:cs typeface="Verdana"/>
              </a:rPr>
              <a:t>c</a:t>
            </a:r>
            <a:r>
              <a:rPr sz="2450" b="0" spc="-190" dirty="0">
                <a:solidFill>
                  <a:srgbClr val="FFFFFF"/>
                </a:solidFill>
                <a:latin typeface="Verdana"/>
                <a:cs typeface="Verdana"/>
              </a:rPr>
              <a:t>i.</a:t>
            </a:r>
            <a:r>
              <a:rPr sz="2450" b="0" spc="-215" dirty="0">
                <a:solidFill>
                  <a:srgbClr val="FFFFFF"/>
                </a:solidFill>
                <a:latin typeface="Verdana"/>
                <a:cs typeface="Verdana"/>
              </a:rPr>
              <a:t> </a:t>
            </a:r>
            <a:r>
              <a:rPr sz="2450" b="0" spc="-55" dirty="0">
                <a:solidFill>
                  <a:srgbClr val="FFFFFF"/>
                </a:solidFill>
                <a:latin typeface="Verdana"/>
                <a:cs typeface="Verdana"/>
              </a:rPr>
              <a:t>Ini  </a:t>
            </a:r>
            <a:r>
              <a:rPr sz="2450" b="0" spc="90" dirty="0">
                <a:solidFill>
                  <a:srgbClr val="FFFFFF"/>
                </a:solidFill>
                <a:latin typeface="Verdana"/>
                <a:cs typeface="Verdana"/>
              </a:rPr>
              <a:t>menca</a:t>
            </a:r>
            <a:r>
              <a:rPr sz="2450" b="0" spc="55" dirty="0">
                <a:solidFill>
                  <a:srgbClr val="FFFFFF"/>
                </a:solidFill>
                <a:latin typeface="Verdana"/>
                <a:cs typeface="Verdana"/>
              </a:rPr>
              <a:t>k</a:t>
            </a:r>
            <a:r>
              <a:rPr sz="2450" b="0" spc="130" dirty="0">
                <a:solidFill>
                  <a:srgbClr val="FFFFFF"/>
                </a:solidFill>
                <a:latin typeface="Verdana"/>
                <a:cs typeface="Verdana"/>
              </a:rPr>
              <a:t>up</a:t>
            </a:r>
            <a:r>
              <a:rPr sz="2450" b="0" spc="-215" dirty="0">
                <a:solidFill>
                  <a:srgbClr val="FFFFFF"/>
                </a:solidFill>
                <a:latin typeface="Verdana"/>
                <a:cs typeface="Verdana"/>
              </a:rPr>
              <a:t> </a:t>
            </a:r>
            <a:r>
              <a:rPr sz="2450" b="0" spc="130" dirty="0">
                <a:solidFill>
                  <a:srgbClr val="FFFFFF"/>
                </a:solidFill>
                <a:latin typeface="Verdana"/>
                <a:cs typeface="Verdana"/>
              </a:rPr>
              <a:t>pengem</a:t>
            </a:r>
            <a:r>
              <a:rPr sz="2450" b="0" spc="110" dirty="0">
                <a:solidFill>
                  <a:srgbClr val="FFFFFF"/>
                </a:solidFill>
                <a:latin typeface="Verdana"/>
                <a:cs typeface="Verdana"/>
              </a:rPr>
              <a:t>b</a:t>
            </a:r>
            <a:r>
              <a:rPr sz="2450" b="0" spc="65" dirty="0">
                <a:solidFill>
                  <a:srgbClr val="FFFFFF"/>
                </a:solidFill>
                <a:latin typeface="Verdana"/>
                <a:cs typeface="Verdana"/>
              </a:rPr>
              <a:t>angan  </a:t>
            </a:r>
            <a:r>
              <a:rPr sz="2450" b="0" spc="-20" dirty="0">
                <a:latin typeface="Verdana"/>
                <a:cs typeface="Verdana"/>
              </a:rPr>
              <a:t>k</a:t>
            </a:r>
            <a:r>
              <a:rPr sz="2450" b="0" spc="95" dirty="0">
                <a:latin typeface="Verdana"/>
                <a:cs typeface="Verdana"/>
              </a:rPr>
              <a:t>omuni</a:t>
            </a:r>
            <a:r>
              <a:rPr sz="2450" b="0" spc="65" dirty="0">
                <a:latin typeface="Verdana"/>
                <a:cs typeface="Verdana"/>
              </a:rPr>
              <a:t>k</a:t>
            </a:r>
            <a:r>
              <a:rPr sz="2450" b="0" spc="-30" dirty="0">
                <a:latin typeface="Verdana"/>
                <a:cs typeface="Verdana"/>
              </a:rPr>
              <a:t>asi</a:t>
            </a:r>
            <a:r>
              <a:rPr sz="2450" b="0" spc="-215" dirty="0">
                <a:latin typeface="Verdana"/>
                <a:cs typeface="Verdana"/>
              </a:rPr>
              <a:t> </a:t>
            </a:r>
            <a:r>
              <a:rPr sz="2450" b="0" spc="-15" dirty="0">
                <a:latin typeface="Verdana"/>
                <a:cs typeface="Verdana"/>
              </a:rPr>
              <a:t>te</a:t>
            </a:r>
            <a:r>
              <a:rPr sz="2450" b="0" spc="-30" dirty="0">
                <a:latin typeface="Verdana"/>
                <a:cs typeface="Verdana"/>
              </a:rPr>
              <a:t>r</a:t>
            </a:r>
            <a:r>
              <a:rPr sz="2450" b="0" spc="100" dirty="0">
                <a:latin typeface="Verdana"/>
                <a:cs typeface="Verdana"/>
              </a:rPr>
              <a:t>bu</a:t>
            </a:r>
            <a:r>
              <a:rPr sz="2450" b="0" spc="70" dirty="0">
                <a:latin typeface="Verdana"/>
                <a:cs typeface="Verdana"/>
              </a:rPr>
              <a:t>k</a:t>
            </a:r>
            <a:r>
              <a:rPr sz="2450" b="0" spc="-15" dirty="0">
                <a:latin typeface="Verdana"/>
                <a:cs typeface="Verdana"/>
              </a:rPr>
              <a:t>a</a:t>
            </a:r>
            <a:r>
              <a:rPr sz="2450" b="0" spc="-215" dirty="0">
                <a:latin typeface="Verdana"/>
                <a:cs typeface="Verdana"/>
              </a:rPr>
              <a:t> </a:t>
            </a:r>
            <a:r>
              <a:rPr sz="2450" b="0" spc="85" dirty="0">
                <a:solidFill>
                  <a:srgbClr val="FFFFFF"/>
                </a:solidFill>
                <a:latin typeface="Verdana"/>
                <a:cs typeface="Verdana"/>
              </a:rPr>
              <a:t>dan</a:t>
            </a:r>
            <a:r>
              <a:rPr sz="2450" b="0" spc="-215" dirty="0">
                <a:solidFill>
                  <a:srgbClr val="FFFFFF"/>
                </a:solidFill>
                <a:latin typeface="Verdana"/>
                <a:cs typeface="Verdana"/>
              </a:rPr>
              <a:t> </a:t>
            </a:r>
            <a:r>
              <a:rPr sz="2450" b="0" spc="-20" dirty="0">
                <a:latin typeface="Verdana"/>
                <a:cs typeface="Verdana"/>
              </a:rPr>
              <a:t>k</a:t>
            </a:r>
            <a:r>
              <a:rPr sz="2450" b="0" spc="50" dirty="0">
                <a:latin typeface="Verdana"/>
                <a:cs typeface="Verdana"/>
              </a:rPr>
              <a:t>olabo</a:t>
            </a:r>
            <a:r>
              <a:rPr sz="2450" b="0" spc="-175" dirty="0">
                <a:latin typeface="Verdana"/>
                <a:cs typeface="Verdana"/>
              </a:rPr>
              <a:t>r</a:t>
            </a:r>
            <a:r>
              <a:rPr sz="2450" b="0" spc="-30" dirty="0">
                <a:latin typeface="Verdana"/>
                <a:cs typeface="Verdana"/>
              </a:rPr>
              <a:t>asi  </a:t>
            </a:r>
            <a:r>
              <a:rPr sz="2450" b="0" spc="70" dirty="0">
                <a:solidFill>
                  <a:srgbClr val="FFFFFF"/>
                </a:solidFill>
                <a:latin typeface="Verdana"/>
                <a:cs typeface="Verdana"/>
              </a:rPr>
              <a:t>di</a:t>
            </a:r>
            <a:r>
              <a:rPr sz="2450" b="0" spc="-215" dirty="0">
                <a:solidFill>
                  <a:srgbClr val="FFFFFF"/>
                </a:solidFill>
                <a:latin typeface="Verdana"/>
                <a:cs typeface="Verdana"/>
              </a:rPr>
              <a:t> </a:t>
            </a:r>
            <a:r>
              <a:rPr sz="2450" b="0" spc="30" dirty="0">
                <a:solidFill>
                  <a:srgbClr val="FFFFFF"/>
                </a:solidFill>
                <a:latin typeface="Verdana"/>
                <a:cs typeface="Verdana"/>
              </a:rPr>
              <a:t>anta</a:t>
            </a:r>
            <a:r>
              <a:rPr sz="2450" b="0" spc="-175" dirty="0">
                <a:solidFill>
                  <a:srgbClr val="FFFFFF"/>
                </a:solidFill>
                <a:latin typeface="Verdana"/>
                <a:cs typeface="Verdana"/>
              </a:rPr>
              <a:t>r</a:t>
            </a:r>
            <a:r>
              <a:rPr sz="2450" b="0" spc="-15" dirty="0">
                <a:solidFill>
                  <a:srgbClr val="FFFFFF"/>
                </a:solidFill>
                <a:latin typeface="Verdana"/>
                <a:cs typeface="Verdana"/>
              </a:rPr>
              <a:t>a</a:t>
            </a:r>
            <a:r>
              <a:rPr sz="2450" b="0" spc="-215" dirty="0">
                <a:solidFill>
                  <a:srgbClr val="FFFFFF"/>
                </a:solidFill>
                <a:latin typeface="Verdana"/>
                <a:cs typeface="Verdana"/>
              </a:rPr>
              <a:t> </a:t>
            </a:r>
            <a:r>
              <a:rPr sz="2450" b="0" spc="60" dirty="0">
                <a:solidFill>
                  <a:srgbClr val="FFFFFF"/>
                </a:solidFill>
                <a:latin typeface="Verdana"/>
                <a:cs typeface="Verdana"/>
              </a:rPr>
              <a:t>semua</a:t>
            </a:r>
            <a:r>
              <a:rPr sz="2450" b="0" spc="-215" dirty="0">
                <a:solidFill>
                  <a:srgbClr val="FFFFFF"/>
                </a:solidFill>
                <a:latin typeface="Verdana"/>
                <a:cs typeface="Verdana"/>
              </a:rPr>
              <a:t> </a:t>
            </a:r>
            <a:r>
              <a:rPr sz="2450" b="0" spc="105" dirty="0">
                <a:solidFill>
                  <a:srgbClr val="FFFFFF"/>
                </a:solidFill>
                <a:latin typeface="Verdana"/>
                <a:cs typeface="Verdana"/>
              </a:rPr>
              <a:t>pemang</a:t>
            </a:r>
            <a:r>
              <a:rPr sz="2450" b="0" spc="70" dirty="0">
                <a:solidFill>
                  <a:srgbClr val="FFFFFF"/>
                </a:solidFill>
                <a:latin typeface="Verdana"/>
                <a:cs typeface="Verdana"/>
              </a:rPr>
              <a:t>k</a:t>
            </a:r>
            <a:r>
              <a:rPr sz="2450" b="0" spc="75" dirty="0">
                <a:solidFill>
                  <a:srgbClr val="FFFFFF"/>
                </a:solidFill>
                <a:latin typeface="Verdana"/>
                <a:cs typeface="Verdana"/>
              </a:rPr>
              <a:t>u  </a:t>
            </a:r>
            <a:r>
              <a:rPr sz="2450" b="0" spc="-20" dirty="0">
                <a:solidFill>
                  <a:srgbClr val="FFFFFF"/>
                </a:solidFill>
                <a:latin typeface="Verdana"/>
                <a:cs typeface="Verdana"/>
              </a:rPr>
              <a:t>k</a:t>
            </a:r>
            <a:r>
              <a:rPr sz="2450" b="0" spc="35" dirty="0">
                <a:solidFill>
                  <a:srgbClr val="FFFFFF"/>
                </a:solidFill>
                <a:latin typeface="Verdana"/>
                <a:cs typeface="Verdana"/>
              </a:rPr>
              <a:t>epentingan,</a:t>
            </a:r>
            <a:r>
              <a:rPr sz="2450" b="0" spc="-215" dirty="0">
                <a:solidFill>
                  <a:srgbClr val="FFFFFF"/>
                </a:solidFill>
                <a:latin typeface="Verdana"/>
                <a:cs typeface="Verdana"/>
              </a:rPr>
              <a:t> </a:t>
            </a:r>
            <a:r>
              <a:rPr sz="2450" b="0" spc="65" dirty="0">
                <a:solidFill>
                  <a:srgbClr val="FFFFFF"/>
                </a:solidFill>
                <a:latin typeface="Verdana"/>
                <a:cs typeface="Verdana"/>
              </a:rPr>
              <a:t>sehingga</a:t>
            </a:r>
            <a:r>
              <a:rPr sz="2450" b="0" spc="-215" dirty="0">
                <a:solidFill>
                  <a:srgbClr val="FFFFFF"/>
                </a:solidFill>
                <a:latin typeface="Verdana"/>
                <a:cs typeface="Verdana"/>
              </a:rPr>
              <a:t> </a:t>
            </a:r>
            <a:r>
              <a:rPr sz="2450" b="0" spc="50" dirty="0">
                <a:solidFill>
                  <a:srgbClr val="FFFFFF"/>
                </a:solidFill>
                <a:latin typeface="Verdana"/>
                <a:cs typeface="Verdana"/>
              </a:rPr>
              <a:t>semua  </a:t>
            </a:r>
            <a:r>
              <a:rPr sz="2450" b="0" spc="55" dirty="0">
                <a:solidFill>
                  <a:srgbClr val="FFFFFF"/>
                </a:solidFill>
                <a:latin typeface="Verdana"/>
                <a:cs typeface="Verdana"/>
              </a:rPr>
              <a:t>pihak</a:t>
            </a:r>
            <a:r>
              <a:rPr sz="2450" b="0" spc="-215" dirty="0">
                <a:solidFill>
                  <a:srgbClr val="FFFFFF"/>
                </a:solidFill>
                <a:latin typeface="Verdana"/>
                <a:cs typeface="Verdana"/>
              </a:rPr>
              <a:t> </a:t>
            </a:r>
            <a:r>
              <a:rPr sz="2450" b="0" dirty="0">
                <a:solidFill>
                  <a:srgbClr val="FFFFFF"/>
                </a:solidFill>
                <a:latin typeface="Verdana"/>
                <a:cs typeface="Verdana"/>
              </a:rPr>
              <a:t>merasa</a:t>
            </a:r>
            <a:r>
              <a:rPr sz="2450" b="0" spc="-215" dirty="0">
                <a:solidFill>
                  <a:srgbClr val="FFFFFF"/>
                </a:solidFill>
                <a:latin typeface="Verdana"/>
                <a:cs typeface="Verdana"/>
              </a:rPr>
              <a:t> </a:t>
            </a:r>
            <a:r>
              <a:rPr sz="2450" b="0" spc="10" dirty="0">
                <a:solidFill>
                  <a:srgbClr val="FFFFFF"/>
                </a:solidFill>
                <a:latin typeface="Verdana"/>
                <a:cs typeface="Verdana"/>
              </a:rPr>
              <a:t>terlibat</a:t>
            </a:r>
            <a:r>
              <a:rPr sz="2450" b="0" spc="-215" dirty="0">
                <a:solidFill>
                  <a:srgbClr val="FFFFFF"/>
                </a:solidFill>
                <a:latin typeface="Verdana"/>
                <a:cs typeface="Verdana"/>
              </a:rPr>
              <a:t> </a:t>
            </a:r>
            <a:r>
              <a:rPr sz="2450" b="0" spc="70" dirty="0">
                <a:solidFill>
                  <a:srgbClr val="FFFFFF"/>
                </a:solidFill>
                <a:latin typeface="Verdana"/>
                <a:cs typeface="Verdana"/>
              </a:rPr>
              <a:t>dalam</a:t>
            </a:r>
            <a:r>
              <a:rPr sz="2450" b="0" spc="-215" dirty="0">
                <a:solidFill>
                  <a:srgbClr val="FFFFFF"/>
                </a:solidFill>
                <a:latin typeface="Verdana"/>
                <a:cs typeface="Verdana"/>
              </a:rPr>
              <a:t> </a:t>
            </a:r>
            <a:r>
              <a:rPr sz="2450" b="0" dirty="0">
                <a:solidFill>
                  <a:srgbClr val="FFFFFF"/>
                </a:solidFill>
                <a:latin typeface="Verdana"/>
                <a:cs typeface="Verdana"/>
              </a:rPr>
              <a:t>proses </a:t>
            </a:r>
            <a:r>
              <a:rPr sz="2450" b="0" spc="-844" dirty="0">
                <a:solidFill>
                  <a:srgbClr val="FFFFFF"/>
                </a:solidFill>
                <a:latin typeface="Verdana"/>
                <a:cs typeface="Verdana"/>
              </a:rPr>
              <a:t> </a:t>
            </a:r>
            <a:r>
              <a:rPr sz="2450" b="0" spc="85" dirty="0">
                <a:solidFill>
                  <a:srgbClr val="FFFFFF"/>
                </a:solidFill>
                <a:latin typeface="Verdana"/>
                <a:cs typeface="Verdana"/>
              </a:rPr>
              <a:t>pengambilan</a:t>
            </a:r>
            <a:r>
              <a:rPr sz="2450" b="0" spc="-215" dirty="0">
                <a:solidFill>
                  <a:srgbClr val="FFFFFF"/>
                </a:solidFill>
                <a:latin typeface="Verdana"/>
                <a:cs typeface="Verdana"/>
              </a:rPr>
              <a:t> </a:t>
            </a:r>
            <a:r>
              <a:rPr sz="2450" b="0" spc="-20" dirty="0">
                <a:solidFill>
                  <a:srgbClr val="FFFFFF"/>
                </a:solidFill>
                <a:latin typeface="Verdana"/>
                <a:cs typeface="Verdana"/>
              </a:rPr>
              <a:t>k</a:t>
            </a:r>
            <a:r>
              <a:rPr sz="2450" b="0" spc="10" dirty="0">
                <a:solidFill>
                  <a:srgbClr val="FFFFFF"/>
                </a:solidFill>
                <a:latin typeface="Verdana"/>
                <a:cs typeface="Verdana"/>
              </a:rPr>
              <a:t>eputusan.</a:t>
            </a:r>
            <a:endParaRPr sz="2450">
              <a:latin typeface="Verdana"/>
              <a:cs typeface="Verdana"/>
            </a:endParaRPr>
          </a:p>
        </p:txBody>
      </p:sp>
      <p:pic>
        <p:nvPicPr>
          <p:cNvPr id="7" name="object 7"/>
          <p:cNvPicPr/>
          <p:nvPr/>
        </p:nvPicPr>
        <p:blipFill>
          <a:blip r:embed="rId5" cstate="print"/>
          <a:stretch>
            <a:fillRect/>
          </a:stretch>
        </p:blipFill>
        <p:spPr>
          <a:xfrm>
            <a:off x="0" y="0"/>
            <a:ext cx="9143999" cy="1028776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44000" y="0"/>
            <a:ext cx="9144000" cy="10287000"/>
            <a:chOff x="9144000" y="0"/>
            <a:chExt cx="9144000" cy="10287000"/>
          </a:xfrm>
        </p:grpSpPr>
        <p:sp>
          <p:nvSpPr>
            <p:cNvPr id="3" name="object 3"/>
            <p:cNvSpPr/>
            <p:nvPr/>
          </p:nvSpPr>
          <p:spPr>
            <a:xfrm>
              <a:off x="9144000" y="0"/>
              <a:ext cx="9144000" cy="10287000"/>
            </a:xfrm>
            <a:custGeom>
              <a:avLst/>
              <a:gdLst/>
              <a:ahLst/>
              <a:cxnLst/>
              <a:rect l="l" t="t" r="r" b="b"/>
              <a:pathLst>
                <a:path w="9144000" h="10287000">
                  <a:moveTo>
                    <a:pt x="9144000" y="0"/>
                  </a:moveTo>
                  <a:lnTo>
                    <a:pt x="0" y="0"/>
                  </a:lnTo>
                  <a:lnTo>
                    <a:pt x="0" y="10287000"/>
                  </a:lnTo>
                  <a:lnTo>
                    <a:pt x="9144000" y="10287000"/>
                  </a:lnTo>
                  <a:lnTo>
                    <a:pt x="9144000" y="0"/>
                  </a:lnTo>
                  <a:close/>
                </a:path>
              </a:pathLst>
            </a:custGeom>
            <a:solidFill>
              <a:srgbClr val="0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10453192" y="1142997"/>
              <a:ext cx="6496049" cy="7962900"/>
            </a:xfrm>
            <a:prstGeom prst="rect">
              <a:avLst/>
            </a:prstGeom>
          </p:spPr>
        </p:pic>
      </p:gr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marR="5080">
              <a:lnSpc>
                <a:spcPct val="100600"/>
              </a:lnSpc>
              <a:spcBef>
                <a:spcPts val="95"/>
              </a:spcBef>
            </a:pPr>
            <a:r>
              <a:rPr spc="-10" dirty="0"/>
              <a:t>Peran </a:t>
            </a:r>
            <a:r>
              <a:rPr spc="-5" dirty="0"/>
              <a:t>Teknologi </a:t>
            </a:r>
            <a:r>
              <a:rPr dirty="0"/>
              <a:t>dalam </a:t>
            </a:r>
            <a:r>
              <a:rPr spc="-890" dirty="0"/>
              <a:t> </a:t>
            </a:r>
            <a:r>
              <a:rPr spc="10" dirty="0"/>
              <a:t>Kepemimpinan</a:t>
            </a:r>
          </a:p>
        </p:txBody>
      </p:sp>
      <p:pic>
        <p:nvPicPr>
          <p:cNvPr id="6" name="object 6"/>
          <p:cNvPicPr/>
          <p:nvPr/>
        </p:nvPicPr>
        <p:blipFill>
          <a:blip r:embed="rId3" cstate="print"/>
          <a:stretch>
            <a:fillRect/>
          </a:stretch>
        </p:blipFill>
        <p:spPr>
          <a:xfrm>
            <a:off x="4629035" y="3755187"/>
            <a:ext cx="2387422" cy="307263"/>
          </a:xfrm>
          <a:prstGeom prst="rect">
            <a:avLst/>
          </a:prstGeom>
        </p:spPr>
      </p:pic>
      <p:pic>
        <p:nvPicPr>
          <p:cNvPr id="7" name="object 7"/>
          <p:cNvPicPr/>
          <p:nvPr/>
        </p:nvPicPr>
        <p:blipFill>
          <a:blip r:embed="rId4" cstate="print"/>
          <a:stretch>
            <a:fillRect/>
          </a:stretch>
        </p:blipFill>
        <p:spPr>
          <a:xfrm>
            <a:off x="1463268" y="4191736"/>
            <a:ext cx="1124331" cy="308864"/>
          </a:xfrm>
          <a:prstGeom prst="rect">
            <a:avLst/>
          </a:prstGeom>
        </p:spPr>
      </p:pic>
      <p:pic>
        <p:nvPicPr>
          <p:cNvPr id="8" name="object 8"/>
          <p:cNvPicPr/>
          <p:nvPr/>
        </p:nvPicPr>
        <p:blipFill>
          <a:blip r:embed="rId5" cstate="print"/>
          <a:stretch>
            <a:fillRect/>
          </a:stretch>
        </p:blipFill>
        <p:spPr>
          <a:xfrm>
            <a:off x="6608559" y="4193337"/>
            <a:ext cx="570865" cy="247802"/>
          </a:xfrm>
          <a:prstGeom prst="rect">
            <a:avLst/>
          </a:prstGeom>
        </p:spPr>
      </p:pic>
      <p:pic>
        <p:nvPicPr>
          <p:cNvPr id="9" name="object 9"/>
          <p:cNvPicPr/>
          <p:nvPr/>
        </p:nvPicPr>
        <p:blipFill>
          <a:blip r:embed="rId6" cstate="print"/>
          <a:stretch>
            <a:fillRect/>
          </a:stretch>
        </p:blipFill>
        <p:spPr>
          <a:xfrm>
            <a:off x="1460436" y="4641012"/>
            <a:ext cx="962621" cy="308800"/>
          </a:xfrm>
          <a:prstGeom prst="rect">
            <a:avLst/>
          </a:prstGeom>
        </p:spPr>
      </p:pic>
      <p:pic>
        <p:nvPicPr>
          <p:cNvPr id="10" name="object 10"/>
          <p:cNvPicPr/>
          <p:nvPr/>
        </p:nvPicPr>
        <p:blipFill>
          <a:blip r:embed="rId7" cstate="print"/>
          <a:stretch>
            <a:fillRect/>
          </a:stretch>
        </p:blipFill>
        <p:spPr>
          <a:xfrm>
            <a:off x="1477162" y="5079162"/>
            <a:ext cx="1786432" cy="247802"/>
          </a:xfrm>
          <a:prstGeom prst="rect">
            <a:avLst/>
          </a:prstGeom>
        </p:spPr>
      </p:pic>
      <p:pic>
        <p:nvPicPr>
          <p:cNvPr id="11" name="object 11"/>
          <p:cNvPicPr/>
          <p:nvPr/>
        </p:nvPicPr>
        <p:blipFill>
          <a:blip r:embed="rId8" cstate="print"/>
          <a:stretch>
            <a:fillRect/>
          </a:stretch>
        </p:blipFill>
        <p:spPr>
          <a:xfrm>
            <a:off x="1477162" y="5515711"/>
            <a:ext cx="3333851" cy="310400"/>
          </a:xfrm>
          <a:prstGeom prst="rect">
            <a:avLst/>
          </a:prstGeom>
        </p:spPr>
      </p:pic>
      <p:sp>
        <p:nvSpPr>
          <p:cNvPr id="12" name="object 12"/>
          <p:cNvSpPr txBox="1"/>
          <p:nvPr/>
        </p:nvSpPr>
        <p:spPr>
          <a:xfrm>
            <a:off x="1433296" y="3175317"/>
            <a:ext cx="6203950" cy="3540125"/>
          </a:xfrm>
          <a:prstGeom prst="rect">
            <a:avLst/>
          </a:prstGeom>
        </p:spPr>
        <p:txBody>
          <a:bodyPr vert="horz" wrap="square" lIns="0" tIns="10795" rIns="0" bIns="0" rtlCol="0">
            <a:spAutoFit/>
          </a:bodyPr>
          <a:lstStyle/>
          <a:p>
            <a:pPr marL="12700" marR="5080">
              <a:lnSpc>
                <a:spcPct val="117700"/>
              </a:lnSpc>
              <a:spcBef>
                <a:spcPts val="85"/>
              </a:spcBef>
            </a:pPr>
            <a:r>
              <a:rPr sz="2450" spc="-229" dirty="0">
                <a:latin typeface="Verdana"/>
                <a:cs typeface="Verdana"/>
              </a:rPr>
              <a:t>T</a:t>
            </a:r>
            <a:r>
              <a:rPr sz="2450" spc="35" dirty="0">
                <a:latin typeface="Verdana"/>
                <a:cs typeface="Verdana"/>
              </a:rPr>
              <a:t>e</a:t>
            </a:r>
            <a:r>
              <a:rPr sz="2450" spc="15" dirty="0">
                <a:latin typeface="Verdana"/>
                <a:cs typeface="Verdana"/>
              </a:rPr>
              <a:t>k</a:t>
            </a:r>
            <a:r>
              <a:rPr sz="2450" spc="65" dirty="0">
                <a:latin typeface="Verdana"/>
                <a:cs typeface="Verdana"/>
              </a:rPr>
              <a:t>nologi</a:t>
            </a:r>
            <a:r>
              <a:rPr sz="2450" spc="-215" dirty="0">
                <a:latin typeface="Verdana"/>
                <a:cs typeface="Verdana"/>
              </a:rPr>
              <a:t> </a:t>
            </a:r>
            <a:r>
              <a:rPr sz="2450" spc="95" dirty="0">
                <a:latin typeface="Verdana"/>
                <a:cs typeface="Verdana"/>
              </a:rPr>
              <a:t>memain</a:t>
            </a:r>
            <a:r>
              <a:rPr sz="2450" spc="55" dirty="0">
                <a:latin typeface="Verdana"/>
                <a:cs typeface="Verdana"/>
              </a:rPr>
              <a:t>kan</a:t>
            </a:r>
            <a:r>
              <a:rPr sz="2450" spc="-215" dirty="0">
                <a:latin typeface="Verdana"/>
                <a:cs typeface="Verdana"/>
              </a:rPr>
              <a:t> </a:t>
            </a:r>
            <a:r>
              <a:rPr sz="2450" spc="90" dirty="0">
                <a:latin typeface="Verdana"/>
                <a:cs typeface="Verdana"/>
              </a:rPr>
              <a:t>pe</a:t>
            </a:r>
            <a:r>
              <a:rPr sz="2450" spc="-175" dirty="0">
                <a:latin typeface="Verdana"/>
                <a:cs typeface="Verdana"/>
              </a:rPr>
              <a:t>r</a:t>
            </a:r>
            <a:r>
              <a:rPr sz="2450" spc="55" dirty="0">
                <a:latin typeface="Verdana"/>
                <a:cs typeface="Verdana"/>
              </a:rPr>
              <a:t>an</a:t>
            </a:r>
            <a:r>
              <a:rPr sz="2450" spc="-215" dirty="0">
                <a:latin typeface="Verdana"/>
                <a:cs typeface="Verdana"/>
              </a:rPr>
              <a:t> </a:t>
            </a:r>
            <a:r>
              <a:rPr sz="2450" spc="80" dirty="0">
                <a:latin typeface="Verdana"/>
                <a:cs typeface="Verdana"/>
              </a:rPr>
              <a:t>penting  </a:t>
            </a:r>
            <a:r>
              <a:rPr sz="2450" spc="70" dirty="0">
                <a:latin typeface="Verdana"/>
                <a:cs typeface="Verdana"/>
              </a:rPr>
              <a:t>dalam</a:t>
            </a:r>
            <a:r>
              <a:rPr sz="2450" spc="-215" dirty="0">
                <a:latin typeface="Verdana"/>
                <a:cs typeface="Verdana"/>
              </a:rPr>
              <a:t> </a:t>
            </a:r>
            <a:r>
              <a:rPr sz="2450" spc="120" dirty="0">
                <a:latin typeface="Verdana"/>
                <a:cs typeface="Verdana"/>
              </a:rPr>
              <a:t>mendu</a:t>
            </a:r>
            <a:r>
              <a:rPr sz="2450" spc="75" dirty="0">
                <a:latin typeface="Verdana"/>
                <a:cs typeface="Verdana"/>
              </a:rPr>
              <a:t>k</a:t>
            </a:r>
            <a:r>
              <a:rPr sz="2450" spc="130" dirty="0">
                <a:latin typeface="Verdana"/>
                <a:cs typeface="Verdana"/>
              </a:rPr>
              <a:t>ung</a:t>
            </a:r>
            <a:r>
              <a:rPr sz="2450" spc="-215" dirty="0">
                <a:latin typeface="Verdana"/>
                <a:cs typeface="Verdana"/>
              </a:rPr>
              <a:t> </a:t>
            </a:r>
            <a:r>
              <a:rPr sz="2450" spc="-20" dirty="0">
                <a:latin typeface="Verdana"/>
                <a:cs typeface="Verdana"/>
              </a:rPr>
              <a:t>k</a:t>
            </a:r>
            <a:r>
              <a:rPr sz="2450" spc="90" dirty="0">
                <a:latin typeface="Verdana"/>
                <a:cs typeface="Verdana"/>
              </a:rPr>
              <a:t>epemimpinan  </a:t>
            </a:r>
            <a:r>
              <a:rPr sz="2450" spc="40" dirty="0">
                <a:latin typeface="Verdana"/>
                <a:cs typeface="Verdana"/>
              </a:rPr>
              <a:t>adaptif</a:t>
            </a:r>
            <a:r>
              <a:rPr sz="2450" spc="-370" dirty="0">
                <a:latin typeface="Verdana"/>
                <a:cs typeface="Verdana"/>
              </a:rPr>
              <a:t>.</a:t>
            </a:r>
            <a:r>
              <a:rPr sz="2450" spc="-215" dirty="0">
                <a:latin typeface="Verdana"/>
                <a:cs typeface="Verdana"/>
              </a:rPr>
              <a:t> </a:t>
            </a:r>
            <a:r>
              <a:rPr sz="2450" spc="95" dirty="0">
                <a:latin typeface="Verdana"/>
                <a:cs typeface="Verdana"/>
              </a:rPr>
              <a:t>Dengan</a:t>
            </a:r>
            <a:r>
              <a:rPr sz="2450" spc="-215" dirty="0">
                <a:latin typeface="Verdana"/>
                <a:cs typeface="Verdana"/>
              </a:rPr>
              <a:t> </a:t>
            </a:r>
            <a:r>
              <a:rPr sz="2450" spc="110" dirty="0">
                <a:latin typeface="Verdana"/>
                <a:cs typeface="Verdana"/>
              </a:rPr>
              <a:t>meman</a:t>
            </a:r>
            <a:r>
              <a:rPr sz="2450" spc="25" dirty="0">
                <a:latin typeface="Verdana"/>
                <a:cs typeface="Verdana"/>
              </a:rPr>
              <a:t>f</a:t>
            </a:r>
            <a:r>
              <a:rPr sz="2450" spc="10" dirty="0">
                <a:latin typeface="Verdana"/>
                <a:cs typeface="Verdana"/>
              </a:rPr>
              <a:t>aat</a:t>
            </a:r>
            <a:r>
              <a:rPr sz="2450" spc="-15" dirty="0">
                <a:latin typeface="Verdana"/>
                <a:cs typeface="Verdana"/>
              </a:rPr>
              <a:t>k</a:t>
            </a:r>
            <a:r>
              <a:rPr sz="2450" spc="55" dirty="0">
                <a:latin typeface="Verdana"/>
                <a:cs typeface="Verdana"/>
              </a:rPr>
              <a:t>an</a:t>
            </a:r>
            <a:r>
              <a:rPr sz="2450" spc="-215" dirty="0">
                <a:latin typeface="Verdana"/>
                <a:cs typeface="Verdana"/>
              </a:rPr>
              <a:t> </a:t>
            </a:r>
            <a:r>
              <a:rPr sz="2450" dirty="0">
                <a:latin typeface="Verdana"/>
                <a:cs typeface="Verdana"/>
              </a:rPr>
              <a:t>alat  </a:t>
            </a:r>
            <a:r>
              <a:rPr sz="2450" spc="45" dirty="0">
                <a:latin typeface="Verdana"/>
                <a:cs typeface="Verdana"/>
              </a:rPr>
              <a:t>digital</a:t>
            </a:r>
            <a:r>
              <a:rPr sz="2450" spc="-370" dirty="0">
                <a:latin typeface="Verdana"/>
                <a:cs typeface="Verdana"/>
              </a:rPr>
              <a:t>,</a:t>
            </a:r>
            <a:r>
              <a:rPr sz="2450" spc="-215" dirty="0">
                <a:latin typeface="Verdana"/>
                <a:cs typeface="Verdana"/>
              </a:rPr>
              <a:t> </a:t>
            </a:r>
            <a:r>
              <a:rPr sz="2450" spc="114" dirty="0">
                <a:latin typeface="Verdana"/>
                <a:cs typeface="Verdana"/>
              </a:rPr>
              <a:t>pemimpin</a:t>
            </a:r>
            <a:r>
              <a:rPr sz="2450" spc="-215" dirty="0">
                <a:latin typeface="Verdana"/>
                <a:cs typeface="Verdana"/>
              </a:rPr>
              <a:t> </a:t>
            </a:r>
            <a:r>
              <a:rPr sz="2450" spc="95" dirty="0">
                <a:latin typeface="Verdana"/>
                <a:cs typeface="Verdana"/>
              </a:rPr>
              <a:t>da</a:t>
            </a:r>
            <a:r>
              <a:rPr sz="2450" spc="85" dirty="0">
                <a:latin typeface="Verdana"/>
                <a:cs typeface="Verdana"/>
              </a:rPr>
              <a:t>p</a:t>
            </a:r>
            <a:r>
              <a:rPr sz="2450" spc="10" dirty="0">
                <a:latin typeface="Verdana"/>
                <a:cs typeface="Verdana"/>
              </a:rPr>
              <a:t>at</a:t>
            </a:r>
            <a:r>
              <a:rPr sz="2450" spc="-215" dirty="0">
                <a:latin typeface="Verdana"/>
                <a:cs typeface="Verdana"/>
              </a:rPr>
              <a:t> </a:t>
            </a:r>
            <a:r>
              <a:rPr sz="2450" spc="100" dirty="0">
                <a:latin typeface="Verdana"/>
                <a:cs typeface="Verdana"/>
              </a:rPr>
              <a:t>membuat  </a:t>
            </a:r>
            <a:r>
              <a:rPr sz="2450" spc="-20" dirty="0">
                <a:latin typeface="Verdana"/>
                <a:cs typeface="Verdana"/>
              </a:rPr>
              <a:t>k</a:t>
            </a:r>
            <a:r>
              <a:rPr sz="2450" spc="95" dirty="0">
                <a:latin typeface="Verdana"/>
                <a:cs typeface="Verdana"/>
              </a:rPr>
              <a:t>omuni</a:t>
            </a:r>
            <a:r>
              <a:rPr sz="2450" spc="65" dirty="0">
                <a:latin typeface="Verdana"/>
                <a:cs typeface="Verdana"/>
              </a:rPr>
              <a:t>k</a:t>
            </a:r>
            <a:r>
              <a:rPr sz="2450" spc="-30" dirty="0">
                <a:latin typeface="Verdana"/>
                <a:cs typeface="Verdana"/>
              </a:rPr>
              <a:t>asi</a:t>
            </a:r>
            <a:r>
              <a:rPr sz="2450" spc="-215" dirty="0">
                <a:latin typeface="Verdana"/>
                <a:cs typeface="Verdana"/>
              </a:rPr>
              <a:t> </a:t>
            </a:r>
            <a:r>
              <a:rPr sz="2450" spc="55" dirty="0">
                <a:latin typeface="Verdana"/>
                <a:cs typeface="Verdana"/>
              </a:rPr>
              <a:t>lebih</a:t>
            </a:r>
            <a:r>
              <a:rPr sz="2450" spc="-215" dirty="0">
                <a:latin typeface="Verdana"/>
                <a:cs typeface="Verdana"/>
              </a:rPr>
              <a:t> </a:t>
            </a:r>
            <a:r>
              <a:rPr sz="2450" spc="35" dirty="0">
                <a:latin typeface="Verdana"/>
                <a:cs typeface="Verdana"/>
              </a:rPr>
              <a:t>e</a:t>
            </a:r>
            <a:r>
              <a:rPr sz="2450" spc="-25" dirty="0">
                <a:latin typeface="Verdana"/>
                <a:cs typeface="Verdana"/>
              </a:rPr>
              <a:t>ﬁ</a:t>
            </a:r>
            <a:r>
              <a:rPr sz="2450" spc="20" dirty="0">
                <a:latin typeface="Verdana"/>
                <a:cs typeface="Verdana"/>
              </a:rPr>
              <a:t>sien</a:t>
            </a:r>
            <a:r>
              <a:rPr sz="2450" spc="-215" dirty="0">
                <a:latin typeface="Verdana"/>
                <a:cs typeface="Verdana"/>
              </a:rPr>
              <a:t> </a:t>
            </a:r>
            <a:r>
              <a:rPr sz="2450" spc="70" dirty="0">
                <a:latin typeface="Verdana"/>
                <a:cs typeface="Verdana"/>
              </a:rPr>
              <a:t>dan  </a:t>
            </a:r>
            <a:r>
              <a:rPr sz="2450" spc="100" dirty="0">
                <a:latin typeface="Verdana"/>
                <a:cs typeface="Verdana"/>
              </a:rPr>
              <a:t>menga</a:t>
            </a:r>
            <a:r>
              <a:rPr sz="2450" spc="45" dirty="0">
                <a:latin typeface="Verdana"/>
                <a:cs typeface="Verdana"/>
              </a:rPr>
              <a:t>k</a:t>
            </a:r>
            <a:r>
              <a:rPr sz="2450" spc="-35" dirty="0">
                <a:latin typeface="Verdana"/>
                <a:cs typeface="Verdana"/>
              </a:rPr>
              <a:t>ses</a:t>
            </a:r>
            <a:r>
              <a:rPr sz="2450" spc="-215" dirty="0">
                <a:latin typeface="Verdana"/>
                <a:cs typeface="Verdana"/>
              </a:rPr>
              <a:t> </a:t>
            </a:r>
            <a:r>
              <a:rPr sz="2450" spc="30" dirty="0">
                <a:latin typeface="Verdana"/>
                <a:cs typeface="Verdana"/>
              </a:rPr>
              <a:t>in</a:t>
            </a:r>
            <a:r>
              <a:rPr sz="2450" dirty="0">
                <a:latin typeface="Verdana"/>
                <a:cs typeface="Verdana"/>
              </a:rPr>
              <a:t>f</a:t>
            </a:r>
            <a:r>
              <a:rPr sz="2450" spc="5" dirty="0">
                <a:latin typeface="Verdana"/>
                <a:cs typeface="Verdana"/>
              </a:rPr>
              <a:t>o</a:t>
            </a:r>
            <a:r>
              <a:rPr sz="2450" spc="-20" dirty="0">
                <a:latin typeface="Verdana"/>
                <a:cs typeface="Verdana"/>
              </a:rPr>
              <a:t>r</a:t>
            </a:r>
            <a:r>
              <a:rPr sz="2450" spc="35" dirty="0">
                <a:latin typeface="Verdana"/>
                <a:cs typeface="Verdana"/>
              </a:rPr>
              <a:t>masi</a:t>
            </a:r>
            <a:r>
              <a:rPr sz="2450" spc="-215" dirty="0">
                <a:latin typeface="Verdana"/>
                <a:cs typeface="Verdana"/>
              </a:rPr>
              <a:t> </a:t>
            </a:r>
            <a:r>
              <a:rPr sz="2450" spc="-150" dirty="0">
                <a:latin typeface="Verdana"/>
                <a:cs typeface="Verdana"/>
              </a:rPr>
              <a:t>y</a:t>
            </a:r>
            <a:r>
              <a:rPr sz="2450" spc="90" dirty="0">
                <a:latin typeface="Verdana"/>
                <a:cs typeface="Verdana"/>
              </a:rPr>
              <a:t>ang</a:t>
            </a:r>
            <a:r>
              <a:rPr sz="2450" spc="-215" dirty="0">
                <a:latin typeface="Verdana"/>
                <a:cs typeface="Verdana"/>
              </a:rPr>
              <a:t> </a:t>
            </a:r>
            <a:r>
              <a:rPr sz="2450" spc="85" dirty="0">
                <a:latin typeface="Verdana"/>
                <a:cs typeface="Verdana"/>
              </a:rPr>
              <a:t>dibutuh</a:t>
            </a:r>
            <a:r>
              <a:rPr sz="2450" spc="70" dirty="0">
                <a:latin typeface="Verdana"/>
                <a:cs typeface="Verdana"/>
              </a:rPr>
              <a:t>k</a:t>
            </a:r>
            <a:r>
              <a:rPr sz="2450" spc="40" dirty="0">
                <a:latin typeface="Verdana"/>
                <a:cs typeface="Verdana"/>
              </a:rPr>
              <a:t>an  </a:t>
            </a:r>
            <a:r>
              <a:rPr sz="2450" spc="85" dirty="0">
                <a:latin typeface="Verdana"/>
                <a:cs typeface="Verdana"/>
              </a:rPr>
              <a:t>untuk</a:t>
            </a:r>
            <a:r>
              <a:rPr sz="2450" spc="-215" dirty="0">
                <a:latin typeface="Verdana"/>
                <a:cs typeface="Verdana"/>
              </a:rPr>
              <a:t> </a:t>
            </a:r>
            <a:r>
              <a:rPr sz="2450" spc="114" dirty="0">
                <a:latin typeface="Verdana"/>
                <a:cs typeface="Verdana"/>
              </a:rPr>
              <a:t>membuat</a:t>
            </a:r>
            <a:r>
              <a:rPr sz="2450" spc="-215" dirty="0">
                <a:latin typeface="Verdana"/>
                <a:cs typeface="Verdana"/>
              </a:rPr>
              <a:t> </a:t>
            </a:r>
            <a:r>
              <a:rPr sz="2450" spc="-20" dirty="0">
                <a:latin typeface="Verdana"/>
                <a:cs typeface="Verdana"/>
              </a:rPr>
              <a:t>k</a:t>
            </a:r>
            <a:r>
              <a:rPr sz="2450" spc="60" dirty="0">
                <a:latin typeface="Verdana"/>
                <a:cs typeface="Verdana"/>
              </a:rPr>
              <a:t>eputusan</a:t>
            </a:r>
            <a:r>
              <a:rPr sz="2450" spc="-215" dirty="0">
                <a:latin typeface="Verdana"/>
                <a:cs typeface="Verdana"/>
              </a:rPr>
              <a:t> </a:t>
            </a:r>
            <a:r>
              <a:rPr sz="2450" spc="-150" dirty="0">
                <a:latin typeface="Verdana"/>
                <a:cs typeface="Verdana"/>
              </a:rPr>
              <a:t>y</a:t>
            </a:r>
            <a:r>
              <a:rPr sz="2450" spc="90" dirty="0">
                <a:latin typeface="Verdana"/>
                <a:cs typeface="Verdana"/>
              </a:rPr>
              <a:t>ang</a:t>
            </a:r>
            <a:r>
              <a:rPr sz="2450" spc="-215" dirty="0">
                <a:latin typeface="Verdana"/>
                <a:cs typeface="Verdana"/>
              </a:rPr>
              <a:t> </a:t>
            </a:r>
            <a:r>
              <a:rPr sz="2450" spc="50" dirty="0">
                <a:latin typeface="Verdana"/>
                <a:cs typeface="Verdana"/>
              </a:rPr>
              <a:t>lebih  </a:t>
            </a:r>
            <a:r>
              <a:rPr sz="2450" spc="-40" dirty="0">
                <a:latin typeface="Verdana"/>
                <a:cs typeface="Verdana"/>
              </a:rPr>
              <a:t>baik.</a:t>
            </a:r>
            <a:endParaRPr sz="2450">
              <a:latin typeface="Verdana"/>
              <a:cs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647499" y="2819996"/>
            <a:ext cx="19050" cy="9525"/>
          </a:xfrm>
          <a:custGeom>
            <a:avLst/>
            <a:gdLst/>
            <a:ahLst/>
            <a:cxnLst/>
            <a:rect l="l" t="t" r="r" b="b"/>
            <a:pathLst>
              <a:path w="19050" h="9525">
                <a:moveTo>
                  <a:pt x="16662" y="0"/>
                </a:moveTo>
                <a:lnTo>
                  <a:pt x="11912" y="0"/>
                </a:lnTo>
                <a:lnTo>
                  <a:pt x="11912" y="1905"/>
                </a:lnTo>
                <a:lnTo>
                  <a:pt x="9525" y="1905"/>
                </a:lnTo>
                <a:lnTo>
                  <a:pt x="11912" y="3810"/>
                </a:lnTo>
                <a:lnTo>
                  <a:pt x="14287" y="3810"/>
                </a:lnTo>
                <a:lnTo>
                  <a:pt x="11912" y="5715"/>
                </a:lnTo>
                <a:lnTo>
                  <a:pt x="0" y="5715"/>
                </a:lnTo>
                <a:lnTo>
                  <a:pt x="0" y="9525"/>
                </a:lnTo>
                <a:lnTo>
                  <a:pt x="4649" y="8096"/>
                </a:lnTo>
                <a:lnTo>
                  <a:pt x="10415" y="8096"/>
                </a:lnTo>
                <a:lnTo>
                  <a:pt x="15735" y="7381"/>
                </a:lnTo>
                <a:lnTo>
                  <a:pt x="19050" y="3810"/>
                </a:lnTo>
                <a:lnTo>
                  <a:pt x="19050" y="1905"/>
                </a:lnTo>
                <a:lnTo>
                  <a:pt x="16662" y="0"/>
                </a:lnTo>
                <a:close/>
              </a:path>
            </a:pathLst>
          </a:custGeom>
          <a:solidFill>
            <a:srgbClr val="F8BA89"/>
          </a:solidFill>
        </p:spPr>
        <p:txBody>
          <a:bodyPr wrap="square" lIns="0" tIns="0" rIns="0" bIns="0" rtlCol="0"/>
          <a:lstStyle/>
          <a:p>
            <a:endParaRPr/>
          </a:p>
        </p:txBody>
      </p:sp>
      <p:sp>
        <p:nvSpPr>
          <p:cNvPr id="3" name="object 3"/>
          <p:cNvSpPr/>
          <p:nvPr/>
        </p:nvSpPr>
        <p:spPr>
          <a:xfrm>
            <a:off x="3672497" y="7175004"/>
            <a:ext cx="19050" cy="28575"/>
          </a:xfrm>
          <a:custGeom>
            <a:avLst/>
            <a:gdLst/>
            <a:ahLst/>
            <a:cxnLst/>
            <a:rect l="l" t="t" r="r" b="b"/>
            <a:pathLst>
              <a:path w="19050" h="28575">
                <a:moveTo>
                  <a:pt x="0" y="0"/>
                </a:moveTo>
                <a:lnTo>
                  <a:pt x="16332" y="25717"/>
                </a:lnTo>
                <a:lnTo>
                  <a:pt x="19050" y="28575"/>
                </a:lnTo>
                <a:lnTo>
                  <a:pt x="11865" y="15666"/>
                </a:lnTo>
                <a:lnTo>
                  <a:pt x="6467" y="6781"/>
                </a:lnTo>
                <a:lnTo>
                  <a:pt x="2597" y="1650"/>
                </a:lnTo>
                <a:lnTo>
                  <a:pt x="0" y="0"/>
                </a:lnTo>
                <a:close/>
              </a:path>
            </a:pathLst>
          </a:custGeom>
          <a:solidFill>
            <a:srgbClr val="F8BA89"/>
          </a:solidFill>
        </p:spPr>
        <p:txBody>
          <a:bodyPr wrap="square" lIns="0" tIns="0" rIns="0" bIns="0" rtlCol="0"/>
          <a:lstStyle/>
          <a:p>
            <a:endParaRPr/>
          </a:p>
        </p:txBody>
      </p:sp>
      <p:sp>
        <p:nvSpPr>
          <p:cNvPr id="4" name="object 4"/>
          <p:cNvSpPr/>
          <p:nvPr/>
        </p:nvSpPr>
        <p:spPr>
          <a:xfrm>
            <a:off x="6979996" y="5644997"/>
            <a:ext cx="9525" cy="28575"/>
          </a:xfrm>
          <a:custGeom>
            <a:avLst/>
            <a:gdLst/>
            <a:ahLst/>
            <a:cxnLst/>
            <a:rect l="l" t="t" r="r" b="b"/>
            <a:pathLst>
              <a:path w="9525" h="28575">
                <a:moveTo>
                  <a:pt x="3884" y="12314"/>
                </a:moveTo>
                <a:lnTo>
                  <a:pt x="5025" y="15768"/>
                </a:lnTo>
                <a:lnTo>
                  <a:pt x="9525" y="28575"/>
                </a:lnTo>
                <a:lnTo>
                  <a:pt x="9525" y="26377"/>
                </a:lnTo>
                <a:lnTo>
                  <a:pt x="7370" y="20129"/>
                </a:lnTo>
                <a:lnTo>
                  <a:pt x="3884" y="12314"/>
                </a:lnTo>
                <a:close/>
              </a:path>
              <a:path w="9525" h="28575">
                <a:moveTo>
                  <a:pt x="0" y="0"/>
                </a:moveTo>
                <a:lnTo>
                  <a:pt x="0" y="2197"/>
                </a:lnTo>
                <a:lnTo>
                  <a:pt x="2161" y="8452"/>
                </a:lnTo>
                <a:lnTo>
                  <a:pt x="3884" y="12314"/>
                </a:lnTo>
                <a:lnTo>
                  <a:pt x="2085" y="6872"/>
                </a:lnTo>
                <a:lnTo>
                  <a:pt x="484" y="1684"/>
                </a:lnTo>
                <a:lnTo>
                  <a:pt x="0" y="0"/>
                </a:lnTo>
                <a:close/>
              </a:path>
            </a:pathLst>
          </a:custGeom>
          <a:solidFill>
            <a:srgbClr val="F8BA89"/>
          </a:solidFill>
        </p:spPr>
        <p:txBody>
          <a:bodyPr wrap="square" lIns="0" tIns="0" rIns="0" bIns="0" rtlCol="0"/>
          <a:lstStyle/>
          <a:p>
            <a:endParaRPr/>
          </a:p>
        </p:txBody>
      </p:sp>
      <p:sp>
        <p:nvSpPr>
          <p:cNvPr id="5" name="object 5"/>
          <p:cNvSpPr/>
          <p:nvPr/>
        </p:nvSpPr>
        <p:spPr>
          <a:xfrm>
            <a:off x="17934940" y="6932501"/>
            <a:ext cx="352425" cy="3343275"/>
          </a:xfrm>
          <a:custGeom>
            <a:avLst/>
            <a:gdLst/>
            <a:ahLst/>
            <a:cxnLst/>
            <a:rect l="l" t="t" r="r" b="b"/>
            <a:pathLst>
              <a:path w="352425" h="3343275">
                <a:moveTo>
                  <a:pt x="352425" y="0"/>
                </a:moveTo>
                <a:lnTo>
                  <a:pt x="0" y="0"/>
                </a:lnTo>
                <a:lnTo>
                  <a:pt x="0" y="3343275"/>
                </a:lnTo>
                <a:lnTo>
                  <a:pt x="352425" y="3343275"/>
                </a:lnTo>
                <a:lnTo>
                  <a:pt x="352425" y="0"/>
                </a:lnTo>
                <a:close/>
              </a:path>
            </a:pathLst>
          </a:custGeom>
          <a:solidFill>
            <a:srgbClr val="DB7563"/>
          </a:solidFill>
        </p:spPr>
        <p:txBody>
          <a:bodyPr wrap="square" lIns="0" tIns="0" rIns="0" bIns="0" rtlCol="0"/>
          <a:lstStyle/>
          <a:p>
            <a:endParaRPr/>
          </a:p>
        </p:txBody>
      </p:sp>
      <p:sp>
        <p:nvSpPr>
          <p:cNvPr id="6" name="object 6"/>
          <p:cNvSpPr/>
          <p:nvPr/>
        </p:nvSpPr>
        <p:spPr>
          <a:xfrm>
            <a:off x="0" y="0"/>
            <a:ext cx="13234669" cy="352425"/>
          </a:xfrm>
          <a:custGeom>
            <a:avLst/>
            <a:gdLst/>
            <a:ahLst/>
            <a:cxnLst/>
            <a:rect l="l" t="t" r="r" b="b"/>
            <a:pathLst>
              <a:path w="13234669" h="352425">
                <a:moveTo>
                  <a:pt x="0" y="352424"/>
                </a:moveTo>
                <a:lnTo>
                  <a:pt x="13234273" y="352424"/>
                </a:lnTo>
                <a:lnTo>
                  <a:pt x="13234273" y="0"/>
                </a:lnTo>
                <a:lnTo>
                  <a:pt x="0" y="0"/>
                </a:lnTo>
                <a:lnTo>
                  <a:pt x="0" y="352424"/>
                </a:lnTo>
                <a:close/>
              </a:path>
            </a:pathLst>
          </a:custGeom>
          <a:solidFill>
            <a:srgbClr val="DB7563"/>
          </a:solidFill>
        </p:spPr>
        <p:txBody>
          <a:bodyPr wrap="square" lIns="0" tIns="0" rIns="0" bIns="0" rtlCol="0"/>
          <a:lstStyle/>
          <a:p>
            <a:endParaRPr/>
          </a:p>
        </p:txBody>
      </p:sp>
      <p:pic>
        <p:nvPicPr>
          <p:cNvPr id="7" name="object 7"/>
          <p:cNvPicPr/>
          <p:nvPr/>
        </p:nvPicPr>
        <p:blipFill>
          <a:blip r:embed="rId2" cstate="print"/>
          <a:stretch>
            <a:fillRect/>
          </a:stretch>
        </p:blipFill>
        <p:spPr>
          <a:xfrm>
            <a:off x="0" y="1429156"/>
            <a:ext cx="9144000" cy="7429500"/>
          </a:xfrm>
          <a:prstGeom prst="rect">
            <a:avLst/>
          </a:prstGeom>
        </p:spPr>
      </p:pic>
      <p:sp>
        <p:nvSpPr>
          <p:cNvPr id="8" name="object 8"/>
          <p:cNvSpPr txBox="1"/>
          <p:nvPr/>
        </p:nvSpPr>
        <p:spPr>
          <a:xfrm>
            <a:off x="9435947" y="1694395"/>
            <a:ext cx="8148320" cy="2309607"/>
          </a:xfrm>
          <a:prstGeom prst="rect">
            <a:avLst/>
          </a:prstGeom>
        </p:spPr>
        <p:txBody>
          <a:bodyPr vert="horz" wrap="square" lIns="0" tIns="153670" rIns="0" bIns="0" rtlCol="0">
            <a:spAutoFit/>
          </a:bodyPr>
          <a:lstStyle/>
          <a:p>
            <a:pPr marL="12700" marR="5080" indent="-635" algn="ctr">
              <a:lnSpc>
                <a:spcPts val="5550"/>
              </a:lnSpc>
              <a:spcBef>
                <a:spcPts val="1210"/>
              </a:spcBef>
            </a:pPr>
            <a:r>
              <a:rPr sz="5550" b="1" spc="605" dirty="0">
                <a:solidFill>
                  <a:srgbClr val="434343"/>
                </a:solidFill>
                <a:latin typeface="Trebuchet MS"/>
                <a:cs typeface="Trebuchet MS"/>
              </a:rPr>
              <a:t>MENGGALI</a:t>
            </a:r>
            <a:r>
              <a:rPr sz="5550" b="1" spc="60" dirty="0">
                <a:solidFill>
                  <a:srgbClr val="434343"/>
                </a:solidFill>
                <a:latin typeface="Trebuchet MS"/>
                <a:cs typeface="Trebuchet MS"/>
              </a:rPr>
              <a:t> </a:t>
            </a:r>
            <a:r>
              <a:rPr sz="5550" b="1" spc="340" dirty="0">
                <a:solidFill>
                  <a:srgbClr val="434343"/>
                </a:solidFill>
                <a:latin typeface="Trebuchet MS"/>
                <a:cs typeface="Trebuchet MS"/>
              </a:rPr>
              <a:t>KEKUATAN </a:t>
            </a:r>
            <a:r>
              <a:rPr sz="5550" b="1" spc="-1660" dirty="0">
                <a:solidFill>
                  <a:srgbClr val="434343"/>
                </a:solidFill>
                <a:latin typeface="Trebuchet MS"/>
                <a:cs typeface="Trebuchet MS"/>
              </a:rPr>
              <a:t> </a:t>
            </a:r>
            <a:r>
              <a:rPr sz="5550" b="1" spc="615" dirty="0">
                <a:solidFill>
                  <a:srgbClr val="434343"/>
                </a:solidFill>
                <a:latin typeface="Trebuchet MS"/>
                <a:cs typeface="Trebuchet MS"/>
              </a:rPr>
              <a:t>KEPEMIMPINAN</a:t>
            </a:r>
            <a:r>
              <a:rPr sz="5550" b="1" spc="50" dirty="0">
                <a:solidFill>
                  <a:srgbClr val="434343"/>
                </a:solidFill>
                <a:latin typeface="Trebuchet MS"/>
                <a:cs typeface="Trebuchet MS"/>
              </a:rPr>
              <a:t> </a:t>
            </a:r>
            <a:r>
              <a:rPr sz="5550" b="1" spc="465" dirty="0">
                <a:solidFill>
                  <a:srgbClr val="434343"/>
                </a:solidFill>
                <a:latin typeface="Trebuchet MS"/>
                <a:cs typeface="Trebuchet MS"/>
              </a:rPr>
              <a:t>YANG </a:t>
            </a:r>
            <a:r>
              <a:rPr sz="5550" b="1" spc="-1655" dirty="0">
                <a:solidFill>
                  <a:srgbClr val="434343"/>
                </a:solidFill>
                <a:latin typeface="Trebuchet MS"/>
                <a:cs typeface="Trebuchet MS"/>
              </a:rPr>
              <a:t> </a:t>
            </a:r>
            <a:r>
              <a:rPr sz="5550" b="1" spc="535" dirty="0">
                <a:solidFill>
                  <a:srgbClr val="434343"/>
                </a:solidFill>
                <a:latin typeface="Trebuchet MS"/>
                <a:cs typeface="Trebuchet MS"/>
              </a:rPr>
              <a:t>MENGINSPIRASI</a:t>
            </a:r>
            <a:endParaRPr sz="5550" dirty="0">
              <a:latin typeface="Trebuchet MS"/>
              <a:cs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060551" y="3432683"/>
            <a:ext cx="1589532" cy="343458"/>
          </a:xfrm>
          <a:prstGeom prst="rect">
            <a:avLst/>
          </a:prstGeom>
        </p:spPr>
      </p:pic>
      <p:sp>
        <p:nvSpPr>
          <p:cNvPr id="3" name="object 3"/>
          <p:cNvSpPr/>
          <p:nvPr/>
        </p:nvSpPr>
        <p:spPr>
          <a:xfrm>
            <a:off x="15458947" y="4271568"/>
            <a:ext cx="857250" cy="276860"/>
          </a:xfrm>
          <a:custGeom>
            <a:avLst/>
            <a:gdLst/>
            <a:ahLst/>
            <a:cxnLst/>
            <a:rect l="l" t="t" r="r" b="b"/>
            <a:pathLst>
              <a:path w="857250" h="276860">
                <a:moveTo>
                  <a:pt x="27686" y="77317"/>
                </a:moveTo>
                <a:lnTo>
                  <a:pt x="15367" y="77317"/>
                </a:lnTo>
                <a:lnTo>
                  <a:pt x="10287" y="79400"/>
                </a:lnTo>
                <a:lnTo>
                  <a:pt x="6223" y="83553"/>
                </a:lnTo>
                <a:lnTo>
                  <a:pt x="2032" y="87655"/>
                </a:lnTo>
                <a:lnTo>
                  <a:pt x="41" y="92570"/>
                </a:lnTo>
                <a:lnTo>
                  <a:pt x="0" y="257111"/>
                </a:lnTo>
                <a:lnTo>
                  <a:pt x="2032" y="262204"/>
                </a:lnTo>
                <a:lnTo>
                  <a:pt x="6096" y="266471"/>
                </a:lnTo>
                <a:lnTo>
                  <a:pt x="10160" y="270687"/>
                </a:lnTo>
                <a:lnTo>
                  <a:pt x="15240" y="272796"/>
                </a:lnTo>
                <a:lnTo>
                  <a:pt x="27305" y="272796"/>
                </a:lnTo>
                <a:lnTo>
                  <a:pt x="32385" y="270687"/>
                </a:lnTo>
                <a:lnTo>
                  <a:pt x="36449" y="266471"/>
                </a:lnTo>
                <a:lnTo>
                  <a:pt x="40513" y="262204"/>
                </a:lnTo>
                <a:lnTo>
                  <a:pt x="42545" y="257111"/>
                </a:lnTo>
                <a:lnTo>
                  <a:pt x="42545" y="147866"/>
                </a:lnTo>
                <a:lnTo>
                  <a:pt x="44577" y="141135"/>
                </a:lnTo>
                <a:lnTo>
                  <a:pt x="48514" y="135166"/>
                </a:lnTo>
                <a:lnTo>
                  <a:pt x="52451" y="129120"/>
                </a:lnTo>
                <a:lnTo>
                  <a:pt x="57785" y="124256"/>
                </a:lnTo>
                <a:lnTo>
                  <a:pt x="70993" y="116852"/>
                </a:lnTo>
                <a:lnTo>
                  <a:pt x="78359" y="114998"/>
                </a:lnTo>
                <a:lnTo>
                  <a:pt x="276771" y="114998"/>
                </a:lnTo>
                <a:lnTo>
                  <a:pt x="273294" y="106806"/>
                </a:lnTo>
                <a:lnTo>
                  <a:pt x="272578" y="105638"/>
                </a:lnTo>
                <a:lnTo>
                  <a:pt x="150876" y="105638"/>
                </a:lnTo>
                <a:lnTo>
                  <a:pt x="146939" y="98374"/>
                </a:lnTo>
                <a:lnTo>
                  <a:pt x="144527" y="95313"/>
                </a:lnTo>
                <a:lnTo>
                  <a:pt x="42418" y="95313"/>
                </a:lnTo>
                <a:lnTo>
                  <a:pt x="41783" y="90830"/>
                </a:lnTo>
                <a:lnTo>
                  <a:pt x="39878" y="86918"/>
                </a:lnTo>
                <a:lnTo>
                  <a:pt x="32766" y="79400"/>
                </a:lnTo>
                <a:lnTo>
                  <a:pt x="27686" y="77317"/>
                </a:lnTo>
                <a:close/>
              </a:path>
              <a:path w="857250" h="276860">
                <a:moveTo>
                  <a:pt x="198501" y="114998"/>
                </a:moveTo>
                <a:lnTo>
                  <a:pt x="95123" y="114998"/>
                </a:lnTo>
                <a:lnTo>
                  <a:pt x="101727" y="116700"/>
                </a:lnTo>
                <a:lnTo>
                  <a:pt x="106172" y="120129"/>
                </a:lnTo>
                <a:lnTo>
                  <a:pt x="110871" y="123482"/>
                </a:lnTo>
                <a:lnTo>
                  <a:pt x="114173" y="128181"/>
                </a:lnTo>
                <a:lnTo>
                  <a:pt x="116205" y="134213"/>
                </a:lnTo>
                <a:lnTo>
                  <a:pt x="118364" y="140195"/>
                </a:lnTo>
                <a:lnTo>
                  <a:pt x="119380" y="147231"/>
                </a:lnTo>
                <a:lnTo>
                  <a:pt x="119380" y="257111"/>
                </a:lnTo>
                <a:lnTo>
                  <a:pt x="121412" y="262204"/>
                </a:lnTo>
                <a:lnTo>
                  <a:pt x="125476" y="266471"/>
                </a:lnTo>
                <a:lnTo>
                  <a:pt x="129540" y="270687"/>
                </a:lnTo>
                <a:lnTo>
                  <a:pt x="134620" y="272796"/>
                </a:lnTo>
                <a:lnTo>
                  <a:pt x="146939" y="272796"/>
                </a:lnTo>
                <a:lnTo>
                  <a:pt x="152019" y="270662"/>
                </a:lnTo>
                <a:lnTo>
                  <a:pt x="159893" y="262115"/>
                </a:lnTo>
                <a:lnTo>
                  <a:pt x="161899" y="257111"/>
                </a:lnTo>
                <a:lnTo>
                  <a:pt x="161925" y="148653"/>
                </a:lnTo>
                <a:lnTo>
                  <a:pt x="163957" y="141706"/>
                </a:lnTo>
                <a:lnTo>
                  <a:pt x="167767" y="135509"/>
                </a:lnTo>
                <a:lnTo>
                  <a:pt x="171704" y="129235"/>
                </a:lnTo>
                <a:lnTo>
                  <a:pt x="177165" y="124256"/>
                </a:lnTo>
                <a:lnTo>
                  <a:pt x="190881" y="116852"/>
                </a:lnTo>
                <a:lnTo>
                  <a:pt x="198501" y="114998"/>
                </a:lnTo>
                <a:close/>
              </a:path>
              <a:path w="857250" h="276860">
                <a:moveTo>
                  <a:pt x="276771" y="114998"/>
                </a:moveTo>
                <a:lnTo>
                  <a:pt x="215519" y="114998"/>
                </a:lnTo>
                <a:lnTo>
                  <a:pt x="222250" y="116700"/>
                </a:lnTo>
                <a:lnTo>
                  <a:pt x="226822" y="120129"/>
                </a:lnTo>
                <a:lnTo>
                  <a:pt x="240815" y="257111"/>
                </a:lnTo>
                <a:lnTo>
                  <a:pt x="242697" y="262115"/>
                </a:lnTo>
                <a:lnTo>
                  <a:pt x="250571" y="270662"/>
                </a:lnTo>
                <a:lnTo>
                  <a:pt x="255778" y="272796"/>
                </a:lnTo>
                <a:lnTo>
                  <a:pt x="268097" y="272796"/>
                </a:lnTo>
                <a:lnTo>
                  <a:pt x="273177" y="270687"/>
                </a:lnTo>
                <a:lnTo>
                  <a:pt x="277241" y="266471"/>
                </a:lnTo>
                <a:lnTo>
                  <a:pt x="281305" y="262204"/>
                </a:lnTo>
                <a:lnTo>
                  <a:pt x="283337" y="257111"/>
                </a:lnTo>
                <a:lnTo>
                  <a:pt x="283337" y="155663"/>
                </a:lnTo>
                <a:lnTo>
                  <a:pt x="282934" y="144953"/>
                </a:lnTo>
                <a:lnTo>
                  <a:pt x="281733" y="134689"/>
                </a:lnTo>
                <a:lnTo>
                  <a:pt x="279747" y="124874"/>
                </a:lnTo>
                <a:lnTo>
                  <a:pt x="276987" y="115506"/>
                </a:lnTo>
                <a:lnTo>
                  <a:pt x="276771" y="114998"/>
                </a:lnTo>
                <a:close/>
              </a:path>
              <a:path w="857250" h="276860">
                <a:moveTo>
                  <a:pt x="214757" y="74587"/>
                </a:moveTo>
                <a:lnTo>
                  <a:pt x="177357" y="84543"/>
                </a:lnTo>
                <a:lnTo>
                  <a:pt x="150876" y="105638"/>
                </a:lnTo>
                <a:lnTo>
                  <a:pt x="272578" y="105638"/>
                </a:lnTo>
                <a:lnTo>
                  <a:pt x="237682" y="77421"/>
                </a:lnTo>
                <a:lnTo>
                  <a:pt x="214757" y="74587"/>
                </a:lnTo>
                <a:close/>
              </a:path>
              <a:path w="857250" h="276860">
                <a:moveTo>
                  <a:pt x="93726" y="74587"/>
                </a:moveTo>
                <a:lnTo>
                  <a:pt x="55562" y="85458"/>
                </a:lnTo>
                <a:lnTo>
                  <a:pt x="42418" y="95313"/>
                </a:lnTo>
                <a:lnTo>
                  <a:pt x="144527" y="95313"/>
                </a:lnTo>
                <a:lnTo>
                  <a:pt x="106297" y="75441"/>
                </a:lnTo>
                <a:lnTo>
                  <a:pt x="93726" y="74587"/>
                </a:lnTo>
                <a:close/>
              </a:path>
              <a:path w="857250" h="276860">
                <a:moveTo>
                  <a:pt x="408940" y="72796"/>
                </a:moveTo>
                <a:lnTo>
                  <a:pt x="370578" y="80238"/>
                </a:lnTo>
                <a:lnTo>
                  <a:pt x="339042" y="101736"/>
                </a:lnTo>
                <a:lnTo>
                  <a:pt x="318040" y="134300"/>
                </a:lnTo>
                <a:lnTo>
                  <a:pt x="310769" y="174548"/>
                </a:lnTo>
                <a:lnTo>
                  <a:pt x="311578" y="188774"/>
                </a:lnTo>
                <a:lnTo>
                  <a:pt x="323723" y="226834"/>
                </a:lnTo>
                <a:lnTo>
                  <a:pt x="348458" y="255825"/>
                </a:lnTo>
                <a:lnTo>
                  <a:pt x="382746" y="272988"/>
                </a:lnTo>
                <a:lnTo>
                  <a:pt x="408940" y="276301"/>
                </a:lnTo>
                <a:lnTo>
                  <a:pt x="422398" y="275472"/>
                </a:lnTo>
                <a:lnTo>
                  <a:pt x="458724" y="263055"/>
                </a:lnTo>
                <a:lnTo>
                  <a:pt x="487968" y="235889"/>
                </a:lnTo>
                <a:lnTo>
                  <a:pt x="408940" y="235889"/>
                </a:lnTo>
                <a:lnTo>
                  <a:pt x="401320" y="235399"/>
                </a:lnTo>
                <a:lnTo>
                  <a:pt x="364851" y="212923"/>
                </a:lnTo>
                <a:lnTo>
                  <a:pt x="353314" y="174548"/>
                </a:lnTo>
                <a:lnTo>
                  <a:pt x="353775" y="165583"/>
                </a:lnTo>
                <a:lnTo>
                  <a:pt x="369474" y="130100"/>
                </a:lnTo>
                <a:lnTo>
                  <a:pt x="408940" y="113207"/>
                </a:lnTo>
                <a:lnTo>
                  <a:pt x="487935" y="113207"/>
                </a:lnTo>
                <a:lnTo>
                  <a:pt x="486834" y="111507"/>
                </a:lnTo>
                <a:lnTo>
                  <a:pt x="447266" y="80286"/>
                </a:lnTo>
                <a:lnTo>
                  <a:pt x="422317" y="73622"/>
                </a:lnTo>
                <a:lnTo>
                  <a:pt x="408940" y="72796"/>
                </a:lnTo>
                <a:close/>
              </a:path>
              <a:path w="857250" h="276860">
                <a:moveTo>
                  <a:pt x="487935" y="113207"/>
                </a:moveTo>
                <a:lnTo>
                  <a:pt x="408940" y="113207"/>
                </a:lnTo>
                <a:lnTo>
                  <a:pt x="416633" y="113686"/>
                </a:lnTo>
                <a:lnTo>
                  <a:pt x="423910" y="115125"/>
                </a:lnTo>
                <a:lnTo>
                  <a:pt x="457073" y="142328"/>
                </a:lnTo>
                <a:lnTo>
                  <a:pt x="464439" y="174548"/>
                </a:lnTo>
                <a:lnTo>
                  <a:pt x="463966" y="183368"/>
                </a:lnTo>
                <a:lnTo>
                  <a:pt x="448389" y="218717"/>
                </a:lnTo>
                <a:lnTo>
                  <a:pt x="408940" y="235889"/>
                </a:lnTo>
                <a:lnTo>
                  <a:pt x="487968" y="235889"/>
                </a:lnTo>
                <a:lnTo>
                  <a:pt x="506047" y="188769"/>
                </a:lnTo>
                <a:lnTo>
                  <a:pt x="506857" y="174548"/>
                </a:lnTo>
                <a:lnTo>
                  <a:pt x="506046" y="160356"/>
                </a:lnTo>
                <a:lnTo>
                  <a:pt x="503611" y="146924"/>
                </a:lnTo>
                <a:lnTo>
                  <a:pt x="499547" y="134252"/>
                </a:lnTo>
                <a:lnTo>
                  <a:pt x="493903" y="122428"/>
                </a:lnTo>
                <a:lnTo>
                  <a:pt x="487935" y="113207"/>
                </a:lnTo>
                <a:close/>
              </a:path>
              <a:path w="857250" h="276860">
                <a:moveTo>
                  <a:pt x="592201" y="118833"/>
                </a:moveTo>
                <a:lnTo>
                  <a:pt x="549656" y="118833"/>
                </a:lnTo>
                <a:lnTo>
                  <a:pt x="549777" y="225374"/>
                </a:lnTo>
                <a:lnTo>
                  <a:pt x="563880" y="263372"/>
                </a:lnTo>
                <a:lnTo>
                  <a:pt x="596265" y="272796"/>
                </a:lnTo>
                <a:lnTo>
                  <a:pt x="607060" y="272796"/>
                </a:lnTo>
                <a:lnTo>
                  <a:pt x="614172" y="270827"/>
                </a:lnTo>
                <a:lnTo>
                  <a:pt x="627380" y="262915"/>
                </a:lnTo>
                <a:lnTo>
                  <a:pt x="630809" y="257441"/>
                </a:lnTo>
                <a:lnTo>
                  <a:pt x="630809" y="245084"/>
                </a:lnTo>
                <a:lnTo>
                  <a:pt x="629158" y="240563"/>
                </a:lnTo>
                <a:lnTo>
                  <a:pt x="625729" y="236918"/>
                </a:lnTo>
                <a:lnTo>
                  <a:pt x="622913" y="233756"/>
                </a:lnTo>
                <a:lnTo>
                  <a:pt x="600202" y="233756"/>
                </a:lnTo>
                <a:lnTo>
                  <a:pt x="598551" y="233464"/>
                </a:lnTo>
                <a:lnTo>
                  <a:pt x="597154" y="232905"/>
                </a:lnTo>
                <a:lnTo>
                  <a:pt x="595630" y="232333"/>
                </a:lnTo>
                <a:lnTo>
                  <a:pt x="594487" y="231305"/>
                </a:lnTo>
                <a:lnTo>
                  <a:pt x="593471" y="229819"/>
                </a:lnTo>
                <a:lnTo>
                  <a:pt x="592709" y="228282"/>
                </a:lnTo>
                <a:lnTo>
                  <a:pt x="592201" y="225374"/>
                </a:lnTo>
                <a:lnTo>
                  <a:pt x="592201" y="118833"/>
                </a:lnTo>
                <a:close/>
              </a:path>
              <a:path w="857250" h="276860">
                <a:moveTo>
                  <a:pt x="618490" y="231368"/>
                </a:moveTo>
                <a:lnTo>
                  <a:pt x="610616" y="231368"/>
                </a:lnTo>
                <a:lnTo>
                  <a:pt x="608076" y="231762"/>
                </a:lnTo>
                <a:lnTo>
                  <a:pt x="604520" y="233349"/>
                </a:lnTo>
                <a:lnTo>
                  <a:pt x="603123" y="233756"/>
                </a:lnTo>
                <a:lnTo>
                  <a:pt x="622913" y="233756"/>
                </a:lnTo>
                <a:lnTo>
                  <a:pt x="622427" y="233210"/>
                </a:lnTo>
                <a:lnTo>
                  <a:pt x="618490" y="231368"/>
                </a:lnTo>
                <a:close/>
              </a:path>
              <a:path w="857250" h="276860">
                <a:moveTo>
                  <a:pt x="622554" y="78422"/>
                </a:moveTo>
                <a:lnTo>
                  <a:pt x="529209" y="78422"/>
                </a:lnTo>
                <a:lnTo>
                  <a:pt x="524383" y="80365"/>
                </a:lnTo>
                <a:lnTo>
                  <a:pt x="520446" y="84239"/>
                </a:lnTo>
                <a:lnTo>
                  <a:pt x="516382" y="88061"/>
                </a:lnTo>
                <a:lnTo>
                  <a:pt x="514350" y="92722"/>
                </a:lnTo>
                <a:lnTo>
                  <a:pt x="514350" y="104000"/>
                </a:lnTo>
                <a:lnTo>
                  <a:pt x="516382" y="108877"/>
                </a:lnTo>
                <a:lnTo>
                  <a:pt x="520446" y="112864"/>
                </a:lnTo>
                <a:lnTo>
                  <a:pt x="524383" y="116852"/>
                </a:lnTo>
                <a:lnTo>
                  <a:pt x="529082" y="118833"/>
                </a:lnTo>
                <a:lnTo>
                  <a:pt x="622554" y="118833"/>
                </a:lnTo>
                <a:lnTo>
                  <a:pt x="627380" y="116903"/>
                </a:lnTo>
                <a:lnTo>
                  <a:pt x="631190" y="113030"/>
                </a:lnTo>
                <a:lnTo>
                  <a:pt x="635127" y="109156"/>
                </a:lnTo>
                <a:lnTo>
                  <a:pt x="637032" y="104343"/>
                </a:lnTo>
                <a:lnTo>
                  <a:pt x="637032" y="93179"/>
                </a:lnTo>
                <a:lnTo>
                  <a:pt x="635127" y="88480"/>
                </a:lnTo>
                <a:lnTo>
                  <a:pt x="631190" y="84493"/>
                </a:lnTo>
                <a:lnTo>
                  <a:pt x="627380" y="80454"/>
                </a:lnTo>
                <a:lnTo>
                  <a:pt x="622554" y="78422"/>
                </a:lnTo>
                <a:close/>
              </a:path>
              <a:path w="857250" h="276860">
                <a:moveTo>
                  <a:pt x="577342" y="30835"/>
                </a:moveTo>
                <a:lnTo>
                  <a:pt x="565404" y="30835"/>
                </a:lnTo>
                <a:lnTo>
                  <a:pt x="560324" y="32854"/>
                </a:lnTo>
                <a:lnTo>
                  <a:pt x="556133" y="36906"/>
                </a:lnTo>
                <a:lnTo>
                  <a:pt x="551815" y="40957"/>
                </a:lnTo>
                <a:lnTo>
                  <a:pt x="549656" y="45986"/>
                </a:lnTo>
                <a:lnTo>
                  <a:pt x="549656" y="78422"/>
                </a:lnTo>
                <a:lnTo>
                  <a:pt x="592201" y="78422"/>
                </a:lnTo>
                <a:lnTo>
                  <a:pt x="592132" y="45986"/>
                </a:lnTo>
                <a:lnTo>
                  <a:pt x="590296" y="41186"/>
                </a:lnTo>
                <a:lnTo>
                  <a:pt x="586232" y="37084"/>
                </a:lnTo>
                <a:lnTo>
                  <a:pt x="582295" y="32918"/>
                </a:lnTo>
                <a:lnTo>
                  <a:pt x="577342" y="30835"/>
                </a:lnTo>
                <a:close/>
              </a:path>
              <a:path w="857250" h="276860">
                <a:moveTo>
                  <a:pt x="689229" y="17513"/>
                </a:moveTo>
                <a:lnTo>
                  <a:pt x="674624" y="17513"/>
                </a:lnTo>
                <a:lnTo>
                  <a:pt x="668655" y="19304"/>
                </a:lnTo>
                <a:lnTo>
                  <a:pt x="663984" y="22974"/>
                </a:lnTo>
                <a:lnTo>
                  <a:pt x="659511" y="26428"/>
                </a:lnTo>
                <a:lnTo>
                  <a:pt x="657098" y="31838"/>
                </a:lnTo>
                <a:lnTo>
                  <a:pt x="657118" y="51231"/>
                </a:lnTo>
                <a:lnTo>
                  <a:pt x="659257" y="56578"/>
                </a:lnTo>
                <a:lnTo>
                  <a:pt x="663575" y="60236"/>
                </a:lnTo>
                <a:lnTo>
                  <a:pt x="668020" y="63817"/>
                </a:lnTo>
                <a:lnTo>
                  <a:pt x="673989" y="65608"/>
                </a:lnTo>
                <a:lnTo>
                  <a:pt x="688848" y="65608"/>
                </a:lnTo>
                <a:lnTo>
                  <a:pt x="694690" y="63817"/>
                </a:lnTo>
                <a:lnTo>
                  <a:pt x="699135" y="60236"/>
                </a:lnTo>
                <a:lnTo>
                  <a:pt x="703707" y="56642"/>
                </a:lnTo>
                <a:lnTo>
                  <a:pt x="705993" y="51231"/>
                </a:lnTo>
                <a:lnTo>
                  <a:pt x="705944" y="31838"/>
                </a:lnTo>
                <a:lnTo>
                  <a:pt x="703707" y="26568"/>
                </a:lnTo>
                <a:lnTo>
                  <a:pt x="699298" y="22898"/>
                </a:lnTo>
                <a:lnTo>
                  <a:pt x="695071" y="19342"/>
                </a:lnTo>
                <a:lnTo>
                  <a:pt x="689229" y="17513"/>
                </a:lnTo>
                <a:close/>
              </a:path>
              <a:path w="857250" h="276860">
                <a:moveTo>
                  <a:pt x="687451" y="74587"/>
                </a:moveTo>
                <a:lnTo>
                  <a:pt x="675640" y="74587"/>
                </a:lnTo>
                <a:lnTo>
                  <a:pt x="670560" y="76631"/>
                </a:lnTo>
                <a:lnTo>
                  <a:pt x="666496" y="80733"/>
                </a:lnTo>
                <a:lnTo>
                  <a:pt x="662305" y="84836"/>
                </a:lnTo>
                <a:lnTo>
                  <a:pt x="660273" y="89852"/>
                </a:lnTo>
                <a:lnTo>
                  <a:pt x="660298" y="257111"/>
                </a:lnTo>
                <a:lnTo>
                  <a:pt x="662305" y="262115"/>
                </a:lnTo>
                <a:lnTo>
                  <a:pt x="670179" y="270662"/>
                </a:lnTo>
                <a:lnTo>
                  <a:pt x="675259" y="272796"/>
                </a:lnTo>
                <a:lnTo>
                  <a:pt x="687578" y="272796"/>
                </a:lnTo>
                <a:lnTo>
                  <a:pt x="692531" y="270687"/>
                </a:lnTo>
                <a:lnTo>
                  <a:pt x="696595" y="266471"/>
                </a:lnTo>
                <a:lnTo>
                  <a:pt x="700659" y="262204"/>
                </a:lnTo>
                <a:lnTo>
                  <a:pt x="702818" y="257111"/>
                </a:lnTo>
                <a:lnTo>
                  <a:pt x="702818" y="89852"/>
                </a:lnTo>
                <a:lnTo>
                  <a:pt x="700659" y="84836"/>
                </a:lnTo>
                <a:lnTo>
                  <a:pt x="692531" y="76631"/>
                </a:lnTo>
                <a:lnTo>
                  <a:pt x="687451" y="74587"/>
                </a:lnTo>
                <a:close/>
              </a:path>
              <a:path w="857250" h="276860">
                <a:moveTo>
                  <a:pt x="802259" y="120548"/>
                </a:moveTo>
                <a:lnTo>
                  <a:pt x="759714" y="120548"/>
                </a:lnTo>
                <a:lnTo>
                  <a:pt x="759737" y="257111"/>
                </a:lnTo>
                <a:lnTo>
                  <a:pt x="761619" y="262115"/>
                </a:lnTo>
                <a:lnTo>
                  <a:pt x="769493" y="270662"/>
                </a:lnTo>
                <a:lnTo>
                  <a:pt x="774573" y="272796"/>
                </a:lnTo>
                <a:lnTo>
                  <a:pt x="786892" y="272796"/>
                </a:lnTo>
                <a:lnTo>
                  <a:pt x="791972" y="270687"/>
                </a:lnTo>
                <a:lnTo>
                  <a:pt x="796036" y="266471"/>
                </a:lnTo>
                <a:lnTo>
                  <a:pt x="800227" y="262204"/>
                </a:lnTo>
                <a:lnTo>
                  <a:pt x="802259" y="257111"/>
                </a:lnTo>
                <a:lnTo>
                  <a:pt x="802259" y="120548"/>
                </a:lnTo>
                <a:close/>
              </a:path>
              <a:path w="857250" h="276860">
                <a:moveTo>
                  <a:pt x="836930" y="80137"/>
                </a:moveTo>
                <a:lnTo>
                  <a:pt x="737870" y="80137"/>
                </a:lnTo>
                <a:lnTo>
                  <a:pt x="733044" y="81991"/>
                </a:lnTo>
                <a:lnTo>
                  <a:pt x="728980" y="85686"/>
                </a:lnTo>
                <a:lnTo>
                  <a:pt x="724916" y="89331"/>
                </a:lnTo>
                <a:lnTo>
                  <a:pt x="722884" y="94234"/>
                </a:lnTo>
                <a:lnTo>
                  <a:pt x="723004" y="106133"/>
                </a:lnTo>
                <a:lnTo>
                  <a:pt x="724916" y="110578"/>
                </a:lnTo>
                <a:lnTo>
                  <a:pt x="728980" y="114566"/>
                </a:lnTo>
                <a:lnTo>
                  <a:pt x="732917" y="118554"/>
                </a:lnTo>
                <a:lnTo>
                  <a:pt x="737743" y="120548"/>
                </a:lnTo>
                <a:lnTo>
                  <a:pt x="836930" y="120548"/>
                </a:lnTo>
                <a:lnTo>
                  <a:pt x="841756" y="118643"/>
                </a:lnTo>
                <a:lnTo>
                  <a:pt x="845820" y="114820"/>
                </a:lnTo>
                <a:lnTo>
                  <a:pt x="849884" y="110947"/>
                </a:lnTo>
                <a:lnTo>
                  <a:pt x="851916" y="106133"/>
                </a:lnTo>
                <a:lnTo>
                  <a:pt x="851916" y="94576"/>
                </a:lnTo>
                <a:lnTo>
                  <a:pt x="849884" y="89763"/>
                </a:lnTo>
                <a:lnTo>
                  <a:pt x="845820" y="85953"/>
                </a:lnTo>
                <a:lnTo>
                  <a:pt x="841756" y="82067"/>
                </a:lnTo>
                <a:lnTo>
                  <a:pt x="836930" y="80137"/>
                </a:lnTo>
                <a:close/>
              </a:path>
              <a:path w="857250" h="276860">
                <a:moveTo>
                  <a:pt x="826008" y="0"/>
                </a:moveTo>
                <a:lnTo>
                  <a:pt x="821563" y="0"/>
                </a:lnTo>
                <a:lnTo>
                  <a:pt x="808033" y="981"/>
                </a:lnTo>
                <a:lnTo>
                  <a:pt x="769036" y="24259"/>
                </a:lnTo>
                <a:lnTo>
                  <a:pt x="759714" y="58013"/>
                </a:lnTo>
                <a:lnTo>
                  <a:pt x="759714" y="80137"/>
                </a:lnTo>
                <a:lnTo>
                  <a:pt x="802259" y="80137"/>
                </a:lnTo>
                <a:lnTo>
                  <a:pt x="802259" y="53911"/>
                </a:lnTo>
                <a:lnTo>
                  <a:pt x="802767" y="50660"/>
                </a:lnTo>
                <a:lnTo>
                  <a:pt x="813816" y="39382"/>
                </a:lnTo>
                <a:lnTo>
                  <a:pt x="849669" y="39382"/>
                </a:lnTo>
                <a:lnTo>
                  <a:pt x="855218" y="33489"/>
                </a:lnTo>
                <a:lnTo>
                  <a:pt x="857123" y="28676"/>
                </a:lnTo>
                <a:lnTo>
                  <a:pt x="857123" y="16598"/>
                </a:lnTo>
                <a:lnTo>
                  <a:pt x="854837" y="11734"/>
                </a:lnTo>
                <a:lnTo>
                  <a:pt x="850265" y="8369"/>
                </a:lnTo>
                <a:lnTo>
                  <a:pt x="845820" y="5016"/>
                </a:lnTo>
                <a:lnTo>
                  <a:pt x="840867" y="2794"/>
                </a:lnTo>
                <a:lnTo>
                  <a:pt x="830707" y="571"/>
                </a:lnTo>
                <a:lnTo>
                  <a:pt x="826008" y="0"/>
                </a:lnTo>
                <a:close/>
              </a:path>
              <a:path w="857250" h="276860">
                <a:moveTo>
                  <a:pt x="849669" y="39382"/>
                </a:moveTo>
                <a:lnTo>
                  <a:pt x="820801" y="39382"/>
                </a:lnTo>
                <a:lnTo>
                  <a:pt x="824230" y="40043"/>
                </a:lnTo>
                <a:lnTo>
                  <a:pt x="827913" y="41351"/>
                </a:lnTo>
                <a:lnTo>
                  <a:pt x="831723" y="42608"/>
                </a:lnTo>
                <a:lnTo>
                  <a:pt x="835025" y="43230"/>
                </a:lnTo>
                <a:lnTo>
                  <a:pt x="843280" y="43230"/>
                </a:lnTo>
                <a:lnTo>
                  <a:pt x="847852" y="41300"/>
                </a:lnTo>
                <a:lnTo>
                  <a:pt x="849669" y="39382"/>
                </a:lnTo>
                <a:close/>
              </a:path>
            </a:pathLst>
          </a:custGeom>
          <a:solidFill>
            <a:srgbClr val="B75442"/>
          </a:solidFill>
        </p:spPr>
        <p:txBody>
          <a:bodyPr wrap="square" lIns="0" tIns="0" rIns="0" bIns="0" rtlCol="0"/>
          <a:lstStyle/>
          <a:p>
            <a:endParaRPr/>
          </a:p>
        </p:txBody>
      </p:sp>
      <p:pic>
        <p:nvPicPr>
          <p:cNvPr id="4" name="object 4"/>
          <p:cNvPicPr/>
          <p:nvPr/>
        </p:nvPicPr>
        <p:blipFill>
          <a:blip r:embed="rId3" cstate="print"/>
          <a:stretch>
            <a:fillRect/>
          </a:stretch>
        </p:blipFill>
        <p:spPr>
          <a:xfrm>
            <a:off x="11216932" y="5528183"/>
            <a:ext cx="1887562" cy="343458"/>
          </a:xfrm>
          <a:prstGeom prst="rect">
            <a:avLst/>
          </a:prstGeom>
        </p:spPr>
      </p:pic>
      <p:sp>
        <p:nvSpPr>
          <p:cNvPr id="5" name="object 5"/>
          <p:cNvSpPr txBox="1"/>
          <p:nvPr/>
        </p:nvSpPr>
        <p:spPr>
          <a:xfrm>
            <a:off x="11178337" y="3343516"/>
            <a:ext cx="6106795" cy="2969895"/>
          </a:xfrm>
          <a:prstGeom prst="rect">
            <a:avLst/>
          </a:prstGeom>
        </p:spPr>
        <p:txBody>
          <a:bodyPr vert="horz" wrap="square" lIns="0" tIns="11430" rIns="0" bIns="0" rtlCol="0">
            <a:spAutoFit/>
          </a:bodyPr>
          <a:lstStyle/>
          <a:p>
            <a:pPr marL="12065" marR="5080" algn="ctr">
              <a:lnSpc>
                <a:spcPct val="100400"/>
              </a:lnSpc>
              <a:spcBef>
                <a:spcPts val="90"/>
              </a:spcBef>
            </a:pPr>
            <a:r>
              <a:rPr sz="2750" spc="-55" dirty="0">
                <a:solidFill>
                  <a:srgbClr val="B75442"/>
                </a:solidFill>
                <a:latin typeface="Verdana"/>
                <a:cs typeface="Verdana"/>
              </a:rPr>
              <a:t>M</a:t>
            </a:r>
            <a:r>
              <a:rPr sz="2750" spc="5" dirty="0">
                <a:solidFill>
                  <a:srgbClr val="B75442"/>
                </a:solidFill>
                <a:latin typeface="Verdana"/>
                <a:cs typeface="Verdana"/>
              </a:rPr>
              <a:t>o</a:t>
            </a:r>
            <a:r>
              <a:rPr sz="2750" spc="-90" dirty="0">
                <a:solidFill>
                  <a:srgbClr val="B75442"/>
                </a:solidFill>
                <a:latin typeface="Verdana"/>
                <a:cs typeface="Verdana"/>
              </a:rPr>
              <a:t>t</a:t>
            </a:r>
            <a:r>
              <a:rPr sz="2750" spc="-155" dirty="0">
                <a:solidFill>
                  <a:srgbClr val="B75442"/>
                </a:solidFill>
                <a:latin typeface="Verdana"/>
                <a:cs typeface="Verdana"/>
              </a:rPr>
              <a:t>i</a:t>
            </a:r>
            <a:r>
              <a:rPr sz="2750" spc="95" dirty="0">
                <a:solidFill>
                  <a:srgbClr val="B75442"/>
                </a:solidFill>
                <a:latin typeface="Verdana"/>
                <a:cs typeface="Verdana"/>
              </a:rPr>
              <a:t>f</a:t>
            </a:r>
            <a:r>
              <a:rPr sz="2750" spc="-210" dirty="0">
                <a:solidFill>
                  <a:srgbClr val="B75442"/>
                </a:solidFill>
                <a:latin typeface="Verdana"/>
                <a:cs typeface="Verdana"/>
              </a:rPr>
              <a:t> </a:t>
            </a:r>
            <a:r>
              <a:rPr sz="2750" spc="35" dirty="0">
                <a:solidFill>
                  <a:srgbClr val="B75442"/>
                </a:solidFill>
                <a:latin typeface="Verdana"/>
                <a:cs typeface="Verdana"/>
              </a:rPr>
              <a:t>a</a:t>
            </a:r>
            <a:r>
              <a:rPr sz="2750" spc="-30" dirty="0">
                <a:solidFill>
                  <a:srgbClr val="B75442"/>
                </a:solidFill>
                <a:latin typeface="Verdana"/>
                <a:cs typeface="Verdana"/>
              </a:rPr>
              <a:t>d</a:t>
            </a:r>
            <a:r>
              <a:rPr sz="2750" spc="35" dirty="0">
                <a:solidFill>
                  <a:srgbClr val="B75442"/>
                </a:solidFill>
                <a:latin typeface="Verdana"/>
                <a:cs typeface="Verdana"/>
              </a:rPr>
              <a:t>a</a:t>
            </a:r>
            <a:r>
              <a:rPr sz="2750" spc="-95" dirty="0">
                <a:solidFill>
                  <a:srgbClr val="B75442"/>
                </a:solidFill>
                <a:latin typeface="Verdana"/>
                <a:cs typeface="Verdana"/>
              </a:rPr>
              <a:t>l</a:t>
            </a:r>
            <a:r>
              <a:rPr sz="2750" spc="35" dirty="0">
                <a:solidFill>
                  <a:srgbClr val="B75442"/>
                </a:solidFill>
                <a:latin typeface="Verdana"/>
                <a:cs typeface="Verdana"/>
              </a:rPr>
              <a:t>a</a:t>
            </a:r>
            <a:r>
              <a:rPr sz="2750" spc="-160" dirty="0">
                <a:solidFill>
                  <a:srgbClr val="B75442"/>
                </a:solidFill>
                <a:latin typeface="Verdana"/>
                <a:cs typeface="Verdana"/>
              </a:rPr>
              <a:t>h</a:t>
            </a:r>
            <a:r>
              <a:rPr sz="2750" spc="-210" dirty="0">
                <a:solidFill>
                  <a:srgbClr val="B75442"/>
                </a:solidFill>
                <a:latin typeface="Verdana"/>
                <a:cs typeface="Verdana"/>
              </a:rPr>
              <a:t> </a:t>
            </a:r>
            <a:r>
              <a:rPr sz="2750" spc="-30" dirty="0">
                <a:latin typeface="Verdana"/>
                <a:cs typeface="Verdana"/>
              </a:rPr>
              <a:t>d</a:t>
            </a:r>
            <a:r>
              <a:rPr sz="2750" spc="5" dirty="0">
                <a:latin typeface="Verdana"/>
                <a:cs typeface="Verdana"/>
              </a:rPr>
              <a:t>o</a:t>
            </a:r>
            <a:r>
              <a:rPr sz="2750" spc="-135" dirty="0">
                <a:latin typeface="Verdana"/>
                <a:cs typeface="Verdana"/>
              </a:rPr>
              <a:t>r</a:t>
            </a:r>
            <a:r>
              <a:rPr sz="2750" spc="5" dirty="0">
                <a:latin typeface="Verdana"/>
                <a:cs typeface="Verdana"/>
              </a:rPr>
              <a:t>o</a:t>
            </a:r>
            <a:r>
              <a:rPr sz="2750" spc="-140" dirty="0">
                <a:latin typeface="Verdana"/>
                <a:cs typeface="Verdana"/>
              </a:rPr>
              <a:t>n</a:t>
            </a:r>
            <a:r>
              <a:rPr sz="2750" dirty="0">
                <a:latin typeface="Verdana"/>
                <a:cs typeface="Verdana"/>
              </a:rPr>
              <a:t>g</a:t>
            </a:r>
            <a:r>
              <a:rPr sz="2750" spc="35" dirty="0">
                <a:latin typeface="Verdana"/>
                <a:cs typeface="Verdana"/>
              </a:rPr>
              <a:t>a</a:t>
            </a:r>
            <a:r>
              <a:rPr sz="2750" spc="-135" dirty="0">
                <a:latin typeface="Verdana"/>
                <a:cs typeface="Verdana"/>
              </a:rPr>
              <a:t>n</a:t>
            </a:r>
            <a:r>
              <a:rPr sz="2750" spc="-210" dirty="0">
                <a:latin typeface="Verdana"/>
                <a:cs typeface="Verdana"/>
              </a:rPr>
              <a:t> </a:t>
            </a:r>
            <a:r>
              <a:rPr sz="2750" spc="-50" dirty="0">
                <a:solidFill>
                  <a:srgbClr val="B75442"/>
                </a:solidFill>
                <a:latin typeface="Verdana"/>
                <a:cs typeface="Verdana"/>
              </a:rPr>
              <a:t>y</a:t>
            </a:r>
            <a:r>
              <a:rPr sz="2750" spc="35" dirty="0">
                <a:solidFill>
                  <a:srgbClr val="B75442"/>
                </a:solidFill>
                <a:latin typeface="Verdana"/>
                <a:cs typeface="Verdana"/>
              </a:rPr>
              <a:t>a</a:t>
            </a:r>
            <a:r>
              <a:rPr sz="2750" spc="-140" dirty="0">
                <a:solidFill>
                  <a:srgbClr val="B75442"/>
                </a:solidFill>
                <a:latin typeface="Verdana"/>
                <a:cs typeface="Verdana"/>
              </a:rPr>
              <a:t>n</a:t>
            </a:r>
            <a:r>
              <a:rPr sz="2750" spc="10" dirty="0">
                <a:solidFill>
                  <a:srgbClr val="B75442"/>
                </a:solidFill>
                <a:latin typeface="Verdana"/>
                <a:cs typeface="Verdana"/>
              </a:rPr>
              <a:t>g  </a:t>
            </a:r>
            <a:r>
              <a:rPr sz="2750" spc="-160" dirty="0">
                <a:solidFill>
                  <a:srgbClr val="B75442"/>
                </a:solidFill>
                <a:latin typeface="Verdana"/>
                <a:cs typeface="Verdana"/>
              </a:rPr>
              <a:t>m</a:t>
            </a:r>
            <a:r>
              <a:rPr sz="2750" spc="-65" dirty="0">
                <a:solidFill>
                  <a:srgbClr val="B75442"/>
                </a:solidFill>
                <a:latin typeface="Verdana"/>
                <a:cs typeface="Verdana"/>
              </a:rPr>
              <a:t>e</a:t>
            </a:r>
            <a:r>
              <a:rPr sz="2750" spc="-160" dirty="0">
                <a:solidFill>
                  <a:srgbClr val="B75442"/>
                </a:solidFill>
                <a:latin typeface="Verdana"/>
                <a:cs typeface="Verdana"/>
              </a:rPr>
              <a:t>m</a:t>
            </a:r>
            <a:r>
              <a:rPr sz="2750" spc="-30" dirty="0">
                <a:solidFill>
                  <a:srgbClr val="B75442"/>
                </a:solidFill>
                <a:latin typeface="Verdana"/>
                <a:cs typeface="Verdana"/>
              </a:rPr>
              <a:t>p</a:t>
            </a:r>
            <a:r>
              <a:rPr sz="2750" spc="-65" dirty="0">
                <a:solidFill>
                  <a:srgbClr val="B75442"/>
                </a:solidFill>
                <a:latin typeface="Verdana"/>
                <a:cs typeface="Verdana"/>
              </a:rPr>
              <a:t>e</a:t>
            </a:r>
            <a:r>
              <a:rPr sz="2750" spc="-140" dirty="0">
                <a:solidFill>
                  <a:srgbClr val="B75442"/>
                </a:solidFill>
                <a:latin typeface="Verdana"/>
                <a:cs typeface="Verdana"/>
              </a:rPr>
              <a:t>n</a:t>
            </a:r>
            <a:r>
              <a:rPr sz="2750" dirty="0">
                <a:solidFill>
                  <a:srgbClr val="B75442"/>
                </a:solidFill>
                <a:latin typeface="Verdana"/>
                <a:cs typeface="Verdana"/>
              </a:rPr>
              <a:t>g</a:t>
            </a:r>
            <a:r>
              <a:rPr sz="2750" spc="35" dirty="0">
                <a:solidFill>
                  <a:srgbClr val="B75442"/>
                </a:solidFill>
                <a:latin typeface="Verdana"/>
                <a:cs typeface="Verdana"/>
              </a:rPr>
              <a:t>a</a:t>
            </a:r>
            <a:r>
              <a:rPr sz="2750" spc="-75" dirty="0">
                <a:solidFill>
                  <a:srgbClr val="B75442"/>
                </a:solidFill>
                <a:latin typeface="Verdana"/>
                <a:cs typeface="Verdana"/>
              </a:rPr>
              <a:t>r</a:t>
            </a:r>
            <a:r>
              <a:rPr sz="2750" spc="-165" dirty="0">
                <a:solidFill>
                  <a:srgbClr val="B75442"/>
                </a:solidFill>
                <a:latin typeface="Verdana"/>
                <a:cs typeface="Verdana"/>
              </a:rPr>
              <a:t>uh</a:t>
            </a:r>
            <a:r>
              <a:rPr sz="2750" spc="-150" dirty="0">
                <a:solidFill>
                  <a:srgbClr val="B75442"/>
                </a:solidFill>
                <a:latin typeface="Verdana"/>
                <a:cs typeface="Verdana"/>
              </a:rPr>
              <a:t>i</a:t>
            </a:r>
            <a:r>
              <a:rPr sz="2750" spc="-210" dirty="0">
                <a:solidFill>
                  <a:srgbClr val="B75442"/>
                </a:solidFill>
                <a:latin typeface="Verdana"/>
                <a:cs typeface="Verdana"/>
              </a:rPr>
              <a:t> </a:t>
            </a:r>
            <a:r>
              <a:rPr sz="2750" spc="-30" dirty="0">
                <a:solidFill>
                  <a:srgbClr val="B75442"/>
                </a:solidFill>
                <a:latin typeface="Verdana"/>
                <a:cs typeface="Verdana"/>
              </a:rPr>
              <a:t>p</a:t>
            </a:r>
            <a:r>
              <a:rPr sz="2750" spc="-65" dirty="0">
                <a:solidFill>
                  <a:srgbClr val="B75442"/>
                </a:solidFill>
                <a:latin typeface="Verdana"/>
                <a:cs typeface="Verdana"/>
              </a:rPr>
              <a:t>e</a:t>
            </a:r>
            <a:r>
              <a:rPr sz="2750" spc="-75" dirty="0">
                <a:solidFill>
                  <a:srgbClr val="B75442"/>
                </a:solidFill>
                <a:latin typeface="Verdana"/>
                <a:cs typeface="Verdana"/>
              </a:rPr>
              <a:t>r</a:t>
            </a:r>
            <a:r>
              <a:rPr sz="2750" spc="-155" dirty="0">
                <a:solidFill>
                  <a:srgbClr val="B75442"/>
                </a:solidFill>
                <a:latin typeface="Verdana"/>
                <a:cs typeface="Verdana"/>
              </a:rPr>
              <a:t>i</a:t>
            </a:r>
            <a:r>
              <a:rPr sz="2750" spc="-95" dirty="0">
                <a:solidFill>
                  <a:srgbClr val="B75442"/>
                </a:solidFill>
                <a:latin typeface="Verdana"/>
                <a:cs typeface="Verdana"/>
              </a:rPr>
              <a:t>l</a:t>
            </a:r>
            <a:r>
              <a:rPr sz="2750" spc="35" dirty="0">
                <a:solidFill>
                  <a:srgbClr val="B75442"/>
                </a:solidFill>
                <a:latin typeface="Verdana"/>
                <a:cs typeface="Verdana"/>
              </a:rPr>
              <a:t>a</a:t>
            </a:r>
            <a:r>
              <a:rPr sz="2750" spc="-140" dirty="0">
                <a:solidFill>
                  <a:srgbClr val="B75442"/>
                </a:solidFill>
                <a:latin typeface="Verdana"/>
                <a:cs typeface="Verdana"/>
              </a:rPr>
              <a:t>k</a:t>
            </a:r>
            <a:r>
              <a:rPr sz="2750" spc="-160" dirty="0">
                <a:solidFill>
                  <a:srgbClr val="B75442"/>
                </a:solidFill>
                <a:latin typeface="Verdana"/>
                <a:cs typeface="Verdana"/>
              </a:rPr>
              <a:t>u</a:t>
            </a:r>
            <a:r>
              <a:rPr sz="2750" spc="-210" dirty="0">
                <a:solidFill>
                  <a:srgbClr val="B75442"/>
                </a:solidFill>
                <a:latin typeface="Verdana"/>
                <a:cs typeface="Verdana"/>
              </a:rPr>
              <a:t> </a:t>
            </a:r>
            <a:r>
              <a:rPr sz="2750" spc="-135" dirty="0">
                <a:solidFill>
                  <a:srgbClr val="B75442"/>
                </a:solidFill>
                <a:latin typeface="Verdana"/>
                <a:cs typeface="Verdana"/>
              </a:rPr>
              <a:t>s</a:t>
            </a:r>
            <a:r>
              <a:rPr sz="2750" spc="-65" dirty="0">
                <a:solidFill>
                  <a:srgbClr val="B75442"/>
                </a:solidFill>
                <a:latin typeface="Verdana"/>
                <a:cs typeface="Verdana"/>
              </a:rPr>
              <a:t>e</a:t>
            </a:r>
            <a:r>
              <a:rPr sz="2750" spc="5" dirty="0">
                <a:solidFill>
                  <a:srgbClr val="B75442"/>
                </a:solidFill>
                <a:latin typeface="Verdana"/>
                <a:cs typeface="Verdana"/>
              </a:rPr>
              <a:t>o</a:t>
            </a:r>
            <a:r>
              <a:rPr sz="2750" spc="-105" dirty="0">
                <a:solidFill>
                  <a:srgbClr val="B75442"/>
                </a:solidFill>
                <a:latin typeface="Verdana"/>
                <a:cs typeface="Verdana"/>
              </a:rPr>
              <a:t>r</a:t>
            </a:r>
            <a:r>
              <a:rPr sz="2750" spc="35" dirty="0">
                <a:solidFill>
                  <a:srgbClr val="B75442"/>
                </a:solidFill>
                <a:latin typeface="Verdana"/>
                <a:cs typeface="Verdana"/>
              </a:rPr>
              <a:t>a</a:t>
            </a:r>
            <a:r>
              <a:rPr sz="2750" spc="-140" dirty="0">
                <a:solidFill>
                  <a:srgbClr val="B75442"/>
                </a:solidFill>
                <a:latin typeface="Verdana"/>
                <a:cs typeface="Verdana"/>
              </a:rPr>
              <a:t>n</a:t>
            </a:r>
            <a:r>
              <a:rPr sz="2750" spc="10" dirty="0">
                <a:solidFill>
                  <a:srgbClr val="B75442"/>
                </a:solidFill>
                <a:latin typeface="Verdana"/>
                <a:cs typeface="Verdana"/>
              </a:rPr>
              <a:t>g  </a:t>
            </a:r>
            <a:r>
              <a:rPr sz="2750" spc="-30" dirty="0">
                <a:solidFill>
                  <a:srgbClr val="B75442"/>
                </a:solidFill>
                <a:latin typeface="Verdana"/>
                <a:cs typeface="Verdana"/>
              </a:rPr>
              <a:t>p</a:t>
            </a:r>
            <a:r>
              <a:rPr sz="2750" spc="-65" dirty="0">
                <a:solidFill>
                  <a:srgbClr val="B75442"/>
                </a:solidFill>
                <a:latin typeface="Verdana"/>
                <a:cs typeface="Verdana"/>
              </a:rPr>
              <a:t>e</a:t>
            </a:r>
            <a:r>
              <a:rPr sz="2750" spc="-160" dirty="0">
                <a:solidFill>
                  <a:srgbClr val="B75442"/>
                </a:solidFill>
                <a:latin typeface="Verdana"/>
                <a:cs typeface="Verdana"/>
              </a:rPr>
              <a:t>m</a:t>
            </a:r>
            <a:r>
              <a:rPr sz="2750" spc="-155" dirty="0">
                <a:solidFill>
                  <a:srgbClr val="B75442"/>
                </a:solidFill>
                <a:latin typeface="Verdana"/>
                <a:cs typeface="Verdana"/>
              </a:rPr>
              <a:t>i</a:t>
            </a:r>
            <a:r>
              <a:rPr sz="2750" spc="-160" dirty="0">
                <a:solidFill>
                  <a:srgbClr val="B75442"/>
                </a:solidFill>
                <a:latin typeface="Verdana"/>
                <a:cs typeface="Verdana"/>
              </a:rPr>
              <a:t>m</a:t>
            </a:r>
            <a:r>
              <a:rPr sz="2750" spc="-30" dirty="0">
                <a:solidFill>
                  <a:srgbClr val="B75442"/>
                </a:solidFill>
                <a:latin typeface="Verdana"/>
                <a:cs typeface="Verdana"/>
              </a:rPr>
              <a:t>p</a:t>
            </a:r>
            <a:r>
              <a:rPr sz="2750" spc="-155" dirty="0">
                <a:solidFill>
                  <a:srgbClr val="B75442"/>
                </a:solidFill>
                <a:latin typeface="Verdana"/>
                <a:cs typeface="Verdana"/>
              </a:rPr>
              <a:t>i</a:t>
            </a:r>
            <a:r>
              <a:rPr sz="2750" spc="-140" dirty="0">
                <a:solidFill>
                  <a:srgbClr val="B75442"/>
                </a:solidFill>
                <a:latin typeface="Verdana"/>
                <a:cs typeface="Verdana"/>
              </a:rPr>
              <a:t>n</a:t>
            </a:r>
            <a:r>
              <a:rPr sz="2750" spc="-440" dirty="0">
                <a:solidFill>
                  <a:srgbClr val="B75442"/>
                </a:solidFill>
                <a:latin typeface="Verdana"/>
                <a:cs typeface="Verdana"/>
              </a:rPr>
              <a:t>.</a:t>
            </a:r>
            <a:r>
              <a:rPr sz="2750" spc="-210" dirty="0">
                <a:solidFill>
                  <a:srgbClr val="B75442"/>
                </a:solidFill>
                <a:latin typeface="Verdana"/>
                <a:cs typeface="Verdana"/>
              </a:rPr>
              <a:t> </a:t>
            </a:r>
            <a:r>
              <a:rPr sz="2750" spc="-55" dirty="0">
                <a:solidFill>
                  <a:srgbClr val="B75442"/>
                </a:solidFill>
                <a:latin typeface="Verdana"/>
                <a:cs typeface="Verdana"/>
              </a:rPr>
              <a:t>M</a:t>
            </a:r>
            <a:r>
              <a:rPr sz="2750" spc="-65" dirty="0">
                <a:solidFill>
                  <a:srgbClr val="B75442"/>
                </a:solidFill>
                <a:latin typeface="Verdana"/>
                <a:cs typeface="Verdana"/>
              </a:rPr>
              <a:t>e</a:t>
            </a:r>
            <a:r>
              <a:rPr sz="2750" spc="-160" dirty="0">
                <a:solidFill>
                  <a:srgbClr val="B75442"/>
                </a:solidFill>
                <a:latin typeface="Verdana"/>
                <a:cs typeface="Verdana"/>
              </a:rPr>
              <a:t>m</a:t>
            </a:r>
            <a:r>
              <a:rPr sz="2750" spc="35" dirty="0">
                <a:solidFill>
                  <a:srgbClr val="B75442"/>
                </a:solidFill>
                <a:latin typeface="Verdana"/>
                <a:cs typeface="Verdana"/>
              </a:rPr>
              <a:t>a</a:t>
            </a:r>
            <a:r>
              <a:rPr sz="2750" spc="-165" dirty="0">
                <a:solidFill>
                  <a:srgbClr val="B75442"/>
                </a:solidFill>
                <a:latin typeface="Verdana"/>
                <a:cs typeface="Verdana"/>
              </a:rPr>
              <a:t>h</a:t>
            </a:r>
            <a:r>
              <a:rPr sz="2750" spc="35" dirty="0">
                <a:solidFill>
                  <a:srgbClr val="B75442"/>
                </a:solidFill>
                <a:latin typeface="Verdana"/>
                <a:cs typeface="Verdana"/>
              </a:rPr>
              <a:t>a</a:t>
            </a:r>
            <a:r>
              <a:rPr sz="2750" spc="-160" dirty="0">
                <a:solidFill>
                  <a:srgbClr val="B75442"/>
                </a:solidFill>
                <a:latin typeface="Verdana"/>
                <a:cs typeface="Verdana"/>
              </a:rPr>
              <a:t>m</a:t>
            </a:r>
            <a:r>
              <a:rPr sz="2750" spc="-150" dirty="0">
                <a:solidFill>
                  <a:srgbClr val="B75442"/>
                </a:solidFill>
                <a:latin typeface="Verdana"/>
                <a:cs typeface="Verdana"/>
              </a:rPr>
              <a:t>i</a:t>
            </a:r>
            <a:r>
              <a:rPr sz="2750" spc="-210" dirty="0">
                <a:solidFill>
                  <a:srgbClr val="B75442"/>
                </a:solidFill>
                <a:latin typeface="Verdana"/>
                <a:cs typeface="Verdana"/>
              </a:rPr>
              <a:t> </a:t>
            </a:r>
            <a:r>
              <a:rPr sz="2750" spc="-160" dirty="0">
                <a:latin typeface="Verdana"/>
                <a:cs typeface="Verdana"/>
              </a:rPr>
              <a:t>m</a:t>
            </a:r>
            <a:r>
              <a:rPr sz="2750" spc="5" dirty="0">
                <a:latin typeface="Verdana"/>
                <a:cs typeface="Verdana"/>
              </a:rPr>
              <a:t>o</a:t>
            </a:r>
            <a:r>
              <a:rPr sz="2750" spc="-90" dirty="0">
                <a:latin typeface="Verdana"/>
                <a:cs typeface="Verdana"/>
              </a:rPr>
              <a:t>t</a:t>
            </a:r>
            <a:r>
              <a:rPr sz="2750" spc="-155" dirty="0">
                <a:latin typeface="Verdana"/>
                <a:cs typeface="Verdana"/>
              </a:rPr>
              <a:t>i</a:t>
            </a:r>
            <a:r>
              <a:rPr sz="2750" spc="95" dirty="0">
                <a:latin typeface="Verdana"/>
                <a:cs typeface="Verdana"/>
              </a:rPr>
              <a:t>f</a:t>
            </a:r>
            <a:r>
              <a:rPr sz="2750" spc="-210" dirty="0">
                <a:latin typeface="Verdana"/>
                <a:cs typeface="Verdana"/>
              </a:rPr>
              <a:t> </a:t>
            </a:r>
            <a:r>
              <a:rPr sz="2750" spc="-155" dirty="0">
                <a:solidFill>
                  <a:srgbClr val="B75442"/>
                </a:solidFill>
                <a:latin typeface="Verdana"/>
                <a:cs typeface="Verdana"/>
              </a:rPr>
              <a:t>i</a:t>
            </a:r>
            <a:r>
              <a:rPr sz="2750" spc="-140" dirty="0">
                <a:solidFill>
                  <a:srgbClr val="B75442"/>
                </a:solidFill>
                <a:latin typeface="Verdana"/>
                <a:cs typeface="Verdana"/>
              </a:rPr>
              <a:t>n</a:t>
            </a:r>
            <a:r>
              <a:rPr sz="2750" spc="-175" dirty="0">
                <a:solidFill>
                  <a:srgbClr val="B75442"/>
                </a:solidFill>
                <a:latin typeface="Verdana"/>
                <a:cs typeface="Verdana"/>
              </a:rPr>
              <a:t>i  </a:t>
            </a:r>
            <a:r>
              <a:rPr sz="2750" spc="-160" dirty="0">
                <a:solidFill>
                  <a:srgbClr val="B75442"/>
                </a:solidFill>
                <a:latin typeface="Verdana"/>
                <a:cs typeface="Verdana"/>
              </a:rPr>
              <a:t>m</a:t>
            </a:r>
            <a:r>
              <a:rPr sz="2750" spc="-65" dirty="0">
                <a:solidFill>
                  <a:srgbClr val="B75442"/>
                </a:solidFill>
                <a:latin typeface="Verdana"/>
                <a:cs typeface="Verdana"/>
              </a:rPr>
              <a:t>e</a:t>
            </a:r>
            <a:r>
              <a:rPr sz="2750" spc="-160" dirty="0">
                <a:solidFill>
                  <a:srgbClr val="B75442"/>
                </a:solidFill>
                <a:latin typeface="Verdana"/>
                <a:cs typeface="Verdana"/>
              </a:rPr>
              <a:t>m</a:t>
            </a:r>
            <a:r>
              <a:rPr sz="2750" spc="-30" dirty="0">
                <a:solidFill>
                  <a:srgbClr val="B75442"/>
                </a:solidFill>
                <a:latin typeface="Verdana"/>
                <a:cs typeface="Verdana"/>
              </a:rPr>
              <a:t>b</a:t>
            </a:r>
            <a:r>
              <a:rPr sz="2750" spc="35" dirty="0">
                <a:solidFill>
                  <a:srgbClr val="B75442"/>
                </a:solidFill>
                <a:latin typeface="Verdana"/>
                <a:cs typeface="Verdana"/>
              </a:rPr>
              <a:t>a</a:t>
            </a:r>
            <a:r>
              <a:rPr sz="2750" spc="-140" dirty="0">
                <a:solidFill>
                  <a:srgbClr val="B75442"/>
                </a:solidFill>
                <a:latin typeface="Verdana"/>
                <a:cs typeface="Verdana"/>
              </a:rPr>
              <a:t>n</a:t>
            </a:r>
            <a:r>
              <a:rPr sz="2750" spc="-90" dirty="0">
                <a:solidFill>
                  <a:srgbClr val="B75442"/>
                </a:solidFill>
                <a:latin typeface="Verdana"/>
                <a:cs typeface="Verdana"/>
              </a:rPr>
              <a:t>t</a:t>
            </a:r>
            <a:r>
              <a:rPr sz="2750" spc="-160" dirty="0">
                <a:solidFill>
                  <a:srgbClr val="B75442"/>
                </a:solidFill>
                <a:latin typeface="Verdana"/>
                <a:cs typeface="Verdana"/>
              </a:rPr>
              <a:t>u</a:t>
            </a:r>
            <a:r>
              <a:rPr sz="2750" spc="-210" dirty="0">
                <a:solidFill>
                  <a:srgbClr val="B75442"/>
                </a:solidFill>
                <a:latin typeface="Verdana"/>
                <a:cs typeface="Verdana"/>
              </a:rPr>
              <a:t> </a:t>
            </a:r>
            <a:r>
              <a:rPr sz="2750" spc="-130" dirty="0">
                <a:solidFill>
                  <a:srgbClr val="B75442"/>
                </a:solidFill>
                <a:latin typeface="Verdana"/>
                <a:cs typeface="Verdana"/>
              </a:rPr>
              <a:t>k</a:t>
            </a:r>
            <a:r>
              <a:rPr sz="2750" spc="-155" dirty="0">
                <a:solidFill>
                  <a:srgbClr val="B75442"/>
                </a:solidFill>
                <a:latin typeface="Verdana"/>
                <a:cs typeface="Verdana"/>
              </a:rPr>
              <a:t>i</a:t>
            </a:r>
            <a:r>
              <a:rPr sz="2750" spc="-90" dirty="0">
                <a:solidFill>
                  <a:srgbClr val="B75442"/>
                </a:solidFill>
                <a:latin typeface="Verdana"/>
                <a:cs typeface="Verdana"/>
              </a:rPr>
              <a:t>t</a:t>
            </a:r>
            <a:r>
              <a:rPr sz="2750" spc="40" dirty="0">
                <a:solidFill>
                  <a:srgbClr val="B75442"/>
                </a:solidFill>
                <a:latin typeface="Verdana"/>
                <a:cs typeface="Verdana"/>
              </a:rPr>
              <a:t>a</a:t>
            </a:r>
            <a:r>
              <a:rPr sz="2750" spc="-210" dirty="0">
                <a:solidFill>
                  <a:srgbClr val="B75442"/>
                </a:solidFill>
                <a:latin typeface="Verdana"/>
                <a:cs typeface="Verdana"/>
              </a:rPr>
              <a:t> </a:t>
            </a:r>
            <a:r>
              <a:rPr sz="2750" spc="-165" dirty="0">
                <a:solidFill>
                  <a:srgbClr val="B75442"/>
                </a:solidFill>
                <a:latin typeface="Verdana"/>
                <a:cs typeface="Verdana"/>
              </a:rPr>
              <a:t>u</a:t>
            </a:r>
            <a:r>
              <a:rPr sz="2750" spc="-140" dirty="0">
                <a:solidFill>
                  <a:srgbClr val="B75442"/>
                </a:solidFill>
                <a:latin typeface="Verdana"/>
                <a:cs typeface="Verdana"/>
              </a:rPr>
              <a:t>n</a:t>
            </a:r>
            <a:r>
              <a:rPr sz="2750" spc="-90" dirty="0">
                <a:solidFill>
                  <a:srgbClr val="B75442"/>
                </a:solidFill>
                <a:latin typeface="Verdana"/>
                <a:cs typeface="Verdana"/>
              </a:rPr>
              <a:t>t</a:t>
            </a:r>
            <a:r>
              <a:rPr sz="2750" spc="-165" dirty="0">
                <a:solidFill>
                  <a:srgbClr val="B75442"/>
                </a:solidFill>
                <a:latin typeface="Verdana"/>
                <a:cs typeface="Verdana"/>
              </a:rPr>
              <a:t>u</a:t>
            </a:r>
            <a:r>
              <a:rPr sz="2750" spc="-125" dirty="0">
                <a:solidFill>
                  <a:srgbClr val="B75442"/>
                </a:solidFill>
                <a:latin typeface="Verdana"/>
                <a:cs typeface="Verdana"/>
              </a:rPr>
              <a:t>k</a:t>
            </a:r>
            <a:r>
              <a:rPr sz="2750" spc="-210" dirty="0">
                <a:solidFill>
                  <a:srgbClr val="B75442"/>
                </a:solidFill>
                <a:latin typeface="Verdana"/>
                <a:cs typeface="Verdana"/>
              </a:rPr>
              <a:t> </a:t>
            </a:r>
            <a:r>
              <a:rPr sz="2750" spc="-160" dirty="0">
                <a:solidFill>
                  <a:srgbClr val="B75442"/>
                </a:solidFill>
                <a:latin typeface="Verdana"/>
                <a:cs typeface="Verdana"/>
              </a:rPr>
              <a:t>m</a:t>
            </a:r>
            <a:r>
              <a:rPr sz="2750" spc="-65" dirty="0">
                <a:solidFill>
                  <a:srgbClr val="B75442"/>
                </a:solidFill>
                <a:latin typeface="Verdana"/>
                <a:cs typeface="Verdana"/>
              </a:rPr>
              <a:t>e</a:t>
            </a:r>
            <a:r>
              <a:rPr sz="2750" spc="-140" dirty="0">
                <a:solidFill>
                  <a:srgbClr val="B75442"/>
                </a:solidFill>
                <a:latin typeface="Verdana"/>
                <a:cs typeface="Verdana"/>
              </a:rPr>
              <a:t>n</a:t>
            </a:r>
            <a:r>
              <a:rPr sz="2750" spc="-45" dirty="0">
                <a:solidFill>
                  <a:srgbClr val="B75442"/>
                </a:solidFill>
                <a:latin typeface="Verdana"/>
                <a:cs typeface="Verdana"/>
              </a:rPr>
              <a:t>g</a:t>
            </a:r>
            <a:r>
              <a:rPr sz="2750" spc="-65" dirty="0">
                <a:solidFill>
                  <a:srgbClr val="B75442"/>
                </a:solidFill>
                <a:latin typeface="Verdana"/>
                <a:cs typeface="Verdana"/>
              </a:rPr>
              <a:t>e</a:t>
            </a:r>
            <a:r>
              <a:rPr sz="2750" spc="-140" dirty="0">
                <a:solidFill>
                  <a:srgbClr val="B75442"/>
                </a:solidFill>
                <a:latin typeface="Verdana"/>
                <a:cs typeface="Verdana"/>
              </a:rPr>
              <a:t>n</a:t>
            </a:r>
            <a:r>
              <a:rPr sz="2750" spc="35" dirty="0">
                <a:solidFill>
                  <a:srgbClr val="B75442"/>
                </a:solidFill>
                <a:latin typeface="Verdana"/>
                <a:cs typeface="Verdana"/>
              </a:rPr>
              <a:t>a</a:t>
            </a:r>
            <a:r>
              <a:rPr sz="2750" spc="-95" dirty="0">
                <a:solidFill>
                  <a:srgbClr val="B75442"/>
                </a:solidFill>
                <a:latin typeface="Verdana"/>
                <a:cs typeface="Verdana"/>
              </a:rPr>
              <a:t>l</a:t>
            </a:r>
            <a:r>
              <a:rPr sz="2750" spc="-175" dirty="0">
                <a:solidFill>
                  <a:srgbClr val="B75442"/>
                </a:solidFill>
                <a:latin typeface="Verdana"/>
                <a:cs typeface="Verdana"/>
              </a:rPr>
              <a:t>i  </a:t>
            </a:r>
            <a:r>
              <a:rPr sz="2750" spc="-30" dirty="0">
                <a:solidFill>
                  <a:srgbClr val="B75442"/>
                </a:solidFill>
                <a:latin typeface="Verdana"/>
                <a:cs typeface="Verdana"/>
              </a:rPr>
              <a:t>b</a:t>
            </a:r>
            <a:r>
              <a:rPr sz="2750" spc="35" dirty="0">
                <a:solidFill>
                  <a:srgbClr val="B75442"/>
                </a:solidFill>
                <a:latin typeface="Verdana"/>
                <a:cs typeface="Verdana"/>
              </a:rPr>
              <a:t>a</a:t>
            </a:r>
            <a:r>
              <a:rPr sz="2750" dirty="0">
                <a:solidFill>
                  <a:srgbClr val="B75442"/>
                </a:solidFill>
                <a:latin typeface="Verdana"/>
                <a:cs typeface="Verdana"/>
              </a:rPr>
              <a:t>g</a:t>
            </a:r>
            <a:r>
              <a:rPr sz="2750" spc="35" dirty="0">
                <a:solidFill>
                  <a:srgbClr val="B75442"/>
                </a:solidFill>
                <a:latin typeface="Verdana"/>
                <a:cs typeface="Verdana"/>
              </a:rPr>
              <a:t>a</a:t>
            </a:r>
            <a:r>
              <a:rPr sz="2750" spc="-155" dirty="0">
                <a:solidFill>
                  <a:srgbClr val="B75442"/>
                </a:solidFill>
                <a:latin typeface="Verdana"/>
                <a:cs typeface="Verdana"/>
              </a:rPr>
              <a:t>i</a:t>
            </a:r>
            <a:r>
              <a:rPr sz="2750" spc="-160" dirty="0">
                <a:solidFill>
                  <a:srgbClr val="B75442"/>
                </a:solidFill>
                <a:latin typeface="Verdana"/>
                <a:cs typeface="Verdana"/>
              </a:rPr>
              <a:t>m</a:t>
            </a:r>
            <a:r>
              <a:rPr sz="2750" spc="35" dirty="0">
                <a:solidFill>
                  <a:srgbClr val="B75442"/>
                </a:solidFill>
                <a:latin typeface="Verdana"/>
                <a:cs typeface="Verdana"/>
              </a:rPr>
              <a:t>a</a:t>
            </a:r>
            <a:r>
              <a:rPr sz="2750" spc="-140" dirty="0">
                <a:solidFill>
                  <a:srgbClr val="B75442"/>
                </a:solidFill>
                <a:latin typeface="Verdana"/>
                <a:cs typeface="Verdana"/>
              </a:rPr>
              <a:t>n</a:t>
            </a:r>
            <a:r>
              <a:rPr sz="2750" spc="40" dirty="0">
                <a:solidFill>
                  <a:srgbClr val="B75442"/>
                </a:solidFill>
                <a:latin typeface="Verdana"/>
                <a:cs typeface="Verdana"/>
              </a:rPr>
              <a:t>a</a:t>
            </a:r>
            <a:r>
              <a:rPr sz="2750" spc="-210" dirty="0">
                <a:solidFill>
                  <a:srgbClr val="B75442"/>
                </a:solidFill>
                <a:latin typeface="Verdana"/>
                <a:cs typeface="Verdana"/>
              </a:rPr>
              <a:t> </a:t>
            </a:r>
            <a:r>
              <a:rPr sz="2750" spc="-30" dirty="0">
                <a:solidFill>
                  <a:srgbClr val="B75442"/>
                </a:solidFill>
                <a:latin typeface="Verdana"/>
                <a:cs typeface="Verdana"/>
              </a:rPr>
              <a:t>p</a:t>
            </a:r>
            <a:r>
              <a:rPr sz="2750" spc="-65" dirty="0">
                <a:solidFill>
                  <a:srgbClr val="B75442"/>
                </a:solidFill>
                <a:latin typeface="Verdana"/>
                <a:cs typeface="Verdana"/>
              </a:rPr>
              <a:t>e</a:t>
            </a:r>
            <a:r>
              <a:rPr sz="2750" spc="-160" dirty="0">
                <a:solidFill>
                  <a:srgbClr val="B75442"/>
                </a:solidFill>
                <a:latin typeface="Verdana"/>
                <a:cs typeface="Verdana"/>
              </a:rPr>
              <a:t>m</a:t>
            </a:r>
            <a:r>
              <a:rPr sz="2750" spc="-155" dirty="0">
                <a:solidFill>
                  <a:srgbClr val="B75442"/>
                </a:solidFill>
                <a:latin typeface="Verdana"/>
                <a:cs typeface="Verdana"/>
              </a:rPr>
              <a:t>i</a:t>
            </a:r>
            <a:r>
              <a:rPr sz="2750" spc="-160" dirty="0">
                <a:solidFill>
                  <a:srgbClr val="B75442"/>
                </a:solidFill>
                <a:latin typeface="Verdana"/>
                <a:cs typeface="Verdana"/>
              </a:rPr>
              <a:t>m</a:t>
            </a:r>
            <a:r>
              <a:rPr sz="2750" spc="-30" dirty="0">
                <a:solidFill>
                  <a:srgbClr val="B75442"/>
                </a:solidFill>
                <a:latin typeface="Verdana"/>
                <a:cs typeface="Verdana"/>
              </a:rPr>
              <a:t>p</a:t>
            </a:r>
            <a:r>
              <a:rPr sz="2750" spc="-155" dirty="0">
                <a:solidFill>
                  <a:srgbClr val="B75442"/>
                </a:solidFill>
                <a:latin typeface="Verdana"/>
                <a:cs typeface="Verdana"/>
              </a:rPr>
              <a:t>i</a:t>
            </a:r>
            <a:r>
              <a:rPr sz="2750" spc="-135" dirty="0">
                <a:solidFill>
                  <a:srgbClr val="B75442"/>
                </a:solidFill>
                <a:latin typeface="Verdana"/>
                <a:cs typeface="Verdana"/>
              </a:rPr>
              <a:t>n</a:t>
            </a:r>
            <a:r>
              <a:rPr sz="2750" spc="-210" dirty="0">
                <a:solidFill>
                  <a:srgbClr val="B75442"/>
                </a:solidFill>
                <a:latin typeface="Verdana"/>
                <a:cs typeface="Verdana"/>
              </a:rPr>
              <a:t> </a:t>
            </a:r>
            <a:r>
              <a:rPr sz="2750" spc="-30" dirty="0">
                <a:solidFill>
                  <a:srgbClr val="B75442"/>
                </a:solidFill>
                <a:latin typeface="Verdana"/>
                <a:cs typeface="Verdana"/>
              </a:rPr>
              <a:t>d</a:t>
            </a:r>
            <a:r>
              <a:rPr sz="2750" spc="35" dirty="0">
                <a:solidFill>
                  <a:srgbClr val="B75442"/>
                </a:solidFill>
                <a:latin typeface="Verdana"/>
                <a:cs typeface="Verdana"/>
              </a:rPr>
              <a:t>a</a:t>
            </a:r>
            <a:r>
              <a:rPr sz="2750" spc="-30" dirty="0">
                <a:solidFill>
                  <a:srgbClr val="B75442"/>
                </a:solidFill>
                <a:latin typeface="Verdana"/>
                <a:cs typeface="Verdana"/>
              </a:rPr>
              <a:t>p</a:t>
            </a:r>
            <a:r>
              <a:rPr sz="2750" spc="35" dirty="0">
                <a:solidFill>
                  <a:srgbClr val="B75442"/>
                </a:solidFill>
                <a:latin typeface="Verdana"/>
                <a:cs typeface="Verdana"/>
              </a:rPr>
              <a:t>a</a:t>
            </a:r>
            <a:r>
              <a:rPr sz="2750" spc="-80" dirty="0">
                <a:solidFill>
                  <a:srgbClr val="B75442"/>
                </a:solidFill>
                <a:latin typeface="Verdana"/>
                <a:cs typeface="Verdana"/>
              </a:rPr>
              <a:t>t  </a:t>
            </a:r>
            <a:r>
              <a:rPr sz="2750" spc="-160" dirty="0">
                <a:latin typeface="Verdana"/>
                <a:cs typeface="Verdana"/>
              </a:rPr>
              <a:t>m</a:t>
            </a:r>
            <a:r>
              <a:rPr sz="2750" spc="-65" dirty="0">
                <a:latin typeface="Verdana"/>
                <a:cs typeface="Verdana"/>
              </a:rPr>
              <a:t>e</a:t>
            </a:r>
            <a:r>
              <a:rPr sz="2750" spc="-140" dirty="0">
                <a:latin typeface="Verdana"/>
                <a:cs typeface="Verdana"/>
              </a:rPr>
              <a:t>n</a:t>
            </a:r>
            <a:r>
              <a:rPr sz="2750" spc="-30" dirty="0">
                <a:latin typeface="Verdana"/>
                <a:cs typeface="Verdana"/>
              </a:rPr>
              <a:t>d</a:t>
            </a:r>
            <a:r>
              <a:rPr sz="2750" spc="5" dirty="0">
                <a:latin typeface="Verdana"/>
                <a:cs typeface="Verdana"/>
              </a:rPr>
              <a:t>o</a:t>
            </a:r>
            <a:r>
              <a:rPr sz="2750" spc="-135" dirty="0">
                <a:latin typeface="Verdana"/>
                <a:cs typeface="Verdana"/>
              </a:rPr>
              <a:t>r</a:t>
            </a:r>
            <a:r>
              <a:rPr sz="2750" spc="5" dirty="0">
                <a:latin typeface="Verdana"/>
                <a:cs typeface="Verdana"/>
              </a:rPr>
              <a:t>o</a:t>
            </a:r>
            <a:r>
              <a:rPr sz="2750" spc="-140" dirty="0">
                <a:latin typeface="Verdana"/>
                <a:cs typeface="Verdana"/>
              </a:rPr>
              <a:t>n</a:t>
            </a:r>
            <a:r>
              <a:rPr sz="2750" spc="15" dirty="0">
                <a:latin typeface="Verdana"/>
                <a:cs typeface="Verdana"/>
              </a:rPr>
              <a:t>g</a:t>
            </a:r>
            <a:r>
              <a:rPr sz="2750" spc="-210" dirty="0">
                <a:latin typeface="Verdana"/>
                <a:cs typeface="Verdana"/>
              </a:rPr>
              <a:t> </a:t>
            </a:r>
            <a:r>
              <a:rPr sz="2750" spc="-30" dirty="0">
                <a:solidFill>
                  <a:srgbClr val="B75442"/>
                </a:solidFill>
                <a:latin typeface="Verdana"/>
                <a:cs typeface="Verdana"/>
              </a:rPr>
              <a:t>p</a:t>
            </a:r>
            <a:r>
              <a:rPr sz="2750" spc="-65" dirty="0">
                <a:solidFill>
                  <a:srgbClr val="B75442"/>
                </a:solidFill>
                <a:latin typeface="Verdana"/>
                <a:cs typeface="Verdana"/>
              </a:rPr>
              <a:t>e</a:t>
            </a:r>
            <a:r>
              <a:rPr sz="2750" spc="-75" dirty="0">
                <a:solidFill>
                  <a:srgbClr val="B75442"/>
                </a:solidFill>
                <a:latin typeface="Verdana"/>
                <a:cs typeface="Verdana"/>
              </a:rPr>
              <a:t>r</a:t>
            </a:r>
            <a:r>
              <a:rPr sz="2750" spc="-165" dirty="0">
                <a:solidFill>
                  <a:srgbClr val="B75442"/>
                </a:solidFill>
                <a:latin typeface="Verdana"/>
                <a:cs typeface="Verdana"/>
              </a:rPr>
              <a:t>u</a:t>
            </a:r>
            <a:r>
              <a:rPr sz="2750" spc="-30" dirty="0">
                <a:solidFill>
                  <a:srgbClr val="B75442"/>
                </a:solidFill>
                <a:latin typeface="Verdana"/>
                <a:cs typeface="Verdana"/>
              </a:rPr>
              <a:t>b</a:t>
            </a:r>
            <a:r>
              <a:rPr sz="2750" spc="35" dirty="0">
                <a:solidFill>
                  <a:srgbClr val="B75442"/>
                </a:solidFill>
                <a:latin typeface="Verdana"/>
                <a:cs typeface="Verdana"/>
              </a:rPr>
              <a:t>a</a:t>
            </a:r>
            <a:r>
              <a:rPr sz="2750" spc="-165" dirty="0">
                <a:solidFill>
                  <a:srgbClr val="B75442"/>
                </a:solidFill>
                <a:latin typeface="Verdana"/>
                <a:cs typeface="Verdana"/>
              </a:rPr>
              <a:t>h</a:t>
            </a:r>
            <a:r>
              <a:rPr sz="2750" spc="35" dirty="0">
                <a:solidFill>
                  <a:srgbClr val="B75442"/>
                </a:solidFill>
                <a:latin typeface="Verdana"/>
                <a:cs typeface="Verdana"/>
              </a:rPr>
              <a:t>a</a:t>
            </a:r>
            <a:r>
              <a:rPr sz="2750" spc="-135" dirty="0">
                <a:solidFill>
                  <a:srgbClr val="B75442"/>
                </a:solidFill>
                <a:latin typeface="Verdana"/>
                <a:cs typeface="Verdana"/>
              </a:rPr>
              <a:t>n</a:t>
            </a:r>
            <a:r>
              <a:rPr sz="2750" spc="-210" dirty="0">
                <a:solidFill>
                  <a:srgbClr val="B75442"/>
                </a:solidFill>
                <a:latin typeface="Verdana"/>
                <a:cs typeface="Verdana"/>
              </a:rPr>
              <a:t> </a:t>
            </a:r>
            <a:r>
              <a:rPr sz="2750" spc="-30" dirty="0">
                <a:solidFill>
                  <a:srgbClr val="B75442"/>
                </a:solidFill>
                <a:latin typeface="Verdana"/>
                <a:cs typeface="Verdana"/>
              </a:rPr>
              <a:t>p</a:t>
            </a:r>
            <a:r>
              <a:rPr sz="2750" spc="5" dirty="0">
                <a:solidFill>
                  <a:srgbClr val="B75442"/>
                </a:solidFill>
                <a:latin typeface="Verdana"/>
                <a:cs typeface="Verdana"/>
              </a:rPr>
              <a:t>o</a:t>
            </a:r>
            <a:r>
              <a:rPr sz="2750" spc="-135" dirty="0">
                <a:solidFill>
                  <a:srgbClr val="B75442"/>
                </a:solidFill>
                <a:latin typeface="Verdana"/>
                <a:cs typeface="Verdana"/>
              </a:rPr>
              <a:t>s</a:t>
            </a:r>
            <a:r>
              <a:rPr sz="2750" spc="-155" dirty="0">
                <a:solidFill>
                  <a:srgbClr val="B75442"/>
                </a:solidFill>
                <a:latin typeface="Verdana"/>
                <a:cs typeface="Verdana"/>
              </a:rPr>
              <a:t>i</a:t>
            </a:r>
            <a:r>
              <a:rPr sz="2750" spc="-90" dirty="0">
                <a:solidFill>
                  <a:srgbClr val="B75442"/>
                </a:solidFill>
                <a:latin typeface="Verdana"/>
                <a:cs typeface="Verdana"/>
              </a:rPr>
              <a:t>t</a:t>
            </a:r>
            <a:r>
              <a:rPr sz="2750" spc="-155" dirty="0">
                <a:solidFill>
                  <a:srgbClr val="B75442"/>
                </a:solidFill>
                <a:latin typeface="Verdana"/>
                <a:cs typeface="Verdana"/>
              </a:rPr>
              <a:t>i</a:t>
            </a:r>
            <a:r>
              <a:rPr sz="2750" spc="95" dirty="0">
                <a:solidFill>
                  <a:srgbClr val="B75442"/>
                </a:solidFill>
                <a:latin typeface="Verdana"/>
                <a:cs typeface="Verdana"/>
              </a:rPr>
              <a:t>f</a:t>
            </a:r>
            <a:r>
              <a:rPr sz="2750" spc="-210" dirty="0">
                <a:solidFill>
                  <a:srgbClr val="B75442"/>
                </a:solidFill>
                <a:latin typeface="Verdana"/>
                <a:cs typeface="Verdana"/>
              </a:rPr>
              <a:t> </a:t>
            </a:r>
            <a:r>
              <a:rPr sz="2750" spc="-30" dirty="0">
                <a:solidFill>
                  <a:srgbClr val="B75442"/>
                </a:solidFill>
                <a:latin typeface="Verdana"/>
                <a:cs typeface="Verdana"/>
              </a:rPr>
              <a:t>d</a:t>
            </a:r>
            <a:r>
              <a:rPr sz="2750" spc="35" dirty="0">
                <a:solidFill>
                  <a:srgbClr val="B75442"/>
                </a:solidFill>
                <a:latin typeface="Verdana"/>
                <a:cs typeface="Verdana"/>
              </a:rPr>
              <a:t>a</a:t>
            </a:r>
            <a:r>
              <a:rPr sz="2750" spc="-95" dirty="0">
                <a:solidFill>
                  <a:srgbClr val="B75442"/>
                </a:solidFill>
                <a:latin typeface="Verdana"/>
                <a:cs typeface="Verdana"/>
              </a:rPr>
              <a:t>l</a:t>
            </a:r>
            <a:r>
              <a:rPr sz="2750" spc="35" dirty="0">
                <a:solidFill>
                  <a:srgbClr val="B75442"/>
                </a:solidFill>
                <a:latin typeface="Verdana"/>
                <a:cs typeface="Verdana"/>
              </a:rPr>
              <a:t>a</a:t>
            </a:r>
            <a:r>
              <a:rPr sz="2750" spc="-90" dirty="0">
                <a:solidFill>
                  <a:srgbClr val="B75442"/>
                </a:solidFill>
                <a:latin typeface="Verdana"/>
                <a:cs typeface="Verdana"/>
              </a:rPr>
              <a:t>m  </a:t>
            </a:r>
            <a:r>
              <a:rPr sz="2750" spc="5" dirty="0">
                <a:solidFill>
                  <a:srgbClr val="B75442"/>
                </a:solidFill>
                <a:latin typeface="Verdana"/>
                <a:cs typeface="Verdana"/>
              </a:rPr>
              <a:t>o</a:t>
            </a:r>
            <a:r>
              <a:rPr sz="2750" spc="-114" dirty="0">
                <a:solidFill>
                  <a:srgbClr val="B75442"/>
                </a:solidFill>
                <a:latin typeface="Verdana"/>
                <a:cs typeface="Verdana"/>
              </a:rPr>
              <a:t>r</a:t>
            </a:r>
            <a:r>
              <a:rPr sz="2750" dirty="0">
                <a:solidFill>
                  <a:srgbClr val="B75442"/>
                </a:solidFill>
                <a:latin typeface="Verdana"/>
                <a:cs typeface="Verdana"/>
              </a:rPr>
              <a:t>g</a:t>
            </a:r>
            <a:r>
              <a:rPr sz="2750" spc="35" dirty="0">
                <a:solidFill>
                  <a:srgbClr val="B75442"/>
                </a:solidFill>
                <a:latin typeface="Verdana"/>
                <a:cs typeface="Verdana"/>
              </a:rPr>
              <a:t>a</a:t>
            </a:r>
            <a:r>
              <a:rPr sz="2750" spc="-140" dirty="0">
                <a:solidFill>
                  <a:srgbClr val="B75442"/>
                </a:solidFill>
                <a:latin typeface="Verdana"/>
                <a:cs typeface="Verdana"/>
              </a:rPr>
              <a:t>n</a:t>
            </a:r>
            <a:r>
              <a:rPr sz="2750" spc="-155" dirty="0">
                <a:solidFill>
                  <a:srgbClr val="B75442"/>
                </a:solidFill>
                <a:latin typeface="Verdana"/>
                <a:cs typeface="Verdana"/>
              </a:rPr>
              <a:t>i</a:t>
            </a:r>
            <a:r>
              <a:rPr sz="2750" spc="-110" dirty="0">
                <a:solidFill>
                  <a:srgbClr val="B75442"/>
                </a:solidFill>
                <a:latin typeface="Verdana"/>
                <a:cs typeface="Verdana"/>
              </a:rPr>
              <a:t>s</a:t>
            </a:r>
            <a:r>
              <a:rPr sz="2750" spc="35" dirty="0">
                <a:solidFill>
                  <a:srgbClr val="B75442"/>
                </a:solidFill>
                <a:latin typeface="Verdana"/>
                <a:cs typeface="Verdana"/>
              </a:rPr>
              <a:t>a</a:t>
            </a:r>
            <a:r>
              <a:rPr sz="2750" spc="-135" dirty="0">
                <a:solidFill>
                  <a:srgbClr val="B75442"/>
                </a:solidFill>
                <a:latin typeface="Verdana"/>
                <a:cs typeface="Verdana"/>
              </a:rPr>
              <a:t>s</a:t>
            </a:r>
            <a:r>
              <a:rPr sz="2750" spc="-150" dirty="0">
                <a:solidFill>
                  <a:srgbClr val="B75442"/>
                </a:solidFill>
                <a:latin typeface="Verdana"/>
                <a:cs typeface="Verdana"/>
              </a:rPr>
              <a:t>i</a:t>
            </a:r>
            <a:r>
              <a:rPr sz="2750" spc="-210" dirty="0">
                <a:solidFill>
                  <a:srgbClr val="B75442"/>
                </a:solidFill>
                <a:latin typeface="Verdana"/>
                <a:cs typeface="Verdana"/>
              </a:rPr>
              <a:t> </a:t>
            </a:r>
            <a:r>
              <a:rPr sz="2750" spc="-30" dirty="0">
                <a:solidFill>
                  <a:srgbClr val="B75442"/>
                </a:solidFill>
                <a:latin typeface="Verdana"/>
                <a:cs typeface="Verdana"/>
              </a:rPr>
              <a:t>d</a:t>
            </a:r>
            <a:r>
              <a:rPr sz="2750" spc="35" dirty="0">
                <a:solidFill>
                  <a:srgbClr val="B75442"/>
                </a:solidFill>
                <a:latin typeface="Verdana"/>
                <a:cs typeface="Verdana"/>
              </a:rPr>
              <a:t>a</a:t>
            </a:r>
            <a:r>
              <a:rPr sz="2750" spc="-135" dirty="0">
                <a:solidFill>
                  <a:srgbClr val="B75442"/>
                </a:solidFill>
                <a:latin typeface="Verdana"/>
                <a:cs typeface="Verdana"/>
              </a:rPr>
              <a:t>n</a:t>
            </a:r>
            <a:r>
              <a:rPr sz="2750" spc="-210" dirty="0">
                <a:solidFill>
                  <a:srgbClr val="B75442"/>
                </a:solidFill>
                <a:latin typeface="Verdana"/>
                <a:cs typeface="Verdana"/>
              </a:rPr>
              <a:t> </a:t>
            </a:r>
            <a:r>
              <a:rPr sz="2750" spc="-160" dirty="0">
                <a:solidFill>
                  <a:srgbClr val="B75442"/>
                </a:solidFill>
                <a:latin typeface="Verdana"/>
                <a:cs typeface="Verdana"/>
              </a:rPr>
              <a:t>m</a:t>
            </a:r>
            <a:r>
              <a:rPr sz="2750" spc="35" dirty="0">
                <a:solidFill>
                  <a:srgbClr val="B75442"/>
                </a:solidFill>
                <a:latin typeface="Verdana"/>
                <a:cs typeface="Verdana"/>
              </a:rPr>
              <a:t>a</a:t>
            </a:r>
            <a:r>
              <a:rPr sz="2750" spc="-135" dirty="0">
                <a:solidFill>
                  <a:srgbClr val="B75442"/>
                </a:solidFill>
                <a:latin typeface="Verdana"/>
                <a:cs typeface="Verdana"/>
              </a:rPr>
              <a:t>s</a:t>
            </a:r>
            <a:r>
              <a:rPr sz="2750" spc="-50" dirty="0">
                <a:solidFill>
                  <a:srgbClr val="B75442"/>
                </a:solidFill>
                <a:latin typeface="Verdana"/>
                <a:cs typeface="Verdana"/>
              </a:rPr>
              <a:t>y</a:t>
            </a:r>
            <a:r>
              <a:rPr sz="2750" spc="35" dirty="0">
                <a:solidFill>
                  <a:srgbClr val="B75442"/>
                </a:solidFill>
                <a:latin typeface="Verdana"/>
                <a:cs typeface="Verdana"/>
              </a:rPr>
              <a:t>a</a:t>
            </a:r>
            <a:r>
              <a:rPr sz="2750" spc="-105" dirty="0">
                <a:solidFill>
                  <a:srgbClr val="B75442"/>
                </a:solidFill>
                <a:latin typeface="Verdana"/>
                <a:cs typeface="Verdana"/>
              </a:rPr>
              <a:t>r</a:t>
            </a:r>
            <a:r>
              <a:rPr sz="2750" spc="35" dirty="0">
                <a:solidFill>
                  <a:srgbClr val="B75442"/>
                </a:solidFill>
                <a:latin typeface="Verdana"/>
                <a:cs typeface="Verdana"/>
              </a:rPr>
              <a:t>a</a:t>
            </a:r>
            <a:r>
              <a:rPr sz="2750" spc="-140" dirty="0">
                <a:solidFill>
                  <a:srgbClr val="B75442"/>
                </a:solidFill>
                <a:latin typeface="Verdana"/>
                <a:cs typeface="Verdana"/>
              </a:rPr>
              <a:t>k</a:t>
            </a:r>
            <a:r>
              <a:rPr sz="2750" spc="35" dirty="0">
                <a:solidFill>
                  <a:srgbClr val="B75442"/>
                </a:solidFill>
                <a:latin typeface="Verdana"/>
                <a:cs typeface="Verdana"/>
              </a:rPr>
              <a:t>a</a:t>
            </a:r>
            <a:r>
              <a:rPr sz="2750" spc="-90" dirty="0">
                <a:solidFill>
                  <a:srgbClr val="B75442"/>
                </a:solidFill>
                <a:latin typeface="Verdana"/>
                <a:cs typeface="Verdana"/>
              </a:rPr>
              <a:t>t</a:t>
            </a:r>
            <a:r>
              <a:rPr sz="2750" spc="-440" dirty="0">
                <a:solidFill>
                  <a:srgbClr val="B75442"/>
                </a:solidFill>
                <a:latin typeface="Verdana"/>
                <a:cs typeface="Verdana"/>
              </a:rPr>
              <a:t>.</a:t>
            </a:r>
            <a:endParaRPr sz="2750">
              <a:latin typeface="Verdana"/>
              <a:cs typeface="Verdana"/>
            </a:endParaRPr>
          </a:p>
        </p:txBody>
      </p:sp>
      <p:sp>
        <p:nvSpPr>
          <p:cNvPr id="6" name="object 6"/>
          <p:cNvSpPr txBox="1">
            <a:spLocks noGrp="1"/>
          </p:cNvSpPr>
          <p:nvPr>
            <p:ph type="title"/>
          </p:nvPr>
        </p:nvSpPr>
        <p:spPr>
          <a:xfrm>
            <a:off x="12482372" y="1883365"/>
            <a:ext cx="3511550" cy="950594"/>
          </a:xfrm>
          <a:prstGeom prst="rect">
            <a:avLst/>
          </a:prstGeom>
        </p:spPr>
        <p:txBody>
          <a:bodyPr vert="horz" wrap="square" lIns="0" tIns="98425" rIns="0" bIns="0" rtlCol="0">
            <a:spAutoFit/>
          </a:bodyPr>
          <a:lstStyle/>
          <a:p>
            <a:pPr marL="12700" marR="5080" indent="200025">
              <a:lnSpc>
                <a:spcPts val="3300"/>
              </a:lnSpc>
              <a:spcBef>
                <a:spcPts val="775"/>
              </a:spcBef>
            </a:pPr>
            <a:r>
              <a:rPr sz="3300" spc="250" dirty="0">
                <a:solidFill>
                  <a:srgbClr val="434343"/>
                </a:solidFill>
                <a:latin typeface="Trebuchet MS"/>
                <a:cs typeface="Trebuchet MS"/>
              </a:rPr>
              <a:t>MOTIF </a:t>
            </a:r>
            <a:r>
              <a:rPr sz="3300" spc="335" dirty="0">
                <a:solidFill>
                  <a:srgbClr val="434343"/>
                </a:solidFill>
                <a:latin typeface="Trebuchet MS"/>
                <a:cs typeface="Trebuchet MS"/>
              </a:rPr>
              <a:t>DALAM </a:t>
            </a:r>
            <a:r>
              <a:rPr sz="3300" spc="340" dirty="0">
                <a:solidFill>
                  <a:srgbClr val="434343"/>
                </a:solidFill>
                <a:latin typeface="Trebuchet MS"/>
                <a:cs typeface="Trebuchet MS"/>
              </a:rPr>
              <a:t> </a:t>
            </a:r>
            <a:r>
              <a:rPr sz="3300" spc="290" dirty="0">
                <a:solidFill>
                  <a:srgbClr val="434343"/>
                </a:solidFill>
                <a:latin typeface="Trebuchet MS"/>
                <a:cs typeface="Trebuchet MS"/>
              </a:rPr>
              <a:t>K</a:t>
            </a:r>
            <a:r>
              <a:rPr sz="3300" spc="325" dirty="0">
                <a:solidFill>
                  <a:srgbClr val="434343"/>
                </a:solidFill>
                <a:latin typeface="Trebuchet MS"/>
                <a:cs typeface="Trebuchet MS"/>
              </a:rPr>
              <a:t>E</a:t>
            </a:r>
            <a:r>
              <a:rPr sz="3300" spc="165" dirty="0">
                <a:solidFill>
                  <a:srgbClr val="434343"/>
                </a:solidFill>
                <a:latin typeface="Trebuchet MS"/>
                <a:cs typeface="Trebuchet MS"/>
              </a:rPr>
              <a:t>P</a:t>
            </a:r>
            <a:r>
              <a:rPr sz="3300" spc="325" dirty="0">
                <a:solidFill>
                  <a:srgbClr val="434343"/>
                </a:solidFill>
                <a:latin typeface="Trebuchet MS"/>
                <a:cs typeface="Trebuchet MS"/>
              </a:rPr>
              <a:t>E</a:t>
            </a:r>
            <a:r>
              <a:rPr sz="3300" spc="680" dirty="0">
                <a:solidFill>
                  <a:srgbClr val="434343"/>
                </a:solidFill>
                <a:latin typeface="Trebuchet MS"/>
                <a:cs typeface="Trebuchet MS"/>
              </a:rPr>
              <a:t>M</a:t>
            </a:r>
            <a:r>
              <a:rPr sz="3300" spc="185" dirty="0">
                <a:solidFill>
                  <a:srgbClr val="434343"/>
                </a:solidFill>
                <a:latin typeface="Trebuchet MS"/>
                <a:cs typeface="Trebuchet MS"/>
              </a:rPr>
              <a:t>I</a:t>
            </a:r>
            <a:r>
              <a:rPr sz="3300" spc="680" dirty="0">
                <a:solidFill>
                  <a:srgbClr val="434343"/>
                </a:solidFill>
                <a:latin typeface="Trebuchet MS"/>
                <a:cs typeface="Trebuchet MS"/>
              </a:rPr>
              <a:t>M</a:t>
            </a:r>
            <a:r>
              <a:rPr sz="3300" spc="165" dirty="0">
                <a:solidFill>
                  <a:srgbClr val="434343"/>
                </a:solidFill>
                <a:latin typeface="Trebuchet MS"/>
                <a:cs typeface="Trebuchet MS"/>
              </a:rPr>
              <a:t>P</a:t>
            </a:r>
            <a:r>
              <a:rPr sz="3300" spc="185" dirty="0">
                <a:solidFill>
                  <a:srgbClr val="434343"/>
                </a:solidFill>
                <a:latin typeface="Trebuchet MS"/>
                <a:cs typeface="Trebuchet MS"/>
              </a:rPr>
              <a:t>I</a:t>
            </a:r>
            <a:r>
              <a:rPr sz="3300" spc="620" dirty="0">
                <a:solidFill>
                  <a:srgbClr val="434343"/>
                </a:solidFill>
                <a:latin typeface="Trebuchet MS"/>
                <a:cs typeface="Trebuchet MS"/>
              </a:rPr>
              <a:t>N</a:t>
            </a:r>
            <a:r>
              <a:rPr sz="3300" spc="210" dirty="0">
                <a:solidFill>
                  <a:srgbClr val="434343"/>
                </a:solidFill>
                <a:latin typeface="Trebuchet MS"/>
                <a:cs typeface="Trebuchet MS"/>
              </a:rPr>
              <a:t>A</a:t>
            </a:r>
            <a:r>
              <a:rPr sz="3300" spc="625" dirty="0">
                <a:solidFill>
                  <a:srgbClr val="434343"/>
                </a:solidFill>
                <a:latin typeface="Trebuchet MS"/>
                <a:cs typeface="Trebuchet MS"/>
              </a:rPr>
              <a:t>N</a:t>
            </a:r>
            <a:endParaRPr sz="3300">
              <a:latin typeface="Trebuchet MS"/>
              <a:cs typeface="Trebuchet MS"/>
            </a:endParaRPr>
          </a:p>
        </p:txBody>
      </p:sp>
      <p:sp>
        <p:nvSpPr>
          <p:cNvPr id="7" name="object 7"/>
          <p:cNvSpPr/>
          <p:nvPr/>
        </p:nvSpPr>
        <p:spPr>
          <a:xfrm>
            <a:off x="0" y="0"/>
            <a:ext cx="347345" cy="3810000"/>
          </a:xfrm>
          <a:custGeom>
            <a:avLst/>
            <a:gdLst/>
            <a:ahLst/>
            <a:cxnLst/>
            <a:rect l="l" t="t" r="r" b="b"/>
            <a:pathLst>
              <a:path w="347345" h="3810000">
                <a:moveTo>
                  <a:pt x="0" y="3809707"/>
                </a:moveTo>
                <a:lnTo>
                  <a:pt x="346774" y="3809707"/>
                </a:lnTo>
                <a:lnTo>
                  <a:pt x="346774" y="0"/>
                </a:lnTo>
                <a:lnTo>
                  <a:pt x="0" y="0"/>
                </a:lnTo>
                <a:lnTo>
                  <a:pt x="0" y="3809707"/>
                </a:lnTo>
                <a:close/>
              </a:path>
            </a:pathLst>
          </a:custGeom>
          <a:solidFill>
            <a:srgbClr val="DB7563"/>
          </a:solidFill>
        </p:spPr>
        <p:txBody>
          <a:bodyPr wrap="square" lIns="0" tIns="0" rIns="0" bIns="0" rtlCol="0"/>
          <a:lstStyle/>
          <a:p>
            <a:endParaRPr/>
          </a:p>
        </p:txBody>
      </p:sp>
      <p:pic>
        <p:nvPicPr>
          <p:cNvPr id="8" name="object 8"/>
          <p:cNvPicPr/>
          <p:nvPr/>
        </p:nvPicPr>
        <p:blipFill>
          <a:blip r:embed="rId4" cstate="print"/>
          <a:stretch>
            <a:fillRect/>
          </a:stretch>
        </p:blipFill>
        <p:spPr>
          <a:xfrm>
            <a:off x="1234465" y="2583281"/>
            <a:ext cx="8848724" cy="55626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932527" y="5157497"/>
            <a:ext cx="352425" cy="5124450"/>
          </a:xfrm>
          <a:custGeom>
            <a:avLst/>
            <a:gdLst/>
            <a:ahLst/>
            <a:cxnLst/>
            <a:rect l="l" t="t" r="r" b="b"/>
            <a:pathLst>
              <a:path w="352425" h="5124450">
                <a:moveTo>
                  <a:pt x="352425" y="0"/>
                </a:moveTo>
                <a:lnTo>
                  <a:pt x="0" y="0"/>
                </a:lnTo>
                <a:lnTo>
                  <a:pt x="0" y="5124450"/>
                </a:lnTo>
                <a:lnTo>
                  <a:pt x="352425" y="5124450"/>
                </a:lnTo>
                <a:lnTo>
                  <a:pt x="352425" y="0"/>
                </a:lnTo>
                <a:close/>
              </a:path>
            </a:pathLst>
          </a:custGeom>
          <a:solidFill>
            <a:srgbClr val="DB7563"/>
          </a:solidFill>
        </p:spPr>
        <p:txBody>
          <a:bodyPr wrap="square" lIns="0" tIns="0" rIns="0" bIns="0" rtlCol="0"/>
          <a:lstStyle/>
          <a:p>
            <a:endParaRPr/>
          </a:p>
        </p:txBody>
      </p:sp>
      <p:sp>
        <p:nvSpPr>
          <p:cNvPr id="3" name="object 3"/>
          <p:cNvSpPr/>
          <p:nvPr/>
        </p:nvSpPr>
        <p:spPr>
          <a:xfrm>
            <a:off x="0" y="0"/>
            <a:ext cx="352425" cy="3238500"/>
          </a:xfrm>
          <a:custGeom>
            <a:avLst/>
            <a:gdLst/>
            <a:ahLst/>
            <a:cxnLst/>
            <a:rect l="l" t="t" r="r" b="b"/>
            <a:pathLst>
              <a:path w="352425" h="3238500">
                <a:moveTo>
                  <a:pt x="352425" y="0"/>
                </a:moveTo>
                <a:lnTo>
                  <a:pt x="0" y="0"/>
                </a:lnTo>
                <a:lnTo>
                  <a:pt x="0" y="3238500"/>
                </a:lnTo>
                <a:lnTo>
                  <a:pt x="352425" y="3238500"/>
                </a:lnTo>
                <a:lnTo>
                  <a:pt x="352425" y="0"/>
                </a:lnTo>
                <a:close/>
              </a:path>
            </a:pathLst>
          </a:custGeom>
          <a:solidFill>
            <a:srgbClr val="DB7563"/>
          </a:solidFill>
        </p:spPr>
        <p:txBody>
          <a:bodyPr wrap="square" lIns="0" tIns="0" rIns="0" bIns="0" rtlCol="0"/>
          <a:lstStyle/>
          <a:p>
            <a:endParaRPr/>
          </a:p>
        </p:txBody>
      </p:sp>
      <p:pic>
        <p:nvPicPr>
          <p:cNvPr id="4" name="object 4"/>
          <p:cNvPicPr/>
          <p:nvPr/>
        </p:nvPicPr>
        <p:blipFill>
          <a:blip r:embed="rId2" cstate="print"/>
          <a:stretch>
            <a:fillRect/>
          </a:stretch>
        </p:blipFill>
        <p:spPr>
          <a:xfrm>
            <a:off x="9143745" y="2980817"/>
            <a:ext cx="7715250" cy="5876924"/>
          </a:xfrm>
          <a:prstGeom prst="rect">
            <a:avLst/>
          </a:prstGeom>
        </p:spPr>
      </p:pic>
      <p:sp>
        <p:nvSpPr>
          <p:cNvPr id="5" name="object 5"/>
          <p:cNvSpPr txBox="1">
            <a:spLocks noGrp="1"/>
          </p:cNvSpPr>
          <p:nvPr>
            <p:ph type="title"/>
          </p:nvPr>
        </p:nvSpPr>
        <p:spPr>
          <a:xfrm>
            <a:off x="1388376" y="2062893"/>
            <a:ext cx="6557645" cy="745490"/>
          </a:xfrm>
          <a:prstGeom prst="rect">
            <a:avLst/>
          </a:prstGeom>
        </p:spPr>
        <p:txBody>
          <a:bodyPr vert="horz" wrap="square" lIns="0" tIns="15875" rIns="0" bIns="0" rtlCol="0">
            <a:spAutoFit/>
          </a:bodyPr>
          <a:lstStyle/>
          <a:p>
            <a:pPr marL="12700">
              <a:lnSpc>
                <a:spcPct val="100000"/>
              </a:lnSpc>
              <a:spcBef>
                <a:spcPts val="125"/>
              </a:spcBef>
            </a:pPr>
            <a:r>
              <a:rPr sz="4700" spc="300" dirty="0">
                <a:solidFill>
                  <a:srgbClr val="434343"/>
                </a:solidFill>
                <a:latin typeface="Trebuchet MS"/>
                <a:cs typeface="Trebuchet MS"/>
              </a:rPr>
              <a:t>KEKUATAN</a:t>
            </a:r>
            <a:r>
              <a:rPr sz="4700" spc="70" dirty="0">
                <a:solidFill>
                  <a:srgbClr val="434343"/>
                </a:solidFill>
                <a:latin typeface="Trebuchet MS"/>
                <a:cs typeface="Trebuchet MS"/>
              </a:rPr>
              <a:t> </a:t>
            </a:r>
            <a:r>
              <a:rPr sz="4700" spc="365" dirty="0">
                <a:solidFill>
                  <a:srgbClr val="434343"/>
                </a:solidFill>
                <a:latin typeface="Trebuchet MS"/>
                <a:cs typeface="Trebuchet MS"/>
              </a:rPr>
              <a:t>INSPIRASI</a:t>
            </a:r>
            <a:endParaRPr sz="4700">
              <a:latin typeface="Trebuchet MS"/>
              <a:cs typeface="Trebuchet MS"/>
            </a:endParaRPr>
          </a:p>
        </p:txBody>
      </p:sp>
      <p:pic>
        <p:nvPicPr>
          <p:cNvPr id="6" name="object 6"/>
          <p:cNvPicPr/>
          <p:nvPr/>
        </p:nvPicPr>
        <p:blipFill>
          <a:blip r:embed="rId3" cstate="print"/>
          <a:stretch>
            <a:fillRect/>
          </a:stretch>
        </p:blipFill>
        <p:spPr>
          <a:xfrm>
            <a:off x="4993576" y="3277235"/>
            <a:ext cx="1417650" cy="342773"/>
          </a:xfrm>
          <a:prstGeom prst="rect">
            <a:avLst/>
          </a:prstGeom>
        </p:spPr>
      </p:pic>
      <p:pic>
        <p:nvPicPr>
          <p:cNvPr id="7" name="object 7"/>
          <p:cNvPicPr/>
          <p:nvPr/>
        </p:nvPicPr>
        <p:blipFill>
          <a:blip r:embed="rId4" cstate="print"/>
          <a:stretch>
            <a:fillRect/>
          </a:stretch>
        </p:blipFill>
        <p:spPr>
          <a:xfrm>
            <a:off x="4828933" y="3727183"/>
            <a:ext cx="1655191" cy="311924"/>
          </a:xfrm>
          <a:prstGeom prst="rect">
            <a:avLst/>
          </a:prstGeom>
        </p:spPr>
      </p:pic>
      <p:pic>
        <p:nvPicPr>
          <p:cNvPr id="8" name="object 8"/>
          <p:cNvPicPr/>
          <p:nvPr/>
        </p:nvPicPr>
        <p:blipFill>
          <a:blip r:embed="rId5" cstate="print"/>
          <a:stretch>
            <a:fillRect/>
          </a:stretch>
        </p:blipFill>
        <p:spPr>
          <a:xfrm>
            <a:off x="1703159" y="4132960"/>
            <a:ext cx="1352143" cy="258775"/>
          </a:xfrm>
          <a:prstGeom prst="rect">
            <a:avLst/>
          </a:prstGeom>
        </p:spPr>
      </p:pic>
      <p:pic>
        <p:nvPicPr>
          <p:cNvPr id="9" name="object 9"/>
          <p:cNvPicPr/>
          <p:nvPr/>
        </p:nvPicPr>
        <p:blipFill>
          <a:blip r:embed="rId6" cstate="print"/>
          <a:stretch>
            <a:fillRect/>
          </a:stretch>
        </p:blipFill>
        <p:spPr>
          <a:xfrm>
            <a:off x="1624571" y="4533862"/>
            <a:ext cx="2113572" cy="343446"/>
          </a:xfrm>
          <a:prstGeom prst="rect">
            <a:avLst/>
          </a:prstGeom>
        </p:spPr>
      </p:pic>
      <p:pic>
        <p:nvPicPr>
          <p:cNvPr id="10" name="object 10"/>
          <p:cNvPicPr/>
          <p:nvPr/>
        </p:nvPicPr>
        <p:blipFill>
          <a:blip r:embed="rId7" cstate="print"/>
          <a:stretch>
            <a:fillRect/>
          </a:stretch>
        </p:blipFill>
        <p:spPr>
          <a:xfrm>
            <a:off x="2851970" y="4952962"/>
            <a:ext cx="1590451" cy="276974"/>
          </a:xfrm>
          <a:prstGeom prst="rect">
            <a:avLst/>
          </a:prstGeom>
        </p:spPr>
      </p:pic>
      <p:pic>
        <p:nvPicPr>
          <p:cNvPr id="11" name="object 11"/>
          <p:cNvPicPr/>
          <p:nvPr/>
        </p:nvPicPr>
        <p:blipFill>
          <a:blip r:embed="rId8" cstate="print"/>
          <a:stretch>
            <a:fillRect/>
          </a:stretch>
        </p:blipFill>
        <p:spPr>
          <a:xfrm>
            <a:off x="1376959" y="5372062"/>
            <a:ext cx="1430197" cy="276974"/>
          </a:xfrm>
          <a:prstGeom prst="rect">
            <a:avLst/>
          </a:prstGeom>
        </p:spPr>
      </p:pic>
      <p:sp>
        <p:nvSpPr>
          <p:cNvPr id="12" name="object 12"/>
          <p:cNvSpPr txBox="1"/>
          <p:nvPr/>
        </p:nvSpPr>
        <p:spPr>
          <a:xfrm>
            <a:off x="1358277" y="3187395"/>
            <a:ext cx="6516370" cy="2969895"/>
          </a:xfrm>
          <a:prstGeom prst="rect">
            <a:avLst/>
          </a:prstGeom>
        </p:spPr>
        <p:txBody>
          <a:bodyPr vert="horz" wrap="square" lIns="0" tIns="11430" rIns="0" bIns="0" rtlCol="0">
            <a:spAutoFit/>
          </a:bodyPr>
          <a:lstStyle/>
          <a:p>
            <a:pPr marL="12700" marR="5080" indent="-635" algn="ctr">
              <a:lnSpc>
                <a:spcPct val="100400"/>
              </a:lnSpc>
              <a:spcBef>
                <a:spcPts val="90"/>
              </a:spcBef>
            </a:pPr>
            <a:r>
              <a:rPr sz="2750" spc="125" dirty="0">
                <a:solidFill>
                  <a:srgbClr val="B75442"/>
                </a:solidFill>
                <a:latin typeface="Tahoma"/>
                <a:cs typeface="Tahoma"/>
              </a:rPr>
              <a:t>Kepemimpinan </a:t>
            </a:r>
            <a:r>
              <a:rPr sz="2750" spc="180" dirty="0">
                <a:solidFill>
                  <a:srgbClr val="B75442"/>
                </a:solidFill>
                <a:latin typeface="Tahoma"/>
                <a:cs typeface="Tahoma"/>
              </a:rPr>
              <a:t>yang </a:t>
            </a:r>
            <a:r>
              <a:rPr sz="2750" spc="80" dirty="0">
                <a:latin typeface="Tahoma"/>
                <a:cs typeface="Tahoma"/>
              </a:rPr>
              <a:t>inspiratif </a:t>
            </a:r>
            <a:r>
              <a:rPr sz="2750" spc="175" dirty="0">
                <a:solidFill>
                  <a:srgbClr val="B75442"/>
                </a:solidFill>
                <a:latin typeface="Tahoma"/>
                <a:cs typeface="Tahoma"/>
              </a:rPr>
              <a:t>mampu </a:t>
            </a:r>
            <a:r>
              <a:rPr sz="2750" spc="-844" dirty="0">
                <a:solidFill>
                  <a:srgbClr val="B75442"/>
                </a:solidFill>
                <a:latin typeface="Tahoma"/>
                <a:cs typeface="Tahoma"/>
              </a:rPr>
              <a:t> </a:t>
            </a:r>
            <a:r>
              <a:rPr sz="2750" spc="140" dirty="0">
                <a:solidFill>
                  <a:srgbClr val="B75442"/>
                </a:solidFill>
                <a:latin typeface="Tahoma"/>
                <a:cs typeface="Tahoma"/>
              </a:rPr>
              <a:t>membangkitkan </a:t>
            </a:r>
            <a:r>
              <a:rPr sz="2750" spc="155" dirty="0">
                <a:latin typeface="Tahoma"/>
                <a:cs typeface="Tahoma"/>
              </a:rPr>
              <a:t>semangat </a:t>
            </a:r>
            <a:r>
              <a:rPr sz="2750" spc="160" dirty="0">
                <a:solidFill>
                  <a:srgbClr val="B75442"/>
                </a:solidFill>
                <a:latin typeface="Tahoma"/>
                <a:cs typeface="Tahoma"/>
              </a:rPr>
              <a:t>dan </a:t>
            </a:r>
            <a:r>
              <a:rPr sz="2750" spc="165" dirty="0">
                <a:solidFill>
                  <a:srgbClr val="B75442"/>
                </a:solidFill>
                <a:latin typeface="Tahoma"/>
                <a:cs typeface="Tahoma"/>
              </a:rPr>
              <a:t> </a:t>
            </a:r>
            <a:r>
              <a:rPr sz="2750" spc="105" dirty="0">
                <a:latin typeface="Tahoma"/>
                <a:cs typeface="Tahoma"/>
              </a:rPr>
              <a:t>motivasi </a:t>
            </a:r>
            <a:r>
              <a:rPr sz="2750" spc="180" dirty="0">
                <a:solidFill>
                  <a:srgbClr val="B75442"/>
                </a:solidFill>
                <a:latin typeface="Tahoma"/>
                <a:cs typeface="Tahoma"/>
              </a:rPr>
              <a:t>dalam </a:t>
            </a:r>
            <a:r>
              <a:rPr sz="2750" spc="-5" dirty="0">
                <a:solidFill>
                  <a:srgbClr val="B75442"/>
                </a:solidFill>
                <a:latin typeface="Tahoma"/>
                <a:cs typeface="Tahoma"/>
              </a:rPr>
              <a:t>tim. </a:t>
            </a:r>
            <a:r>
              <a:rPr sz="2750" spc="105" dirty="0">
                <a:solidFill>
                  <a:srgbClr val="B75442"/>
                </a:solidFill>
                <a:latin typeface="Tahoma"/>
                <a:cs typeface="Tahoma"/>
              </a:rPr>
              <a:t>Pemimpin </a:t>
            </a:r>
            <a:r>
              <a:rPr sz="2750" spc="180" dirty="0">
                <a:solidFill>
                  <a:srgbClr val="B75442"/>
                </a:solidFill>
                <a:latin typeface="Tahoma"/>
                <a:cs typeface="Tahoma"/>
              </a:rPr>
              <a:t>yang </a:t>
            </a:r>
            <a:r>
              <a:rPr sz="2750" spc="185" dirty="0">
                <a:solidFill>
                  <a:srgbClr val="B75442"/>
                </a:solidFill>
                <a:latin typeface="Tahoma"/>
                <a:cs typeface="Tahoma"/>
              </a:rPr>
              <a:t> </a:t>
            </a:r>
            <a:r>
              <a:rPr sz="2750" spc="125" dirty="0">
                <a:latin typeface="Tahoma"/>
                <a:cs typeface="Tahoma"/>
              </a:rPr>
              <a:t>berpengaruh </a:t>
            </a:r>
            <a:r>
              <a:rPr sz="2750" spc="114" dirty="0">
                <a:solidFill>
                  <a:srgbClr val="B75442"/>
                </a:solidFill>
                <a:latin typeface="Tahoma"/>
                <a:cs typeface="Tahoma"/>
              </a:rPr>
              <a:t>tidak </a:t>
            </a:r>
            <a:r>
              <a:rPr sz="2750" spc="160" dirty="0">
                <a:solidFill>
                  <a:srgbClr val="B75442"/>
                </a:solidFill>
                <a:latin typeface="Tahoma"/>
                <a:cs typeface="Tahoma"/>
              </a:rPr>
              <a:t>hanya </a:t>
            </a:r>
            <a:r>
              <a:rPr sz="2750" spc="114" dirty="0">
                <a:solidFill>
                  <a:srgbClr val="B75442"/>
                </a:solidFill>
                <a:latin typeface="Tahoma"/>
                <a:cs typeface="Tahoma"/>
              </a:rPr>
              <a:t>memimpin </a:t>
            </a:r>
            <a:r>
              <a:rPr sz="2750" spc="120" dirty="0">
                <a:solidFill>
                  <a:srgbClr val="B75442"/>
                </a:solidFill>
                <a:latin typeface="Tahoma"/>
                <a:cs typeface="Tahoma"/>
              </a:rPr>
              <a:t> </a:t>
            </a:r>
            <a:r>
              <a:rPr sz="2750" spc="145" dirty="0">
                <a:solidFill>
                  <a:srgbClr val="B75442"/>
                </a:solidFill>
                <a:latin typeface="Tahoma"/>
                <a:cs typeface="Tahoma"/>
              </a:rPr>
              <a:t>dengan </a:t>
            </a:r>
            <a:r>
              <a:rPr sz="2750" spc="120" dirty="0">
                <a:latin typeface="Tahoma"/>
                <a:cs typeface="Tahoma"/>
              </a:rPr>
              <a:t>kata-kata</a:t>
            </a:r>
            <a:r>
              <a:rPr sz="2750" spc="120" dirty="0">
                <a:solidFill>
                  <a:srgbClr val="B75442"/>
                </a:solidFill>
                <a:latin typeface="Tahoma"/>
                <a:cs typeface="Tahoma"/>
              </a:rPr>
              <a:t>, </a:t>
            </a:r>
            <a:r>
              <a:rPr sz="2750" spc="105" dirty="0">
                <a:solidFill>
                  <a:srgbClr val="B75442"/>
                </a:solidFill>
                <a:latin typeface="Tahoma"/>
                <a:cs typeface="Tahoma"/>
              </a:rPr>
              <a:t>tetapi juga </a:t>
            </a:r>
            <a:r>
              <a:rPr sz="2750" spc="145" dirty="0">
                <a:solidFill>
                  <a:srgbClr val="B75442"/>
                </a:solidFill>
                <a:latin typeface="Tahoma"/>
                <a:cs typeface="Tahoma"/>
              </a:rPr>
              <a:t>dengan </a:t>
            </a:r>
            <a:r>
              <a:rPr sz="2750" spc="-844" dirty="0">
                <a:solidFill>
                  <a:srgbClr val="B75442"/>
                </a:solidFill>
                <a:latin typeface="Tahoma"/>
                <a:cs typeface="Tahoma"/>
              </a:rPr>
              <a:t> </a:t>
            </a:r>
            <a:r>
              <a:rPr sz="2750" spc="120" dirty="0">
                <a:latin typeface="Tahoma"/>
                <a:cs typeface="Tahoma"/>
              </a:rPr>
              <a:t>tindakan</a:t>
            </a:r>
            <a:r>
              <a:rPr sz="2750" spc="-105" dirty="0">
                <a:latin typeface="Tahoma"/>
                <a:cs typeface="Tahoma"/>
              </a:rPr>
              <a:t> </a:t>
            </a:r>
            <a:r>
              <a:rPr sz="2750" spc="180" dirty="0">
                <a:solidFill>
                  <a:srgbClr val="B75442"/>
                </a:solidFill>
                <a:latin typeface="Tahoma"/>
                <a:cs typeface="Tahoma"/>
              </a:rPr>
              <a:t>yang</a:t>
            </a:r>
            <a:r>
              <a:rPr sz="2750" spc="-100" dirty="0">
                <a:solidFill>
                  <a:srgbClr val="B75442"/>
                </a:solidFill>
                <a:latin typeface="Tahoma"/>
                <a:cs typeface="Tahoma"/>
              </a:rPr>
              <a:t> </a:t>
            </a:r>
            <a:r>
              <a:rPr sz="2750" spc="120" dirty="0">
                <a:solidFill>
                  <a:srgbClr val="B75442"/>
                </a:solidFill>
                <a:latin typeface="Tahoma"/>
                <a:cs typeface="Tahoma"/>
              </a:rPr>
              <a:t>mencerminkan</a:t>
            </a:r>
            <a:r>
              <a:rPr sz="2750" spc="-100" dirty="0">
                <a:solidFill>
                  <a:srgbClr val="B75442"/>
                </a:solidFill>
                <a:latin typeface="Tahoma"/>
                <a:cs typeface="Tahoma"/>
              </a:rPr>
              <a:t> </a:t>
            </a:r>
            <a:r>
              <a:rPr sz="2750" spc="60" dirty="0">
                <a:solidFill>
                  <a:srgbClr val="B75442"/>
                </a:solidFill>
                <a:latin typeface="Tahoma"/>
                <a:cs typeface="Tahoma"/>
              </a:rPr>
              <a:t>nilai-nilai </a:t>
            </a:r>
            <a:r>
              <a:rPr sz="2750" spc="-844" dirty="0">
                <a:solidFill>
                  <a:srgbClr val="B75442"/>
                </a:solidFill>
                <a:latin typeface="Tahoma"/>
                <a:cs typeface="Tahoma"/>
              </a:rPr>
              <a:t> </a:t>
            </a:r>
            <a:r>
              <a:rPr sz="2750" spc="85" dirty="0">
                <a:solidFill>
                  <a:srgbClr val="B75442"/>
                </a:solidFill>
                <a:latin typeface="Tahoma"/>
                <a:cs typeface="Tahoma"/>
              </a:rPr>
              <a:t>mereka.</a:t>
            </a:r>
            <a:endParaRPr sz="2750">
              <a:latin typeface="Tahoma"/>
              <a:cs typeface="Tahom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932527" y="5157497"/>
            <a:ext cx="352425" cy="5124450"/>
          </a:xfrm>
          <a:custGeom>
            <a:avLst/>
            <a:gdLst/>
            <a:ahLst/>
            <a:cxnLst/>
            <a:rect l="l" t="t" r="r" b="b"/>
            <a:pathLst>
              <a:path w="352425" h="5124450">
                <a:moveTo>
                  <a:pt x="352425" y="0"/>
                </a:moveTo>
                <a:lnTo>
                  <a:pt x="0" y="0"/>
                </a:lnTo>
                <a:lnTo>
                  <a:pt x="0" y="5124450"/>
                </a:lnTo>
                <a:lnTo>
                  <a:pt x="352425" y="5124450"/>
                </a:lnTo>
                <a:lnTo>
                  <a:pt x="352425" y="0"/>
                </a:lnTo>
                <a:close/>
              </a:path>
            </a:pathLst>
          </a:custGeom>
          <a:solidFill>
            <a:srgbClr val="DB7563"/>
          </a:solidFill>
        </p:spPr>
        <p:txBody>
          <a:bodyPr wrap="square" lIns="0" tIns="0" rIns="0" bIns="0" rtlCol="0"/>
          <a:lstStyle/>
          <a:p>
            <a:endParaRPr/>
          </a:p>
        </p:txBody>
      </p:sp>
      <p:sp>
        <p:nvSpPr>
          <p:cNvPr id="3" name="object 3"/>
          <p:cNvSpPr/>
          <p:nvPr/>
        </p:nvSpPr>
        <p:spPr>
          <a:xfrm>
            <a:off x="0" y="0"/>
            <a:ext cx="352425" cy="3238500"/>
          </a:xfrm>
          <a:custGeom>
            <a:avLst/>
            <a:gdLst/>
            <a:ahLst/>
            <a:cxnLst/>
            <a:rect l="l" t="t" r="r" b="b"/>
            <a:pathLst>
              <a:path w="352425" h="3238500">
                <a:moveTo>
                  <a:pt x="352425" y="0"/>
                </a:moveTo>
                <a:lnTo>
                  <a:pt x="0" y="0"/>
                </a:lnTo>
                <a:lnTo>
                  <a:pt x="0" y="3238500"/>
                </a:lnTo>
                <a:lnTo>
                  <a:pt x="352425" y="3238500"/>
                </a:lnTo>
                <a:lnTo>
                  <a:pt x="352425" y="0"/>
                </a:lnTo>
                <a:close/>
              </a:path>
            </a:pathLst>
          </a:custGeom>
          <a:solidFill>
            <a:srgbClr val="DB7563"/>
          </a:solidFill>
        </p:spPr>
        <p:txBody>
          <a:bodyPr wrap="square" lIns="0" tIns="0" rIns="0" bIns="0" rtlCol="0"/>
          <a:lstStyle/>
          <a:p>
            <a:endParaRPr/>
          </a:p>
        </p:txBody>
      </p:sp>
      <p:pic>
        <p:nvPicPr>
          <p:cNvPr id="4" name="object 4"/>
          <p:cNvPicPr/>
          <p:nvPr/>
        </p:nvPicPr>
        <p:blipFill>
          <a:blip r:embed="rId2" cstate="print"/>
          <a:stretch>
            <a:fillRect/>
          </a:stretch>
        </p:blipFill>
        <p:spPr>
          <a:xfrm>
            <a:off x="9143745" y="2980817"/>
            <a:ext cx="7715250" cy="5876924"/>
          </a:xfrm>
          <a:prstGeom prst="rect">
            <a:avLst/>
          </a:prstGeom>
        </p:spPr>
      </p:pic>
      <p:sp>
        <p:nvSpPr>
          <p:cNvPr id="5" name="object 5"/>
          <p:cNvSpPr txBox="1">
            <a:spLocks noGrp="1"/>
          </p:cNvSpPr>
          <p:nvPr>
            <p:ph type="title"/>
          </p:nvPr>
        </p:nvSpPr>
        <p:spPr>
          <a:xfrm>
            <a:off x="1081643" y="2081943"/>
            <a:ext cx="7171055" cy="642620"/>
          </a:xfrm>
          <a:prstGeom prst="rect">
            <a:avLst/>
          </a:prstGeom>
        </p:spPr>
        <p:txBody>
          <a:bodyPr vert="horz" wrap="square" lIns="0" tIns="12700" rIns="0" bIns="0" rtlCol="0">
            <a:spAutoFit/>
          </a:bodyPr>
          <a:lstStyle/>
          <a:p>
            <a:pPr marL="12700">
              <a:lnSpc>
                <a:spcPct val="100000"/>
              </a:lnSpc>
              <a:spcBef>
                <a:spcPts val="100"/>
              </a:spcBef>
            </a:pPr>
            <a:r>
              <a:rPr sz="4050" spc="505" dirty="0">
                <a:solidFill>
                  <a:srgbClr val="434343"/>
                </a:solidFill>
                <a:latin typeface="Trebuchet MS"/>
                <a:cs typeface="Trebuchet MS"/>
              </a:rPr>
              <a:t>MEMBANGUN</a:t>
            </a:r>
            <a:r>
              <a:rPr sz="4050" spc="70" dirty="0">
                <a:solidFill>
                  <a:srgbClr val="434343"/>
                </a:solidFill>
                <a:latin typeface="Trebuchet MS"/>
                <a:cs typeface="Trebuchet MS"/>
              </a:rPr>
              <a:t> </a:t>
            </a:r>
            <a:r>
              <a:rPr sz="4050" spc="-40" dirty="0">
                <a:solidFill>
                  <a:srgbClr val="434343"/>
                </a:solidFill>
                <a:latin typeface="Trebuchet MS"/>
                <a:cs typeface="Trebuchet MS"/>
              </a:rPr>
              <a:t>JEJAK</a:t>
            </a:r>
            <a:r>
              <a:rPr sz="4050" spc="70" dirty="0">
                <a:solidFill>
                  <a:srgbClr val="434343"/>
                </a:solidFill>
                <a:latin typeface="Trebuchet MS"/>
                <a:cs typeface="Trebuchet MS"/>
              </a:rPr>
              <a:t> </a:t>
            </a:r>
            <a:r>
              <a:rPr sz="4050" spc="295" dirty="0">
                <a:solidFill>
                  <a:srgbClr val="434343"/>
                </a:solidFill>
                <a:latin typeface="Trebuchet MS"/>
                <a:cs typeface="Trebuchet MS"/>
              </a:rPr>
              <a:t>MOTIF</a:t>
            </a:r>
            <a:endParaRPr sz="4050">
              <a:latin typeface="Trebuchet MS"/>
              <a:cs typeface="Trebuchet MS"/>
            </a:endParaRPr>
          </a:p>
        </p:txBody>
      </p:sp>
      <p:pic>
        <p:nvPicPr>
          <p:cNvPr id="6" name="object 6"/>
          <p:cNvPicPr/>
          <p:nvPr/>
        </p:nvPicPr>
        <p:blipFill>
          <a:blip r:embed="rId3" cstate="print"/>
          <a:stretch>
            <a:fillRect/>
          </a:stretch>
        </p:blipFill>
        <p:spPr>
          <a:xfrm>
            <a:off x="4888966" y="3276562"/>
            <a:ext cx="1783295" cy="342430"/>
          </a:xfrm>
          <a:prstGeom prst="rect">
            <a:avLst/>
          </a:prstGeom>
        </p:spPr>
      </p:pic>
      <p:sp>
        <p:nvSpPr>
          <p:cNvPr id="7" name="object 7"/>
          <p:cNvSpPr/>
          <p:nvPr/>
        </p:nvSpPr>
        <p:spPr>
          <a:xfrm>
            <a:off x="5433377" y="3695662"/>
            <a:ext cx="1015365" cy="277495"/>
          </a:xfrm>
          <a:custGeom>
            <a:avLst/>
            <a:gdLst/>
            <a:ahLst/>
            <a:cxnLst/>
            <a:rect l="l" t="t" r="r" b="b"/>
            <a:pathLst>
              <a:path w="1015364" h="277495">
                <a:moveTo>
                  <a:pt x="152595" y="256311"/>
                </a:moveTo>
                <a:lnTo>
                  <a:pt x="42405" y="256311"/>
                </a:lnTo>
                <a:lnTo>
                  <a:pt x="44170" y="257835"/>
                </a:lnTo>
                <a:lnTo>
                  <a:pt x="83410" y="275888"/>
                </a:lnTo>
                <a:lnTo>
                  <a:pt x="97231" y="276974"/>
                </a:lnTo>
                <a:lnTo>
                  <a:pt x="109718" y="276131"/>
                </a:lnTo>
                <a:lnTo>
                  <a:pt x="121540" y="273602"/>
                </a:lnTo>
                <a:lnTo>
                  <a:pt x="132698" y="269387"/>
                </a:lnTo>
                <a:lnTo>
                  <a:pt x="143192" y="263486"/>
                </a:lnTo>
                <a:lnTo>
                  <a:pt x="152595" y="256311"/>
                </a:lnTo>
                <a:close/>
              </a:path>
              <a:path w="1015364" h="277495">
                <a:moveTo>
                  <a:pt x="27597" y="0"/>
                </a:moveTo>
                <a:lnTo>
                  <a:pt x="15240" y="0"/>
                </a:lnTo>
                <a:lnTo>
                  <a:pt x="10172" y="2133"/>
                </a:lnTo>
                <a:lnTo>
                  <a:pt x="2032" y="10617"/>
                </a:lnTo>
                <a:lnTo>
                  <a:pt x="0" y="15684"/>
                </a:lnTo>
                <a:lnTo>
                  <a:pt x="0" y="259803"/>
                </a:lnTo>
                <a:lnTo>
                  <a:pt x="2057" y="264934"/>
                </a:lnTo>
                <a:lnTo>
                  <a:pt x="10261" y="273138"/>
                </a:lnTo>
                <a:lnTo>
                  <a:pt x="15303" y="275183"/>
                </a:lnTo>
                <a:lnTo>
                  <a:pt x="27597" y="275183"/>
                </a:lnTo>
                <a:lnTo>
                  <a:pt x="32727" y="273050"/>
                </a:lnTo>
                <a:lnTo>
                  <a:pt x="39979" y="265163"/>
                </a:lnTo>
                <a:lnTo>
                  <a:pt x="41897" y="261010"/>
                </a:lnTo>
                <a:lnTo>
                  <a:pt x="42405" y="256311"/>
                </a:lnTo>
                <a:lnTo>
                  <a:pt x="152595" y="256311"/>
                </a:lnTo>
                <a:lnTo>
                  <a:pt x="152869" y="256102"/>
                </a:lnTo>
                <a:lnTo>
                  <a:pt x="161478" y="247546"/>
                </a:lnTo>
                <a:lnTo>
                  <a:pt x="169018" y="237817"/>
                </a:lnTo>
                <a:lnTo>
                  <a:pt x="169763" y="236562"/>
                </a:lnTo>
                <a:lnTo>
                  <a:pt x="93395" y="236562"/>
                </a:lnTo>
                <a:lnTo>
                  <a:pt x="85965" y="236067"/>
                </a:lnTo>
                <a:lnTo>
                  <a:pt x="51575" y="213243"/>
                </a:lnTo>
                <a:lnTo>
                  <a:pt x="41097" y="174536"/>
                </a:lnTo>
                <a:lnTo>
                  <a:pt x="41518" y="165832"/>
                </a:lnTo>
                <a:lnTo>
                  <a:pt x="60760" y="125672"/>
                </a:lnTo>
                <a:lnTo>
                  <a:pt x="93395" y="113880"/>
                </a:lnTo>
                <a:lnTo>
                  <a:pt x="170274" y="113880"/>
                </a:lnTo>
                <a:lnTo>
                  <a:pt x="169009" y="111784"/>
                </a:lnTo>
                <a:lnTo>
                  <a:pt x="161439" y="102239"/>
                </a:lnTo>
                <a:lnTo>
                  <a:pt x="153497" y="94576"/>
                </a:lnTo>
                <a:lnTo>
                  <a:pt x="42557" y="94576"/>
                </a:lnTo>
                <a:lnTo>
                  <a:pt x="42533" y="15684"/>
                </a:lnTo>
                <a:lnTo>
                  <a:pt x="40589" y="10668"/>
                </a:lnTo>
                <a:lnTo>
                  <a:pt x="32727" y="2133"/>
                </a:lnTo>
                <a:lnTo>
                  <a:pt x="27597" y="0"/>
                </a:lnTo>
                <a:close/>
              </a:path>
              <a:path w="1015364" h="277495">
                <a:moveTo>
                  <a:pt x="170274" y="113880"/>
                </a:moveTo>
                <a:lnTo>
                  <a:pt x="93395" y="113880"/>
                </a:lnTo>
                <a:lnTo>
                  <a:pt x="100841" y="114356"/>
                </a:lnTo>
                <a:lnTo>
                  <a:pt x="107807" y="115784"/>
                </a:lnTo>
                <a:lnTo>
                  <a:pt x="138671" y="142849"/>
                </a:lnTo>
                <a:lnTo>
                  <a:pt x="145592" y="174536"/>
                </a:lnTo>
                <a:lnTo>
                  <a:pt x="145155" y="183268"/>
                </a:lnTo>
                <a:lnTo>
                  <a:pt x="130592" y="219208"/>
                </a:lnTo>
                <a:lnTo>
                  <a:pt x="93395" y="236562"/>
                </a:lnTo>
                <a:lnTo>
                  <a:pt x="169763" y="236562"/>
                </a:lnTo>
                <a:lnTo>
                  <a:pt x="186704" y="188832"/>
                </a:lnTo>
                <a:lnTo>
                  <a:pt x="187452" y="174536"/>
                </a:lnTo>
                <a:lnTo>
                  <a:pt x="186704" y="160234"/>
                </a:lnTo>
                <a:lnTo>
                  <a:pt x="184461" y="146797"/>
                </a:lnTo>
                <a:lnTo>
                  <a:pt x="180722" y="134225"/>
                </a:lnTo>
                <a:lnTo>
                  <a:pt x="175488" y="122516"/>
                </a:lnTo>
                <a:lnTo>
                  <a:pt x="170274" y="113880"/>
                </a:lnTo>
                <a:close/>
              </a:path>
              <a:path w="1015364" h="277495">
                <a:moveTo>
                  <a:pt x="96545" y="73469"/>
                </a:moveTo>
                <a:lnTo>
                  <a:pt x="55854" y="84328"/>
                </a:lnTo>
                <a:lnTo>
                  <a:pt x="42557" y="94576"/>
                </a:lnTo>
                <a:lnTo>
                  <a:pt x="153497" y="94576"/>
                </a:lnTo>
                <a:lnTo>
                  <a:pt x="109158" y="74297"/>
                </a:lnTo>
                <a:lnTo>
                  <a:pt x="96545" y="73469"/>
                </a:lnTo>
                <a:close/>
              </a:path>
              <a:path w="1015364" h="277495">
                <a:moveTo>
                  <a:pt x="297027" y="73469"/>
                </a:moveTo>
                <a:lnTo>
                  <a:pt x="252171" y="85864"/>
                </a:lnTo>
                <a:lnTo>
                  <a:pt x="218008" y="121399"/>
                </a:lnTo>
                <a:lnTo>
                  <a:pt x="205828" y="161398"/>
                </a:lnTo>
                <a:lnTo>
                  <a:pt x="205016" y="177012"/>
                </a:lnTo>
                <a:lnTo>
                  <a:pt x="205811" y="191172"/>
                </a:lnTo>
                <a:lnTo>
                  <a:pt x="217741" y="228714"/>
                </a:lnTo>
                <a:lnTo>
                  <a:pt x="253111" y="264071"/>
                </a:lnTo>
                <a:lnTo>
                  <a:pt x="291240" y="276169"/>
                </a:lnTo>
                <a:lnTo>
                  <a:pt x="305739" y="276974"/>
                </a:lnTo>
                <a:lnTo>
                  <a:pt x="315881" y="276419"/>
                </a:lnTo>
                <a:lnTo>
                  <a:pt x="353055" y="263455"/>
                </a:lnTo>
                <a:lnTo>
                  <a:pt x="372986" y="247675"/>
                </a:lnTo>
                <a:lnTo>
                  <a:pt x="378282" y="243459"/>
                </a:lnTo>
                <a:lnTo>
                  <a:pt x="380936" y="238226"/>
                </a:lnTo>
                <a:lnTo>
                  <a:pt x="380936" y="236562"/>
                </a:lnTo>
                <a:lnTo>
                  <a:pt x="304723" y="236562"/>
                </a:lnTo>
                <a:lnTo>
                  <a:pt x="296210" y="236072"/>
                </a:lnTo>
                <a:lnTo>
                  <a:pt x="257825" y="213567"/>
                </a:lnTo>
                <a:lnTo>
                  <a:pt x="247446" y="187350"/>
                </a:lnTo>
                <a:lnTo>
                  <a:pt x="372249" y="187350"/>
                </a:lnTo>
                <a:lnTo>
                  <a:pt x="377164" y="185420"/>
                </a:lnTo>
                <a:lnTo>
                  <a:pt x="385775" y="177622"/>
                </a:lnTo>
                <a:lnTo>
                  <a:pt x="387934" y="172694"/>
                </a:lnTo>
                <a:lnTo>
                  <a:pt x="387934" y="166763"/>
                </a:lnTo>
                <a:lnTo>
                  <a:pt x="387269" y="156422"/>
                </a:lnTo>
                <a:lnTo>
                  <a:pt x="386053" y="148742"/>
                </a:lnTo>
                <a:lnTo>
                  <a:pt x="250228" y="148742"/>
                </a:lnTo>
                <a:lnTo>
                  <a:pt x="250880" y="146924"/>
                </a:lnTo>
                <a:lnTo>
                  <a:pt x="278828" y="117475"/>
                </a:lnTo>
                <a:lnTo>
                  <a:pt x="284810" y="115303"/>
                </a:lnTo>
                <a:lnTo>
                  <a:pt x="290880" y="114223"/>
                </a:lnTo>
                <a:lnTo>
                  <a:pt x="372208" y="114223"/>
                </a:lnTo>
                <a:lnTo>
                  <a:pt x="371105" y="112426"/>
                </a:lnTo>
                <a:lnTo>
                  <a:pt x="338739" y="83545"/>
                </a:lnTo>
                <a:lnTo>
                  <a:pt x="305673" y="73876"/>
                </a:lnTo>
                <a:lnTo>
                  <a:pt x="297027" y="73469"/>
                </a:lnTo>
                <a:close/>
              </a:path>
              <a:path w="1015364" h="277495">
                <a:moveTo>
                  <a:pt x="367284" y="212725"/>
                </a:moveTo>
                <a:lnTo>
                  <a:pt x="357378" y="212725"/>
                </a:lnTo>
                <a:lnTo>
                  <a:pt x="352882" y="214388"/>
                </a:lnTo>
                <a:lnTo>
                  <a:pt x="348208" y="217690"/>
                </a:lnTo>
                <a:lnTo>
                  <a:pt x="345135" y="220992"/>
                </a:lnTo>
                <a:lnTo>
                  <a:pt x="341630" y="224040"/>
                </a:lnTo>
                <a:lnTo>
                  <a:pt x="333768" y="229616"/>
                </a:lnTo>
                <a:lnTo>
                  <a:pt x="329133" y="231952"/>
                </a:lnTo>
                <a:lnTo>
                  <a:pt x="318414" y="235661"/>
                </a:lnTo>
                <a:lnTo>
                  <a:pt x="312064" y="236562"/>
                </a:lnTo>
                <a:lnTo>
                  <a:pt x="380936" y="236562"/>
                </a:lnTo>
                <a:lnTo>
                  <a:pt x="380936" y="226720"/>
                </a:lnTo>
                <a:lnTo>
                  <a:pt x="379107" y="222211"/>
                </a:lnTo>
                <a:lnTo>
                  <a:pt x="375462" y="218452"/>
                </a:lnTo>
                <a:lnTo>
                  <a:pt x="371868" y="214642"/>
                </a:lnTo>
                <a:lnTo>
                  <a:pt x="367284" y="212725"/>
                </a:lnTo>
                <a:close/>
              </a:path>
              <a:path w="1015364" h="277495">
                <a:moveTo>
                  <a:pt x="372208" y="114223"/>
                </a:moveTo>
                <a:lnTo>
                  <a:pt x="304546" y="114223"/>
                </a:lnTo>
                <a:lnTo>
                  <a:pt x="311721" y="115849"/>
                </a:lnTo>
                <a:lnTo>
                  <a:pt x="325386" y="122339"/>
                </a:lnTo>
                <a:lnTo>
                  <a:pt x="331152" y="126923"/>
                </a:lnTo>
                <a:lnTo>
                  <a:pt x="335826" y="132854"/>
                </a:lnTo>
                <a:lnTo>
                  <a:pt x="339521" y="137502"/>
                </a:lnTo>
                <a:lnTo>
                  <a:pt x="342011" y="142798"/>
                </a:lnTo>
                <a:lnTo>
                  <a:pt x="343281" y="148742"/>
                </a:lnTo>
                <a:lnTo>
                  <a:pt x="386053" y="148742"/>
                </a:lnTo>
                <a:lnTo>
                  <a:pt x="385711" y="146581"/>
                </a:lnTo>
                <a:lnTo>
                  <a:pt x="383258" y="137243"/>
                </a:lnTo>
                <a:lnTo>
                  <a:pt x="379907" y="128409"/>
                </a:lnTo>
                <a:lnTo>
                  <a:pt x="375826" y="120118"/>
                </a:lnTo>
                <a:lnTo>
                  <a:pt x="372208" y="114223"/>
                </a:lnTo>
                <a:close/>
              </a:path>
              <a:path w="1015364" h="277495">
                <a:moveTo>
                  <a:pt x="442925" y="78003"/>
                </a:moveTo>
                <a:lnTo>
                  <a:pt x="430618" y="78003"/>
                </a:lnTo>
                <a:lnTo>
                  <a:pt x="425589" y="80073"/>
                </a:lnTo>
                <a:lnTo>
                  <a:pt x="421487" y="84239"/>
                </a:lnTo>
                <a:lnTo>
                  <a:pt x="417372" y="88341"/>
                </a:lnTo>
                <a:lnTo>
                  <a:pt x="415385" y="93205"/>
                </a:lnTo>
                <a:lnTo>
                  <a:pt x="415328" y="257784"/>
                </a:lnTo>
                <a:lnTo>
                  <a:pt x="417360" y="262877"/>
                </a:lnTo>
                <a:lnTo>
                  <a:pt x="421398" y="267157"/>
                </a:lnTo>
                <a:lnTo>
                  <a:pt x="425500" y="271373"/>
                </a:lnTo>
                <a:lnTo>
                  <a:pt x="430568" y="273481"/>
                </a:lnTo>
                <a:lnTo>
                  <a:pt x="442645" y="273481"/>
                </a:lnTo>
                <a:lnTo>
                  <a:pt x="447675" y="271373"/>
                </a:lnTo>
                <a:lnTo>
                  <a:pt x="455828" y="262877"/>
                </a:lnTo>
                <a:lnTo>
                  <a:pt x="457885" y="257784"/>
                </a:lnTo>
                <a:lnTo>
                  <a:pt x="457885" y="159334"/>
                </a:lnTo>
                <a:lnTo>
                  <a:pt x="459155" y="152298"/>
                </a:lnTo>
                <a:lnTo>
                  <a:pt x="480771" y="119062"/>
                </a:lnTo>
                <a:lnTo>
                  <a:pt x="495007" y="112509"/>
                </a:lnTo>
                <a:lnTo>
                  <a:pt x="530839" y="112509"/>
                </a:lnTo>
                <a:lnTo>
                  <a:pt x="532638" y="110896"/>
                </a:lnTo>
                <a:lnTo>
                  <a:pt x="536676" y="107188"/>
                </a:lnTo>
                <a:lnTo>
                  <a:pt x="538695" y="101803"/>
                </a:lnTo>
                <a:lnTo>
                  <a:pt x="538695" y="98374"/>
                </a:lnTo>
                <a:lnTo>
                  <a:pt x="457860" y="98374"/>
                </a:lnTo>
                <a:lnTo>
                  <a:pt x="457669" y="92900"/>
                </a:lnTo>
                <a:lnTo>
                  <a:pt x="455714" y="88176"/>
                </a:lnTo>
                <a:lnTo>
                  <a:pt x="448056" y="80073"/>
                </a:lnTo>
                <a:lnTo>
                  <a:pt x="442925" y="78003"/>
                </a:lnTo>
                <a:close/>
              </a:path>
              <a:path w="1015364" h="277495">
                <a:moveTo>
                  <a:pt x="530839" y="112509"/>
                </a:moveTo>
                <a:lnTo>
                  <a:pt x="502704" y="112509"/>
                </a:lnTo>
                <a:lnTo>
                  <a:pt x="505663" y="113169"/>
                </a:lnTo>
                <a:lnTo>
                  <a:pt x="508569" y="114528"/>
                </a:lnTo>
                <a:lnTo>
                  <a:pt x="511238" y="115735"/>
                </a:lnTo>
                <a:lnTo>
                  <a:pt x="514718" y="116357"/>
                </a:lnTo>
                <a:lnTo>
                  <a:pt x="524002" y="116357"/>
                </a:lnTo>
                <a:lnTo>
                  <a:pt x="528586" y="114528"/>
                </a:lnTo>
                <a:lnTo>
                  <a:pt x="530839" y="112509"/>
                </a:lnTo>
                <a:close/>
              </a:path>
              <a:path w="1015364" h="277495">
                <a:moveTo>
                  <a:pt x="517144" y="73469"/>
                </a:moveTo>
                <a:lnTo>
                  <a:pt x="510768" y="73469"/>
                </a:lnTo>
                <a:lnTo>
                  <a:pt x="503691" y="73800"/>
                </a:lnTo>
                <a:lnTo>
                  <a:pt x="467583" y="88873"/>
                </a:lnTo>
                <a:lnTo>
                  <a:pt x="457860" y="98374"/>
                </a:lnTo>
                <a:lnTo>
                  <a:pt x="538695" y="98374"/>
                </a:lnTo>
                <a:lnTo>
                  <a:pt x="538695" y="87452"/>
                </a:lnTo>
                <a:lnTo>
                  <a:pt x="535622" y="82105"/>
                </a:lnTo>
                <a:lnTo>
                  <a:pt x="529475" y="78676"/>
                </a:lnTo>
                <a:lnTo>
                  <a:pt x="523379" y="75209"/>
                </a:lnTo>
                <a:lnTo>
                  <a:pt x="517144" y="73469"/>
                </a:lnTo>
                <a:close/>
              </a:path>
              <a:path w="1015364" h="277495">
                <a:moveTo>
                  <a:pt x="631837" y="73469"/>
                </a:moveTo>
                <a:lnTo>
                  <a:pt x="585952" y="86715"/>
                </a:lnTo>
                <a:lnTo>
                  <a:pt x="553491" y="122682"/>
                </a:lnTo>
                <a:lnTo>
                  <a:pt x="542357" y="160565"/>
                </a:lnTo>
                <a:lnTo>
                  <a:pt x="541616" y="174879"/>
                </a:lnTo>
                <a:lnTo>
                  <a:pt x="542357" y="189025"/>
                </a:lnTo>
                <a:lnTo>
                  <a:pt x="553491" y="226910"/>
                </a:lnTo>
                <a:lnTo>
                  <a:pt x="585952" y="263486"/>
                </a:lnTo>
                <a:lnTo>
                  <a:pt x="632523" y="276974"/>
                </a:lnTo>
                <a:lnTo>
                  <a:pt x="640281" y="276628"/>
                </a:lnTo>
                <a:lnTo>
                  <a:pt x="680342" y="261289"/>
                </a:lnTo>
                <a:lnTo>
                  <a:pt x="686866" y="256019"/>
                </a:lnTo>
                <a:lnTo>
                  <a:pt x="729056" y="256019"/>
                </a:lnTo>
                <a:lnTo>
                  <a:pt x="729056" y="236562"/>
                </a:lnTo>
                <a:lnTo>
                  <a:pt x="635685" y="236562"/>
                </a:lnTo>
                <a:lnTo>
                  <a:pt x="628261" y="236067"/>
                </a:lnTo>
                <a:lnTo>
                  <a:pt x="593914" y="213344"/>
                </a:lnTo>
                <a:lnTo>
                  <a:pt x="583476" y="174879"/>
                </a:lnTo>
                <a:lnTo>
                  <a:pt x="583904" y="166030"/>
                </a:lnTo>
                <a:lnTo>
                  <a:pt x="598428" y="130711"/>
                </a:lnTo>
                <a:lnTo>
                  <a:pt x="635685" y="113880"/>
                </a:lnTo>
                <a:lnTo>
                  <a:pt x="729056" y="113880"/>
                </a:lnTo>
                <a:lnTo>
                  <a:pt x="729056" y="93205"/>
                </a:lnTo>
                <a:lnTo>
                  <a:pt x="686892" y="93205"/>
                </a:lnTo>
                <a:lnTo>
                  <a:pt x="681391" y="88916"/>
                </a:lnTo>
                <a:lnTo>
                  <a:pt x="675463" y="85096"/>
                </a:lnTo>
                <a:lnTo>
                  <a:pt x="639895" y="73805"/>
                </a:lnTo>
                <a:lnTo>
                  <a:pt x="631837" y="73469"/>
                </a:lnTo>
                <a:close/>
              </a:path>
              <a:path w="1015364" h="277495">
                <a:moveTo>
                  <a:pt x="729056" y="256019"/>
                </a:moveTo>
                <a:lnTo>
                  <a:pt x="686866" y="256019"/>
                </a:lnTo>
                <a:lnTo>
                  <a:pt x="687590" y="260159"/>
                </a:lnTo>
                <a:lnTo>
                  <a:pt x="689444" y="263842"/>
                </a:lnTo>
                <a:lnTo>
                  <a:pt x="696341" y="271335"/>
                </a:lnTo>
                <a:lnTo>
                  <a:pt x="701471" y="273481"/>
                </a:lnTo>
                <a:lnTo>
                  <a:pt x="713828" y="273481"/>
                </a:lnTo>
                <a:lnTo>
                  <a:pt x="718870" y="271373"/>
                </a:lnTo>
                <a:lnTo>
                  <a:pt x="727011" y="262877"/>
                </a:lnTo>
                <a:lnTo>
                  <a:pt x="729056" y="257784"/>
                </a:lnTo>
                <a:lnTo>
                  <a:pt x="729056" y="256019"/>
                </a:lnTo>
                <a:close/>
              </a:path>
              <a:path w="1015364" h="277495">
                <a:moveTo>
                  <a:pt x="729056" y="113880"/>
                </a:moveTo>
                <a:lnTo>
                  <a:pt x="635685" y="113880"/>
                </a:lnTo>
                <a:lnTo>
                  <a:pt x="643103" y="114366"/>
                </a:lnTo>
                <a:lnTo>
                  <a:pt x="650074" y="115824"/>
                </a:lnTo>
                <a:lnTo>
                  <a:pt x="681215" y="143446"/>
                </a:lnTo>
                <a:lnTo>
                  <a:pt x="687971" y="174879"/>
                </a:lnTo>
                <a:lnTo>
                  <a:pt x="687538" y="183601"/>
                </a:lnTo>
                <a:lnTo>
                  <a:pt x="673142" y="219186"/>
                </a:lnTo>
                <a:lnTo>
                  <a:pt x="635685" y="236562"/>
                </a:lnTo>
                <a:lnTo>
                  <a:pt x="729056" y="236562"/>
                </a:lnTo>
                <a:lnTo>
                  <a:pt x="729056" y="113880"/>
                </a:lnTo>
                <a:close/>
              </a:path>
              <a:path w="1015364" h="277495">
                <a:moveTo>
                  <a:pt x="713765" y="76288"/>
                </a:moveTo>
                <a:lnTo>
                  <a:pt x="701522" y="76288"/>
                </a:lnTo>
                <a:lnTo>
                  <a:pt x="696391" y="78371"/>
                </a:lnTo>
                <a:lnTo>
                  <a:pt x="689483" y="85585"/>
                </a:lnTo>
                <a:lnTo>
                  <a:pt x="687641" y="89141"/>
                </a:lnTo>
                <a:lnTo>
                  <a:pt x="686892" y="93205"/>
                </a:lnTo>
                <a:lnTo>
                  <a:pt x="729056" y="93205"/>
                </a:lnTo>
                <a:lnTo>
                  <a:pt x="729056" y="91579"/>
                </a:lnTo>
                <a:lnTo>
                  <a:pt x="727011" y="86537"/>
                </a:lnTo>
                <a:lnTo>
                  <a:pt x="718807" y="78333"/>
                </a:lnTo>
                <a:lnTo>
                  <a:pt x="713765" y="76288"/>
                </a:lnTo>
                <a:close/>
              </a:path>
              <a:path w="1015364" h="277495">
                <a:moveTo>
                  <a:pt x="793864" y="78003"/>
                </a:moveTo>
                <a:lnTo>
                  <a:pt x="781570" y="78003"/>
                </a:lnTo>
                <a:lnTo>
                  <a:pt x="776528" y="80073"/>
                </a:lnTo>
                <a:lnTo>
                  <a:pt x="772426" y="84239"/>
                </a:lnTo>
                <a:lnTo>
                  <a:pt x="768324" y="88341"/>
                </a:lnTo>
                <a:lnTo>
                  <a:pt x="766267" y="93345"/>
                </a:lnTo>
                <a:lnTo>
                  <a:pt x="766267" y="257784"/>
                </a:lnTo>
                <a:lnTo>
                  <a:pt x="768299" y="262877"/>
                </a:lnTo>
                <a:lnTo>
                  <a:pt x="772337" y="267157"/>
                </a:lnTo>
                <a:lnTo>
                  <a:pt x="776439" y="271373"/>
                </a:lnTo>
                <a:lnTo>
                  <a:pt x="781507" y="273481"/>
                </a:lnTo>
                <a:lnTo>
                  <a:pt x="793584" y="273481"/>
                </a:lnTo>
                <a:lnTo>
                  <a:pt x="798626" y="271373"/>
                </a:lnTo>
                <a:lnTo>
                  <a:pt x="806767" y="262877"/>
                </a:lnTo>
                <a:lnTo>
                  <a:pt x="808824" y="257784"/>
                </a:lnTo>
                <a:lnTo>
                  <a:pt x="808824" y="146862"/>
                </a:lnTo>
                <a:lnTo>
                  <a:pt x="810869" y="140195"/>
                </a:lnTo>
                <a:lnTo>
                  <a:pt x="819124" y="128181"/>
                </a:lnTo>
                <a:lnTo>
                  <a:pt x="824776" y="123278"/>
                </a:lnTo>
                <a:lnTo>
                  <a:pt x="839012" y="115760"/>
                </a:lnTo>
                <a:lnTo>
                  <a:pt x="846861" y="113880"/>
                </a:lnTo>
                <a:lnTo>
                  <a:pt x="926947" y="113880"/>
                </a:lnTo>
                <a:lnTo>
                  <a:pt x="923246" y="105308"/>
                </a:lnTo>
                <a:lnTo>
                  <a:pt x="918354" y="97537"/>
                </a:lnTo>
                <a:lnTo>
                  <a:pt x="916679" y="95631"/>
                </a:lnTo>
                <a:lnTo>
                  <a:pt x="808558" y="95631"/>
                </a:lnTo>
                <a:lnTo>
                  <a:pt x="807897" y="91300"/>
                </a:lnTo>
                <a:lnTo>
                  <a:pt x="806018" y="87503"/>
                </a:lnTo>
                <a:lnTo>
                  <a:pt x="798995" y="80073"/>
                </a:lnTo>
                <a:lnTo>
                  <a:pt x="793864" y="78003"/>
                </a:lnTo>
                <a:close/>
              </a:path>
              <a:path w="1015364" h="277495">
                <a:moveTo>
                  <a:pt x="926947" y="113880"/>
                </a:moveTo>
                <a:lnTo>
                  <a:pt x="864641" y="113880"/>
                </a:lnTo>
                <a:lnTo>
                  <a:pt x="871702" y="115620"/>
                </a:lnTo>
                <a:lnTo>
                  <a:pt x="881608" y="122567"/>
                </a:lnTo>
                <a:lnTo>
                  <a:pt x="885202" y="127292"/>
                </a:lnTo>
                <a:lnTo>
                  <a:pt x="887425" y="133273"/>
                </a:lnTo>
                <a:lnTo>
                  <a:pt x="889698" y="139255"/>
                </a:lnTo>
                <a:lnTo>
                  <a:pt x="890841" y="146240"/>
                </a:lnTo>
                <a:lnTo>
                  <a:pt x="890841" y="257784"/>
                </a:lnTo>
                <a:lnTo>
                  <a:pt x="892860" y="262877"/>
                </a:lnTo>
                <a:lnTo>
                  <a:pt x="896912" y="267157"/>
                </a:lnTo>
                <a:lnTo>
                  <a:pt x="901001" y="271373"/>
                </a:lnTo>
                <a:lnTo>
                  <a:pt x="906081" y="273481"/>
                </a:lnTo>
                <a:lnTo>
                  <a:pt x="918146" y="273481"/>
                </a:lnTo>
                <a:lnTo>
                  <a:pt x="923188" y="271373"/>
                </a:lnTo>
                <a:lnTo>
                  <a:pt x="931341" y="262877"/>
                </a:lnTo>
                <a:lnTo>
                  <a:pt x="933386" y="257784"/>
                </a:lnTo>
                <a:lnTo>
                  <a:pt x="933386" y="153517"/>
                </a:lnTo>
                <a:lnTo>
                  <a:pt x="932986" y="143009"/>
                </a:lnTo>
                <a:lnTo>
                  <a:pt x="931786" y="132915"/>
                </a:lnTo>
                <a:lnTo>
                  <a:pt x="929786" y="123235"/>
                </a:lnTo>
                <a:lnTo>
                  <a:pt x="926947" y="113880"/>
                </a:lnTo>
                <a:close/>
              </a:path>
              <a:path w="1015364" h="277495">
                <a:moveTo>
                  <a:pt x="863498" y="73469"/>
                </a:moveTo>
                <a:lnTo>
                  <a:pt x="824772" y="83935"/>
                </a:lnTo>
                <a:lnTo>
                  <a:pt x="808558" y="95631"/>
                </a:lnTo>
                <a:lnTo>
                  <a:pt x="916679" y="95631"/>
                </a:lnTo>
                <a:lnTo>
                  <a:pt x="875871" y="74169"/>
                </a:lnTo>
                <a:lnTo>
                  <a:pt x="863498" y="73469"/>
                </a:lnTo>
                <a:close/>
              </a:path>
              <a:path w="1015364" h="277495">
                <a:moveTo>
                  <a:pt x="998550" y="18199"/>
                </a:moveTo>
                <a:lnTo>
                  <a:pt x="983907" y="18199"/>
                </a:lnTo>
                <a:lnTo>
                  <a:pt x="977963" y="19989"/>
                </a:lnTo>
                <a:lnTo>
                  <a:pt x="973224" y="23660"/>
                </a:lnTo>
                <a:lnTo>
                  <a:pt x="968730" y="27101"/>
                </a:lnTo>
                <a:lnTo>
                  <a:pt x="966419" y="32512"/>
                </a:lnTo>
                <a:lnTo>
                  <a:pt x="966444" y="51917"/>
                </a:lnTo>
                <a:lnTo>
                  <a:pt x="968590" y="57264"/>
                </a:lnTo>
                <a:lnTo>
                  <a:pt x="972921" y="60909"/>
                </a:lnTo>
                <a:lnTo>
                  <a:pt x="977252" y="64503"/>
                </a:lnTo>
                <a:lnTo>
                  <a:pt x="983234" y="66294"/>
                </a:lnTo>
                <a:lnTo>
                  <a:pt x="998156" y="66294"/>
                </a:lnTo>
                <a:lnTo>
                  <a:pt x="1004023" y="64503"/>
                </a:lnTo>
                <a:lnTo>
                  <a:pt x="1008456" y="60909"/>
                </a:lnTo>
                <a:lnTo>
                  <a:pt x="1012964" y="57315"/>
                </a:lnTo>
                <a:lnTo>
                  <a:pt x="1015212" y="51917"/>
                </a:lnTo>
                <a:lnTo>
                  <a:pt x="1015166" y="32512"/>
                </a:lnTo>
                <a:lnTo>
                  <a:pt x="1013040" y="27241"/>
                </a:lnTo>
                <a:lnTo>
                  <a:pt x="1008617" y="23571"/>
                </a:lnTo>
                <a:lnTo>
                  <a:pt x="1004392" y="20015"/>
                </a:lnTo>
                <a:lnTo>
                  <a:pt x="998550" y="18199"/>
                </a:lnTo>
                <a:close/>
              </a:path>
              <a:path w="1015364" h="277495">
                <a:moveTo>
                  <a:pt x="996784" y="75260"/>
                </a:moveTo>
                <a:lnTo>
                  <a:pt x="984885" y="75260"/>
                </a:lnTo>
                <a:lnTo>
                  <a:pt x="979843" y="77317"/>
                </a:lnTo>
                <a:lnTo>
                  <a:pt x="971638" y="85521"/>
                </a:lnTo>
                <a:lnTo>
                  <a:pt x="969581" y="90525"/>
                </a:lnTo>
                <a:lnTo>
                  <a:pt x="969606" y="257784"/>
                </a:lnTo>
                <a:lnTo>
                  <a:pt x="971550" y="262801"/>
                </a:lnTo>
                <a:lnTo>
                  <a:pt x="979411" y="271335"/>
                </a:lnTo>
                <a:lnTo>
                  <a:pt x="984542" y="273481"/>
                </a:lnTo>
                <a:lnTo>
                  <a:pt x="996835" y="273481"/>
                </a:lnTo>
                <a:lnTo>
                  <a:pt x="1001852" y="271373"/>
                </a:lnTo>
                <a:lnTo>
                  <a:pt x="1009992" y="262877"/>
                </a:lnTo>
                <a:lnTo>
                  <a:pt x="1012050" y="257784"/>
                </a:lnTo>
                <a:lnTo>
                  <a:pt x="1012050" y="90525"/>
                </a:lnTo>
                <a:lnTo>
                  <a:pt x="1009992" y="85521"/>
                </a:lnTo>
                <a:lnTo>
                  <a:pt x="1001801" y="77317"/>
                </a:lnTo>
                <a:lnTo>
                  <a:pt x="996784" y="75260"/>
                </a:lnTo>
                <a:close/>
              </a:path>
            </a:pathLst>
          </a:custGeom>
          <a:solidFill>
            <a:srgbClr val="B75442"/>
          </a:solidFill>
        </p:spPr>
        <p:txBody>
          <a:bodyPr wrap="square" lIns="0" tIns="0" rIns="0" bIns="0" rtlCol="0"/>
          <a:lstStyle/>
          <a:p>
            <a:endParaRPr/>
          </a:p>
        </p:txBody>
      </p:sp>
      <p:pic>
        <p:nvPicPr>
          <p:cNvPr id="8" name="object 8"/>
          <p:cNvPicPr/>
          <p:nvPr/>
        </p:nvPicPr>
        <p:blipFill>
          <a:blip r:embed="rId4" cstate="print"/>
          <a:stretch>
            <a:fillRect/>
          </a:stretch>
        </p:blipFill>
        <p:spPr>
          <a:xfrm>
            <a:off x="5836551" y="4114762"/>
            <a:ext cx="1148562" cy="342430"/>
          </a:xfrm>
          <a:prstGeom prst="rect">
            <a:avLst/>
          </a:prstGeom>
        </p:spPr>
      </p:pic>
      <p:pic>
        <p:nvPicPr>
          <p:cNvPr id="9" name="object 9"/>
          <p:cNvPicPr/>
          <p:nvPr/>
        </p:nvPicPr>
        <p:blipFill>
          <a:blip r:embed="rId5" cstate="print"/>
          <a:stretch>
            <a:fillRect/>
          </a:stretch>
        </p:blipFill>
        <p:spPr>
          <a:xfrm>
            <a:off x="1424553" y="4952962"/>
            <a:ext cx="2127192" cy="343446"/>
          </a:xfrm>
          <a:prstGeom prst="rect">
            <a:avLst/>
          </a:prstGeom>
        </p:spPr>
      </p:pic>
      <p:pic>
        <p:nvPicPr>
          <p:cNvPr id="10" name="object 10"/>
          <p:cNvPicPr/>
          <p:nvPr/>
        </p:nvPicPr>
        <p:blipFill>
          <a:blip r:embed="rId6" cstate="print"/>
          <a:stretch>
            <a:fillRect/>
          </a:stretch>
        </p:blipFill>
        <p:spPr>
          <a:xfrm>
            <a:off x="4418527" y="4952962"/>
            <a:ext cx="2470092" cy="343446"/>
          </a:xfrm>
          <a:prstGeom prst="rect">
            <a:avLst/>
          </a:prstGeom>
        </p:spPr>
      </p:pic>
      <p:sp>
        <p:nvSpPr>
          <p:cNvPr id="11" name="object 11"/>
          <p:cNvSpPr txBox="1"/>
          <p:nvPr/>
        </p:nvSpPr>
        <p:spPr>
          <a:xfrm>
            <a:off x="1383131" y="3187395"/>
            <a:ext cx="6466840" cy="2541270"/>
          </a:xfrm>
          <a:prstGeom prst="rect">
            <a:avLst/>
          </a:prstGeom>
        </p:spPr>
        <p:txBody>
          <a:bodyPr vert="horz" wrap="square" lIns="0" tIns="13335" rIns="0" bIns="0" rtlCol="0">
            <a:spAutoFit/>
          </a:bodyPr>
          <a:lstStyle/>
          <a:p>
            <a:pPr marL="12700" marR="5080" indent="-635" algn="ctr">
              <a:lnSpc>
                <a:spcPct val="100000"/>
              </a:lnSpc>
              <a:spcBef>
                <a:spcPts val="105"/>
              </a:spcBef>
            </a:pPr>
            <a:r>
              <a:rPr sz="2750" spc="95" dirty="0">
                <a:solidFill>
                  <a:srgbClr val="B75442"/>
                </a:solidFill>
                <a:latin typeface="Tahoma"/>
                <a:cs typeface="Tahoma"/>
              </a:rPr>
              <a:t>Untuk </a:t>
            </a:r>
            <a:r>
              <a:rPr sz="2750" spc="145" dirty="0">
                <a:solidFill>
                  <a:srgbClr val="B75442"/>
                </a:solidFill>
                <a:latin typeface="Tahoma"/>
                <a:cs typeface="Tahoma"/>
              </a:rPr>
              <a:t>membangun </a:t>
            </a:r>
            <a:r>
              <a:rPr sz="2750" spc="85" dirty="0">
                <a:latin typeface="Tahoma"/>
                <a:cs typeface="Tahoma"/>
              </a:rPr>
              <a:t>jejak </a:t>
            </a:r>
            <a:r>
              <a:rPr sz="2750" spc="125" dirty="0">
                <a:latin typeface="Tahoma"/>
                <a:cs typeface="Tahoma"/>
              </a:rPr>
              <a:t>motif </a:t>
            </a:r>
            <a:r>
              <a:rPr sz="2750" spc="180" dirty="0">
                <a:solidFill>
                  <a:srgbClr val="B75442"/>
                </a:solidFill>
                <a:latin typeface="Tahoma"/>
                <a:cs typeface="Tahoma"/>
              </a:rPr>
              <a:t>yang </a:t>
            </a:r>
            <a:r>
              <a:rPr sz="2750" spc="185" dirty="0">
                <a:solidFill>
                  <a:srgbClr val="B75442"/>
                </a:solidFill>
                <a:latin typeface="Tahoma"/>
                <a:cs typeface="Tahoma"/>
              </a:rPr>
              <a:t> </a:t>
            </a:r>
            <a:r>
              <a:rPr sz="2750" spc="50" dirty="0">
                <a:solidFill>
                  <a:srgbClr val="B75442"/>
                </a:solidFill>
                <a:latin typeface="Tahoma"/>
                <a:cs typeface="Tahoma"/>
              </a:rPr>
              <a:t>kuat, </a:t>
            </a:r>
            <a:r>
              <a:rPr sz="2750" spc="110" dirty="0">
                <a:solidFill>
                  <a:srgbClr val="B75442"/>
                </a:solidFill>
                <a:latin typeface="Tahoma"/>
                <a:cs typeface="Tahoma"/>
              </a:rPr>
              <a:t>pemimpin </a:t>
            </a:r>
            <a:r>
              <a:rPr sz="2750" spc="100" dirty="0">
                <a:solidFill>
                  <a:srgbClr val="B75442"/>
                </a:solidFill>
                <a:latin typeface="Tahoma"/>
                <a:cs typeface="Tahoma"/>
              </a:rPr>
              <a:t>harus </a:t>
            </a:r>
            <a:r>
              <a:rPr sz="2750" spc="110" dirty="0">
                <a:latin typeface="Tahoma"/>
                <a:cs typeface="Tahoma"/>
              </a:rPr>
              <a:t>berani </a:t>
            </a:r>
            <a:r>
              <a:rPr sz="2750" spc="75" dirty="0">
                <a:solidFill>
                  <a:srgbClr val="B75442"/>
                </a:solidFill>
                <a:latin typeface="Tahoma"/>
                <a:cs typeface="Tahoma"/>
              </a:rPr>
              <a:t>untuk </a:t>
            </a:r>
            <a:r>
              <a:rPr sz="2750" spc="80" dirty="0">
                <a:solidFill>
                  <a:srgbClr val="B75442"/>
                </a:solidFill>
                <a:latin typeface="Tahoma"/>
                <a:cs typeface="Tahoma"/>
              </a:rPr>
              <a:t> </a:t>
            </a:r>
            <a:r>
              <a:rPr sz="2750" spc="140" dirty="0">
                <a:solidFill>
                  <a:srgbClr val="B75442"/>
                </a:solidFill>
                <a:latin typeface="Tahoma"/>
                <a:cs typeface="Tahoma"/>
              </a:rPr>
              <a:t>berbagi </a:t>
            </a:r>
            <a:r>
              <a:rPr sz="2750" spc="160" dirty="0">
                <a:solidFill>
                  <a:srgbClr val="B75442"/>
                </a:solidFill>
                <a:latin typeface="Tahoma"/>
                <a:cs typeface="Tahoma"/>
              </a:rPr>
              <a:t>pengalaman dan </a:t>
            </a:r>
            <a:r>
              <a:rPr sz="2750" spc="125" dirty="0">
                <a:latin typeface="Tahoma"/>
                <a:cs typeface="Tahoma"/>
              </a:rPr>
              <a:t>belajar </a:t>
            </a:r>
            <a:r>
              <a:rPr sz="2750" spc="120" dirty="0">
                <a:solidFill>
                  <a:srgbClr val="B75442"/>
                </a:solidFill>
                <a:latin typeface="Tahoma"/>
                <a:cs typeface="Tahoma"/>
              </a:rPr>
              <a:t>dari </a:t>
            </a:r>
            <a:r>
              <a:rPr sz="2750" spc="-844" dirty="0">
                <a:solidFill>
                  <a:srgbClr val="B75442"/>
                </a:solidFill>
                <a:latin typeface="Tahoma"/>
                <a:cs typeface="Tahoma"/>
              </a:rPr>
              <a:t> </a:t>
            </a:r>
            <a:r>
              <a:rPr sz="2750" spc="90" dirty="0">
                <a:solidFill>
                  <a:srgbClr val="B75442"/>
                </a:solidFill>
                <a:latin typeface="Tahoma"/>
                <a:cs typeface="Tahoma"/>
              </a:rPr>
              <a:t>kesalahan. </a:t>
            </a:r>
            <a:r>
              <a:rPr sz="2750" spc="-90" dirty="0">
                <a:solidFill>
                  <a:srgbClr val="B75442"/>
                </a:solidFill>
                <a:latin typeface="Tahoma"/>
                <a:cs typeface="Tahoma"/>
              </a:rPr>
              <a:t>Ini </a:t>
            </a:r>
            <a:r>
              <a:rPr sz="2750" spc="130" dirty="0">
                <a:solidFill>
                  <a:srgbClr val="B75442"/>
                </a:solidFill>
                <a:latin typeface="Tahoma"/>
                <a:cs typeface="Tahoma"/>
              </a:rPr>
              <a:t>menciptakan </a:t>
            </a:r>
            <a:r>
              <a:rPr sz="2750" spc="135" dirty="0">
                <a:solidFill>
                  <a:srgbClr val="B75442"/>
                </a:solidFill>
                <a:latin typeface="Tahoma"/>
                <a:cs typeface="Tahoma"/>
              </a:rPr>
              <a:t> </a:t>
            </a:r>
            <a:r>
              <a:rPr sz="2750" spc="155" dirty="0">
                <a:latin typeface="Tahoma"/>
                <a:cs typeface="Tahoma"/>
              </a:rPr>
              <a:t>kepercayaan</a:t>
            </a:r>
            <a:r>
              <a:rPr sz="2750" spc="-110" dirty="0">
                <a:latin typeface="Tahoma"/>
                <a:cs typeface="Tahoma"/>
              </a:rPr>
              <a:t> </a:t>
            </a:r>
            <a:r>
              <a:rPr sz="2750" spc="160" dirty="0">
                <a:solidFill>
                  <a:srgbClr val="B75442"/>
                </a:solidFill>
                <a:latin typeface="Tahoma"/>
                <a:cs typeface="Tahoma"/>
              </a:rPr>
              <a:t>dan</a:t>
            </a:r>
            <a:r>
              <a:rPr sz="2750" spc="-110" dirty="0">
                <a:solidFill>
                  <a:srgbClr val="B75442"/>
                </a:solidFill>
                <a:latin typeface="Tahoma"/>
                <a:cs typeface="Tahoma"/>
              </a:rPr>
              <a:t> </a:t>
            </a:r>
            <a:r>
              <a:rPr sz="2750" spc="105" dirty="0">
                <a:latin typeface="Tahoma"/>
                <a:cs typeface="Tahoma"/>
              </a:rPr>
              <a:t>keterhubungan</a:t>
            </a:r>
            <a:r>
              <a:rPr sz="2750" spc="-110" dirty="0">
                <a:latin typeface="Tahoma"/>
                <a:cs typeface="Tahoma"/>
              </a:rPr>
              <a:t> </a:t>
            </a:r>
            <a:r>
              <a:rPr sz="2750" spc="180" dirty="0">
                <a:solidFill>
                  <a:srgbClr val="B75442"/>
                </a:solidFill>
                <a:latin typeface="Tahoma"/>
                <a:cs typeface="Tahoma"/>
              </a:rPr>
              <a:t>yang </a:t>
            </a:r>
            <a:r>
              <a:rPr sz="2750" spc="-844" dirty="0">
                <a:solidFill>
                  <a:srgbClr val="B75442"/>
                </a:solidFill>
                <a:latin typeface="Tahoma"/>
                <a:cs typeface="Tahoma"/>
              </a:rPr>
              <a:t> </a:t>
            </a:r>
            <a:r>
              <a:rPr sz="2750" spc="160" dirty="0">
                <a:solidFill>
                  <a:srgbClr val="B75442"/>
                </a:solidFill>
                <a:latin typeface="Tahoma"/>
                <a:cs typeface="Tahoma"/>
              </a:rPr>
              <a:t>mendalam</a:t>
            </a:r>
            <a:r>
              <a:rPr sz="2750" spc="-110" dirty="0">
                <a:solidFill>
                  <a:srgbClr val="B75442"/>
                </a:solidFill>
                <a:latin typeface="Tahoma"/>
                <a:cs typeface="Tahoma"/>
              </a:rPr>
              <a:t> </a:t>
            </a:r>
            <a:r>
              <a:rPr sz="2750" spc="160" dirty="0">
                <a:solidFill>
                  <a:srgbClr val="B75442"/>
                </a:solidFill>
                <a:latin typeface="Tahoma"/>
                <a:cs typeface="Tahoma"/>
              </a:rPr>
              <a:t>antara</a:t>
            </a:r>
            <a:r>
              <a:rPr sz="2750" spc="-110" dirty="0">
                <a:solidFill>
                  <a:srgbClr val="B75442"/>
                </a:solidFill>
                <a:latin typeface="Tahoma"/>
                <a:cs typeface="Tahoma"/>
              </a:rPr>
              <a:t> </a:t>
            </a:r>
            <a:r>
              <a:rPr sz="2750" spc="110" dirty="0">
                <a:solidFill>
                  <a:srgbClr val="B75442"/>
                </a:solidFill>
                <a:latin typeface="Tahoma"/>
                <a:cs typeface="Tahoma"/>
              </a:rPr>
              <a:t>pemimpin</a:t>
            </a:r>
            <a:r>
              <a:rPr sz="2750" spc="-110" dirty="0">
                <a:solidFill>
                  <a:srgbClr val="B75442"/>
                </a:solidFill>
                <a:latin typeface="Tahoma"/>
                <a:cs typeface="Tahoma"/>
              </a:rPr>
              <a:t> </a:t>
            </a:r>
            <a:r>
              <a:rPr sz="2750" spc="160" dirty="0">
                <a:solidFill>
                  <a:srgbClr val="B75442"/>
                </a:solidFill>
                <a:latin typeface="Tahoma"/>
                <a:cs typeface="Tahoma"/>
              </a:rPr>
              <a:t>dan</a:t>
            </a:r>
            <a:r>
              <a:rPr sz="2750" spc="-105" dirty="0">
                <a:solidFill>
                  <a:srgbClr val="B75442"/>
                </a:solidFill>
                <a:latin typeface="Tahoma"/>
                <a:cs typeface="Tahoma"/>
              </a:rPr>
              <a:t> </a:t>
            </a:r>
            <a:r>
              <a:rPr sz="2750" spc="-5" dirty="0">
                <a:solidFill>
                  <a:srgbClr val="B75442"/>
                </a:solidFill>
                <a:latin typeface="Tahoma"/>
                <a:cs typeface="Tahoma"/>
              </a:rPr>
              <a:t>tim.</a:t>
            </a:r>
            <a:endParaRPr sz="2750">
              <a:latin typeface="Tahoma"/>
              <a:cs typeface="Tahom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001" y="0"/>
            <a:ext cx="18259425" cy="352425"/>
          </a:xfrm>
          <a:custGeom>
            <a:avLst/>
            <a:gdLst/>
            <a:ahLst/>
            <a:cxnLst/>
            <a:rect l="l" t="t" r="r" b="b"/>
            <a:pathLst>
              <a:path w="18259425" h="352425">
                <a:moveTo>
                  <a:pt x="18259425" y="0"/>
                </a:moveTo>
                <a:lnTo>
                  <a:pt x="0" y="0"/>
                </a:lnTo>
                <a:lnTo>
                  <a:pt x="0" y="352425"/>
                </a:lnTo>
                <a:lnTo>
                  <a:pt x="18259425" y="352425"/>
                </a:lnTo>
                <a:lnTo>
                  <a:pt x="18259425" y="0"/>
                </a:lnTo>
                <a:close/>
              </a:path>
            </a:pathLst>
          </a:custGeom>
          <a:solidFill>
            <a:srgbClr val="DB7563"/>
          </a:solidFill>
        </p:spPr>
        <p:txBody>
          <a:bodyPr wrap="square" lIns="0" tIns="0" rIns="0" bIns="0" rtlCol="0"/>
          <a:lstStyle/>
          <a:p>
            <a:endParaRPr/>
          </a:p>
        </p:txBody>
      </p:sp>
      <p:sp>
        <p:nvSpPr>
          <p:cNvPr id="3" name="object 3"/>
          <p:cNvSpPr/>
          <p:nvPr/>
        </p:nvSpPr>
        <p:spPr>
          <a:xfrm>
            <a:off x="0" y="8852503"/>
            <a:ext cx="352425" cy="1435735"/>
          </a:xfrm>
          <a:custGeom>
            <a:avLst/>
            <a:gdLst/>
            <a:ahLst/>
            <a:cxnLst/>
            <a:rect l="l" t="t" r="r" b="b"/>
            <a:pathLst>
              <a:path w="352425" h="1435734">
                <a:moveTo>
                  <a:pt x="0" y="1435258"/>
                </a:moveTo>
                <a:lnTo>
                  <a:pt x="352425" y="1435258"/>
                </a:lnTo>
                <a:lnTo>
                  <a:pt x="352425" y="0"/>
                </a:lnTo>
                <a:lnTo>
                  <a:pt x="0" y="0"/>
                </a:lnTo>
                <a:lnTo>
                  <a:pt x="0" y="1435258"/>
                </a:lnTo>
                <a:close/>
              </a:path>
            </a:pathLst>
          </a:custGeom>
          <a:solidFill>
            <a:srgbClr val="DB7563"/>
          </a:solidFill>
        </p:spPr>
        <p:txBody>
          <a:bodyPr wrap="square" lIns="0" tIns="0" rIns="0" bIns="0" rtlCol="0"/>
          <a:lstStyle/>
          <a:p>
            <a:endParaRPr/>
          </a:p>
        </p:txBody>
      </p:sp>
      <p:sp>
        <p:nvSpPr>
          <p:cNvPr id="4" name="object 4"/>
          <p:cNvSpPr/>
          <p:nvPr/>
        </p:nvSpPr>
        <p:spPr>
          <a:xfrm>
            <a:off x="17940021" y="8852507"/>
            <a:ext cx="348615" cy="1435100"/>
          </a:xfrm>
          <a:custGeom>
            <a:avLst/>
            <a:gdLst/>
            <a:ahLst/>
            <a:cxnLst/>
            <a:rect l="l" t="t" r="r" b="b"/>
            <a:pathLst>
              <a:path w="348615" h="1435100">
                <a:moveTo>
                  <a:pt x="0" y="0"/>
                </a:moveTo>
                <a:lnTo>
                  <a:pt x="0" y="1434490"/>
                </a:lnTo>
                <a:lnTo>
                  <a:pt x="347998" y="1434490"/>
                </a:lnTo>
                <a:lnTo>
                  <a:pt x="347998" y="0"/>
                </a:lnTo>
                <a:lnTo>
                  <a:pt x="0" y="0"/>
                </a:lnTo>
                <a:close/>
              </a:path>
            </a:pathLst>
          </a:custGeom>
          <a:solidFill>
            <a:srgbClr val="DB7563"/>
          </a:solidFill>
        </p:spPr>
        <p:txBody>
          <a:bodyPr wrap="square" lIns="0" tIns="0" rIns="0" bIns="0" rtlCol="0"/>
          <a:lstStyle/>
          <a:p>
            <a:endParaRPr/>
          </a:p>
        </p:txBody>
      </p:sp>
      <p:sp>
        <p:nvSpPr>
          <p:cNvPr id="5" name="object 5"/>
          <p:cNvSpPr txBox="1">
            <a:spLocks noGrp="1"/>
          </p:cNvSpPr>
          <p:nvPr>
            <p:ph type="title"/>
          </p:nvPr>
        </p:nvSpPr>
        <p:spPr>
          <a:xfrm>
            <a:off x="6854113" y="2546375"/>
            <a:ext cx="4571365" cy="825500"/>
          </a:xfrm>
          <a:prstGeom prst="rect">
            <a:avLst/>
          </a:prstGeom>
        </p:spPr>
        <p:txBody>
          <a:bodyPr vert="horz" wrap="square" lIns="0" tIns="12700" rIns="0" bIns="0" rtlCol="0">
            <a:spAutoFit/>
          </a:bodyPr>
          <a:lstStyle/>
          <a:p>
            <a:pPr marL="12700">
              <a:lnSpc>
                <a:spcPct val="100000"/>
              </a:lnSpc>
              <a:spcBef>
                <a:spcPts val="100"/>
              </a:spcBef>
            </a:pPr>
            <a:r>
              <a:rPr sz="5250" spc="509" dirty="0">
                <a:solidFill>
                  <a:srgbClr val="B75442"/>
                </a:solidFill>
                <a:latin typeface="Trebuchet MS"/>
                <a:cs typeface="Trebuchet MS"/>
              </a:rPr>
              <a:t>KESIMPULAN</a:t>
            </a:r>
            <a:endParaRPr sz="5250">
              <a:latin typeface="Trebuchet MS"/>
              <a:cs typeface="Trebuchet MS"/>
            </a:endParaRPr>
          </a:p>
        </p:txBody>
      </p:sp>
      <p:pic>
        <p:nvPicPr>
          <p:cNvPr id="6" name="object 6"/>
          <p:cNvPicPr/>
          <p:nvPr/>
        </p:nvPicPr>
        <p:blipFill>
          <a:blip r:embed="rId2" cstate="print"/>
          <a:stretch>
            <a:fillRect/>
          </a:stretch>
        </p:blipFill>
        <p:spPr>
          <a:xfrm>
            <a:off x="7485545" y="4029405"/>
            <a:ext cx="2246477" cy="325259"/>
          </a:xfrm>
          <a:prstGeom prst="rect">
            <a:avLst/>
          </a:prstGeom>
        </p:spPr>
      </p:pic>
      <p:sp>
        <p:nvSpPr>
          <p:cNvPr id="7" name="object 7"/>
          <p:cNvSpPr/>
          <p:nvPr/>
        </p:nvSpPr>
        <p:spPr>
          <a:xfrm>
            <a:off x="4295267" y="4430991"/>
            <a:ext cx="857250" cy="276860"/>
          </a:xfrm>
          <a:custGeom>
            <a:avLst/>
            <a:gdLst/>
            <a:ahLst/>
            <a:cxnLst/>
            <a:rect l="l" t="t" r="r" b="b"/>
            <a:pathLst>
              <a:path w="857250" h="276860">
                <a:moveTo>
                  <a:pt x="27584" y="77317"/>
                </a:moveTo>
                <a:lnTo>
                  <a:pt x="15290" y="77317"/>
                </a:lnTo>
                <a:lnTo>
                  <a:pt x="10248" y="79400"/>
                </a:lnTo>
                <a:lnTo>
                  <a:pt x="6146" y="83553"/>
                </a:lnTo>
                <a:lnTo>
                  <a:pt x="2044" y="87655"/>
                </a:lnTo>
                <a:lnTo>
                  <a:pt x="36" y="92583"/>
                </a:lnTo>
                <a:lnTo>
                  <a:pt x="0" y="257111"/>
                </a:lnTo>
                <a:lnTo>
                  <a:pt x="2019" y="262204"/>
                </a:lnTo>
                <a:lnTo>
                  <a:pt x="6070" y="266471"/>
                </a:lnTo>
                <a:lnTo>
                  <a:pt x="10160" y="270687"/>
                </a:lnTo>
                <a:lnTo>
                  <a:pt x="15227" y="272796"/>
                </a:lnTo>
                <a:lnTo>
                  <a:pt x="27305" y="272796"/>
                </a:lnTo>
                <a:lnTo>
                  <a:pt x="32346" y="270687"/>
                </a:lnTo>
                <a:lnTo>
                  <a:pt x="40487" y="262204"/>
                </a:lnTo>
                <a:lnTo>
                  <a:pt x="42545" y="257111"/>
                </a:lnTo>
                <a:lnTo>
                  <a:pt x="42545" y="147866"/>
                </a:lnTo>
                <a:lnTo>
                  <a:pt x="44500" y="141135"/>
                </a:lnTo>
                <a:lnTo>
                  <a:pt x="52425" y="129120"/>
                </a:lnTo>
                <a:lnTo>
                  <a:pt x="57721" y="124256"/>
                </a:lnTo>
                <a:lnTo>
                  <a:pt x="70942" y="116840"/>
                </a:lnTo>
                <a:lnTo>
                  <a:pt x="78282" y="114998"/>
                </a:lnTo>
                <a:lnTo>
                  <a:pt x="276770" y="114998"/>
                </a:lnTo>
                <a:lnTo>
                  <a:pt x="273269" y="106800"/>
                </a:lnTo>
                <a:lnTo>
                  <a:pt x="272552" y="105638"/>
                </a:lnTo>
                <a:lnTo>
                  <a:pt x="150850" y="105638"/>
                </a:lnTo>
                <a:lnTo>
                  <a:pt x="146926" y="98361"/>
                </a:lnTo>
                <a:lnTo>
                  <a:pt x="144481" y="95313"/>
                </a:lnTo>
                <a:lnTo>
                  <a:pt x="42329" y="95313"/>
                </a:lnTo>
                <a:lnTo>
                  <a:pt x="41719" y="90830"/>
                </a:lnTo>
                <a:lnTo>
                  <a:pt x="39827" y="86918"/>
                </a:lnTo>
                <a:lnTo>
                  <a:pt x="32715" y="79400"/>
                </a:lnTo>
                <a:lnTo>
                  <a:pt x="27584" y="77317"/>
                </a:lnTo>
                <a:close/>
              </a:path>
              <a:path w="857250" h="276860">
                <a:moveTo>
                  <a:pt x="198437" y="114998"/>
                </a:moveTo>
                <a:lnTo>
                  <a:pt x="95034" y="114998"/>
                </a:lnTo>
                <a:lnTo>
                  <a:pt x="101638" y="116700"/>
                </a:lnTo>
                <a:lnTo>
                  <a:pt x="106197" y="120116"/>
                </a:lnTo>
                <a:lnTo>
                  <a:pt x="110807" y="123482"/>
                </a:lnTo>
                <a:lnTo>
                  <a:pt x="114134" y="128181"/>
                </a:lnTo>
                <a:lnTo>
                  <a:pt x="116192" y="134213"/>
                </a:lnTo>
                <a:lnTo>
                  <a:pt x="118300" y="140195"/>
                </a:lnTo>
                <a:lnTo>
                  <a:pt x="119354" y="147231"/>
                </a:lnTo>
                <a:lnTo>
                  <a:pt x="119354" y="257111"/>
                </a:lnTo>
                <a:lnTo>
                  <a:pt x="121373" y="262204"/>
                </a:lnTo>
                <a:lnTo>
                  <a:pt x="125425" y="266471"/>
                </a:lnTo>
                <a:lnTo>
                  <a:pt x="129514" y="270687"/>
                </a:lnTo>
                <a:lnTo>
                  <a:pt x="134581" y="272796"/>
                </a:lnTo>
                <a:lnTo>
                  <a:pt x="146888" y="272796"/>
                </a:lnTo>
                <a:lnTo>
                  <a:pt x="151993" y="270662"/>
                </a:lnTo>
                <a:lnTo>
                  <a:pt x="155917" y="266382"/>
                </a:lnTo>
                <a:lnTo>
                  <a:pt x="159905" y="262115"/>
                </a:lnTo>
                <a:lnTo>
                  <a:pt x="161874" y="257111"/>
                </a:lnTo>
                <a:lnTo>
                  <a:pt x="161899" y="148653"/>
                </a:lnTo>
                <a:lnTo>
                  <a:pt x="163868" y="141706"/>
                </a:lnTo>
                <a:lnTo>
                  <a:pt x="171729" y="129235"/>
                </a:lnTo>
                <a:lnTo>
                  <a:pt x="177101" y="124256"/>
                </a:lnTo>
                <a:lnTo>
                  <a:pt x="190830" y="116840"/>
                </a:lnTo>
                <a:lnTo>
                  <a:pt x="198437" y="114998"/>
                </a:lnTo>
                <a:close/>
              </a:path>
              <a:path w="857250" h="276860">
                <a:moveTo>
                  <a:pt x="276770" y="114998"/>
                </a:moveTo>
                <a:lnTo>
                  <a:pt x="215468" y="114998"/>
                </a:lnTo>
                <a:lnTo>
                  <a:pt x="222161" y="116700"/>
                </a:lnTo>
                <a:lnTo>
                  <a:pt x="231559" y="123532"/>
                </a:lnTo>
                <a:lnTo>
                  <a:pt x="235064" y="128384"/>
                </a:lnTo>
                <a:lnTo>
                  <a:pt x="239610" y="140855"/>
                </a:lnTo>
                <a:lnTo>
                  <a:pt x="240717" y="147866"/>
                </a:lnTo>
                <a:lnTo>
                  <a:pt x="240778" y="257111"/>
                </a:lnTo>
                <a:lnTo>
                  <a:pt x="242722" y="262115"/>
                </a:lnTo>
                <a:lnTo>
                  <a:pt x="250583" y="270662"/>
                </a:lnTo>
                <a:lnTo>
                  <a:pt x="255714" y="272796"/>
                </a:lnTo>
                <a:lnTo>
                  <a:pt x="268071" y="272796"/>
                </a:lnTo>
                <a:lnTo>
                  <a:pt x="273100" y="270687"/>
                </a:lnTo>
                <a:lnTo>
                  <a:pt x="281254" y="262204"/>
                </a:lnTo>
                <a:lnTo>
                  <a:pt x="283311" y="257111"/>
                </a:lnTo>
                <a:lnTo>
                  <a:pt x="283311" y="155663"/>
                </a:lnTo>
                <a:lnTo>
                  <a:pt x="282916" y="144953"/>
                </a:lnTo>
                <a:lnTo>
                  <a:pt x="281730" y="134689"/>
                </a:lnTo>
                <a:lnTo>
                  <a:pt x="279754" y="124874"/>
                </a:lnTo>
                <a:lnTo>
                  <a:pt x="276987" y="115506"/>
                </a:lnTo>
                <a:lnTo>
                  <a:pt x="276770" y="114998"/>
                </a:lnTo>
                <a:close/>
              </a:path>
              <a:path w="857250" h="276860">
                <a:moveTo>
                  <a:pt x="214782" y="74587"/>
                </a:moveTo>
                <a:lnTo>
                  <a:pt x="177315" y="84543"/>
                </a:lnTo>
                <a:lnTo>
                  <a:pt x="150850" y="105638"/>
                </a:lnTo>
                <a:lnTo>
                  <a:pt x="272552" y="105638"/>
                </a:lnTo>
                <a:lnTo>
                  <a:pt x="237652" y="77421"/>
                </a:lnTo>
                <a:lnTo>
                  <a:pt x="214782" y="74587"/>
                </a:lnTo>
                <a:close/>
              </a:path>
              <a:path w="857250" h="276860">
                <a:moveTo>
                  <a:pt x="93713" y="74587"/>
                </a:moveTo>
                <a:lnTo>
                  <a:pt x="55506" y="85458"/>
                </a:lnTo>
                <a:lnTo>
                  <a:pt x="42329" y="95313"/>
                </a:lnTo>
                <a:lnTo>
                  <a:pt x="144481" y="95313"/>
                </a:lnTo>
                <a:lnTo>
                  <a:pt x="106286" y="75441"/>
                </a:lnTo>
                <a:lnTo>
                  <a:pt x="93713" y="74587"/>
                </a:lnTo>
                <a:close/>
              </a:path>
              <a:path w="857250" h="276860">
                <a:moveTo>
                  <a:pt x="408927" y="72783"/>
                </a:moveTo>
                <a:lnTo>
                  <a:pt x="370542" y="80236"/>
                </a:lnTo>
                <a:lnTo>
                  <a:pt x="339039" y="101727"/>
                </a:lnTo>
                <a:lnTo>
                  <a:pt x="317960" y="134308"/>
                </a:lnTo>
                <a:lnTo>
                  <a:pt x="310680" y="174548"/>
                </a:lnTo>
                <a:lnTo>
                  <a:pt x="311490" y="188769"/>
                </a:lnTo>
                <a:lnTo>
                  <a:pt x="323659" y="226834"/>
                </a:lnTo>
                <a:lnTo>
                  <a:pt x="348459" y="255825"/>
                </a:lnTo>
                <a:lnTo>
                  <a:pt x="382697" y="272988"/>
                </a:lnTo>
                <a:lnTo>
                  <a:pt x="408927" y="276301"/>
                </a:lnTo>
                <a:lnTo>
                  <a:pt x="422350" y="275472"/>
                </a:lnTo>
                <a:lnTo>
                  <a:pt x="458647" y="263055"/>
                </a:lnTo>
                <a:lnTo>
                  <a:pt x="487913" y="235889"/>
                </a:lnTo>
                <a:lnTo>
                  <a:pt x="408927" y="235889"/>
                </a:lnTo>
                <a:lnTo>
                  <a:pt x="401271" y="235399"/>
                </a:lnTo>
                <a:lnTo>
                  <a:pt x="364808" y="212921"/>
                </a:lnTo>
                <a:lnTo>
                  <a:pt x="353225" y="174548"/>
                </a:lnTo>
                <a:lnTo>
                  <a:pt x="353700" y="165578"/>
                </a:lnTo>
                <a:lnTo>
                  <a:pt x="369474" y="130101"/>
                </a:lnTo>
                <a:lnTo>
                  <a:pt x="408927" y="113195"/>
                </a:lnTo>
                <a:lnTo>
                  <a:pt x="487872" y="113195"/>
                </a:lnTo>
                <a:lnTo>
                  <a:pt x="486779" y="111507"/>
                </a:lnTo>
                <a:lnTo>
                  <a:pt x="447210" y="80284"/>
                </a:lnTo>
                <a:lnTo>
                  <a:pt x="422270" y="73612"/>
                </a:lnTo>
                <a:lnTo>
                  <a:pt x="408927" y="72783"/>
                </a:lnTo>
                <a:close/>
              </a:path>
              <a:path w="857250" h="276860">
                <a:moveTo>
                  <a:pt x="487872" y="113195"/>
                </a:moveTo>
                <a:lnTo>
                  <a:pt x="408927" y="113195"/>
                </a:lnTo>
                <a:lnTo>
                  <a:pt x="416623" y="113676"/>
                </a:lnTo>
                <a:lnTo>
                  <a:pt x="423902" y="115119"/>
                </a:lnTo>
                <a:lnTo>
                  <a:pt x="457022" y="142341"/>
                </a:lnTo>
                <a:lnTo>
                  <a:pt x="464375" y="174548"/>
                </a:lnTo>
                <a:lnTo>
                  <a:pt x="463915" y="183368"/>
                </a:lnTo>
                <a:lnTo>
                  <a:pt x="448376" y="218713"/>
                </a:lnTo>
                <a:lnTo>
                  <a:pt x="408927" y="235889"/>
                </a:lnTo>
                <a:lnTo>
                  <a:pt x="487913" y="235889"/>
                </a:lnTo>
                <a:lnTo>
                  <a:pt x="506021" y="188764"/>
                </a:lnTo>
                <a:lnTo>
                  <a:pt x="506831" y="174548"/>
                </a:lnTo>
                <a:lnTo>
                  <a:pt x="506020" y="160361"/>
                </a:lnTo>
                <a:lnTo>
                  <a:pt x="503581" y="146929"/>
                </a:lnTo>
                <a:lnTo>
                  <a:pt x="499508" y="134254"/>
                </a:lnTo>
                <a:lnTo>
                  <a:pt x="493852" y="122428"/>
                </a:lnTo>
                <a:lnTo>
                  <a:pt x="487872" y="113195"/>
                </a:lnTo>
                <a:close/>
              </a:path>
              <a:path w="857250" h="276860">
                <a:moveTo>
                  <a:pt x="592213" y="118846"/>
                </a:moveTo>
                <a:lnTo>
                  <a:pt x="549668" y="118846"/>
                </a:lnTo>
                <a:lnTo>
                  <a:pt x="549789" y="225386"/>
                </a:lnTo>
                <a:lnTo>
                  <a:pt x="563880" y="263372"/>
                </a:lnTo>
                <a:lnTo>
                  <a:pt x="596163" y="272796"/>
                </a:lnTo>
                <a:lnTo>
                  <a:pt x="607047" y="272796"/>
                </a:lnTo>
                <a:lnTo>
                  <a:pt x="614083" y="270827"/>
                </a:lnTo>
                <a:lnTo>
                  <a:pt x="627418" y="262915"/>
                </a:lnTo>
                <a:lnTo>
                  <a:pt x="630745" y="257454"/>
                </a:lnTo>
                <a:lnTo>
                  <a:pt x="630745" y="245084"/>
                </a:lnTo>
                <a:lnTo>
                  <a:pt x="629069" y="240563"/>
                </a:lnTo>
                <a:lnTo>
                  <a:pt x="625703" y="236918"/>
                </a:lnTo>
                <a:lnTo>
                  <a:pt x="622887" y="233756"/>
                </a:lnTo>
                <a:lnTo>
                  <a:pt x="600125" y="233756"/>
                </a:lnTo>
                <a:lnTo>
                  <a:pt x="598563" y="233464"/>
                </a:lnTo>
                <a:lnTo>
                  <a:pt x="592213" y="225386"/>
                </a:lnTo>
                <a:lnTo>
                  <a:pt x="592213" y="118846"/>
                </a:lnTo>
                <a:close/>
              </a:path>
              <a:path w="857250" h="276860">
                <a:moveTo>
                  <a:pt x="618502" y="231355"/>
                </a:moveTo>
                <a:lnTo>
                  <a:pt x="610577" y="231355"/>
                </a:lnTo>
                <a:lnTo>
                  <a:pt x="607987" y="231762"/>
                </a:lnTo>
                <a:lnTo>
                  <a:pt x="606221" y="232549"/>
                </a:lnTo>
                <a:lnTo>
                  <a:pt x="604507" y="233349"/>
                </a:lnTo>
                <a:lnTo>
                  <a:pt x="603034" y="233756"/>
                </a:lnTo>
                <a:lnTo>
                  <a:pt x="622887" y="233756"/>
                </a:lnTo>
                <a:lnTo>
                  <a:pt x="622401" y="233210"/>
                </a:lnTo>
                <a:lnTo>
                  <a:pt x="618502" y="231355"/>
                </a:lnTo>
                <a:close/>
              </a:path>
              <a:path w="857250" h="276860">
                <a:moveTo>
                  <a:pt x="622566" y="78422"/>
                </a:moveTo>
                <a:lnTo>
                  <a:pt x="529132" y="78422"/>
                </a:lnTo>
                <a:lnTo>
                  <a:pt x="524408" y="80365"/>
                </a:lnTo>
                <a:lnTo>
                  <a:pt x="516369" y="88049"/>
                </a:lnTo>
                <a:lnTo>
                  <a:pt x="514375" y="92722"/>
                </a:lnTo>
                <a:lnTo>
                  <a:pt x="514375" y="104000"/>
                </a:lnTo>
                <a:lnTo>
                  <a:pt x="516369" y="108877"/>
                </a:lnTo>
                <a:lnTo>
                  <a:pt x="524344" y="116840"/>
                </a:lnTo>
                <a:lnTo>
                  <a:pt x="529069" y="118846"/>
                </a:lnTo>
                <a:lnTo>
                  <a:pt x="622515" y="118846"/>
                </a:lnTo>
                <a:lnTo>
                  <a:pt x="627303" y="116903"/>
                </a:lnTo>
                <a:lnTo>
                  <a:pt x="635038" y="109156"/>
                </a:lnTo>
                <a:lnTo>
                  <a:pt x="636981" y="104343"/>
                </a:lnTo>
                <a:lnTo>
                  <a:pt x="636981" y="93179"/>
                </a:lnTo>
                <a:lnTo>
                  <a:pt x="635038" y="88480"/>
                </a:lnTo>
                <a:lnTo>
                  <a:pt x="631177" y="84493"/>
                </a:lnTo>
                <a:lnTo>
                  <a:pt x="627354" y="80454"/>
                </a:lnTo>
                <a:lnTo>
                  <a:pt x="622566" y="78422"/>
                </a:lnTo>
                <a:close/>
              </a:path>
              <a:path w="857250" h="276860">
                <a:moveTo>
                  <a:pt x="577316" y="30835"/>
                </a:moveTo>
                <a:lnTo>
                  <a:pt x="565416" y="30835"/>
                </a:lnTo>
                <a:lnTo>
                  <a:pt x="560349" y="32867"/>
                </a:lnTo>
                <a:lnTo>
                  <a:pt x="551802" y="40944"/>
                </a:lnTo>
                <a:lnTo>
                  <a:pt x="549668" y="45986"/>
                </a:lnTo>
                <a:lnTo>
                  <a:pt x="549668" y="78422"/>
                </a:lnTo>
                <a:lnTo>
                  <a:pt x="592213" y="78422"/>
                </a:lnTo>
                <a:lnTo>
                  <a:pt x="592142" y="45986"/>
                </a:lnTo>
                <a:lnTo>
                  <a:pt x="590219" y="41173"/>
                </a:lnTo>
                <a:lnTo>
                  <a:pt x="586232" y="37084"/>
                </a:lnTo>
                <a:lnTo>
                  <a:pt x="582307" y="32918"/>
                </a:lnTo>
                <a:lnTo>
                  <a:pt x="577316" y="30835"/>
                </a:lnTo>
                <a:close/>
              </a:path>
              <a:path w="857250" h="276860">
                <a:moveTo>
                  <a:pt x="689229" y="17513"/>
                </a:moveTo>
                <a:lnTo>
                  <a:pt x="674598" y="17513"/>
                </a:lnTo>
                <a:lnTo>
                  <a:pt x="668642" y="19304"/>
                </a:lnTo>
                <a:lnTo>
                  <a:pt x="663932" y="22974"/>
                </a:lnTo>
                <a:lnTo>
                  <a:pt x="659422" y="26428"/>
                </a:lnTo>
                <a:lnTo>
                  <a:pt x="657110" y="31838"/>
                </a:lnTo>
                <a:lnTo>
                  <a:pt x="657136" y="51231"/>
                </a:lnTo>
                <a:lnTo>
                  <a:pt x="659269" y="56591"/>
                </a:lnTo>
                <a:lnTo>
                  <a:pt x="663600" y="60236"/>
                </a:lnTo>
                <a:lnTo>
                  <a:pt x="667931" y="63817"/>
                </a:lnTo>
                <a:lnTo>
                  <a:pt x="673912" y="65620"/>
                </a:lnTo>
                <a:lnTo>
                  <a:pt x="688835" y="65620"/>
                </a:lnTo>
                <a:lnTo>
                  <a:pt x="694702" y="63817"/>
                </a:lnTo>
                <a:lnTo>
                  <a:pt x="703643" y="56642"/>
                </a:lnTo>
                <a:lnTo>
                  <a:pt x="705891" y="51231"/>
                </a:lnTo>
                <a:lnTo>
                  <a:pt x="705845" y="31838"/>
                </a:lnTo>
                <a:lnTo>
                  <a:pt x="703732" y="26568"/>
                </a:lnTo>
                <a:lnTo>
                  <a:pt x="699311" y="22898"/>
                </a:lnTo>
                <a:lnTo>
                  <a:pt x="695071" y="19329"/>
                </a:lnTo>
                <a:lnTo>
                  <a:pt x="689229" y="17513"/>
                </a:lnTo>
                <a:close/>
              </a:path>
              <a:path w="857250" h="276860">
                <a:moveTo>
                  <a:pt x="687463" y="74587"/>
                </a:moveTo>
                <a:lnTo>
                  <a:pt x="675563" y="74587"/>
                </a:lnTo>
                <a:lnTo>
                  <a:pt x="670521" y="76631"/>
                </a:lnTo>
                <a:lnTo>
                  <a:pt x="662317" y="84836"/>
                </a:lnTo>
                <a:lnTo>
                  <a:pt x="660273" y="89852"/>
                </a:lnTo>
                <a:lnTo>
                  <a:pt x="660297" y="257111"/>
                </a:lnTo>
                <a:lnTo>
                  <a:pt x="662241" y="262115"/>
                </a:lnTo>
                <a:lnTo>
                  <a:pt x="670090" y="270662"/>
                </a:lnTo>
                <a:lnTo>
                  <a:pt x="675220" y="272796"/>
                </a:lnTo>
                <a:lnTo>
                  <a:pt x="687527" y="272796"/>
                </a:lnTo>
                <a:lnTo>
                  <a:pt x="692543" y="270687"/>
                </a:lnTo>
                <a:lnTo>
                  <a:pt x="700684" y="262204"/>
                </a:lnTo>
                <a:lnTo>
                  <a:pt x="702729" y="257111"/>
                </a:lnTo>
                <a:lnTo>
                  <a:pt x="702729" y="89852"/>
                </a:lnTo>
                <a:lnTo>
                  <a:pt x="700684" y="84836"/>
                </a:lnTo>
                <a:lnTo>
                  <a:pt x="692480" y="76631"/>
                </a:lnTo>
                <a:lnTo>
                  <a:pt x="687463" y="74587"/>
                </a:lnTo>
                <a:close/>
              </a:path>
              <a:path w="857250" h="276860">
                <a:moveTo>
                  <a:pt x="802195" y="120548"/>
                </a:moveTo>
                <a:lnTo>
                  <a:pt x="759637" y="120548"/>
                </a:lnTo>
                <a:lnTo>
                  <a:pt x="759662" y="257111"/>
                </a:lnTo>
                <a:lnTo>
                  <a:pt x="761606" y="262115"/>
                </a:lnTo>
                <a:lnTo>
                  <a:pt x="769467" y="270662"/>
                </a:lnTo>
                <a:lnTo>
                  <a:pt x="774598" y="272796"/>
                </a:lnTo>
                <a:lnTo>
                  <a:pt x="786892" y="272796"/>
                </a:lnTo>
                <a:lnTo>
                  <a:pt x="791933" y="270687"/>
                </a:lnTo>
                <a:lnTo>
                  <a:pt x="796036" y="266471"/>
                </a:lnTo>
                <a:lnTo>
                  <a:pt x="800138" y="262204"/>
                </a:lnTo>
                <a:lnTo>
                  <a:pt x="802195" y="257111"/>
                </a:lnTo>
                <a:lnTo>
                  <a:pt x="802195" y="120548"/>
                </a:lnTo>
                <a:close/>
              </a:path>
              <a:path w="857250" h="276860">
                <a:moveTo>
                  <a:pt x="836968" y="80137"/>
                </a:moveTo>
                <a:lnTo>
                  <a:pt x="737831" y="80137"/>
                </a:lnTo>
                <a:lnTo>
                  <a:pt x="733018" y="81991"/>
                </a:lnTo>
                <a:lnTo>
                  <a:pt x="724928" y="89331"/>
                </a:lnTo>
                <a:lnTo>
                  <a:pt x="722909" y="94234"/>
                </a:lnTo>
                <a:lnTo>
                  <a:pt x="723032" y="106146"/>
                </a:lnTo>
                <a:lnTo>
                  <a:pt x="724903" y="110578"/>
                </a:lnTo>
                <a:lnTo>
                  <a:pt x="732866" y="118554"/>
                </a:lnTo>
                <a:lnTo>
                  <a:pt x="737717" y="120548"/>
                </a:lnTo>
                <a:lnTo>
                  <a:pt x="836968" y="120548"/>
                </a:lnTo>
                <a:lnTo>
                  <a:pt x="841768" y="118643"/>
                </a:lnTo>
                <a:lnTo>
                  <a:pt x="849807" y="110947"/>
                </a:lnTo>
                <a:lnTo>
                  <a:pt x="851827" y="106146"/>
                </a:lnTo>
                <a:lnTo>
                  <a:pt x="851827" y="94576"/>
                </a:lnTo>
                <a:lnTo>
                  <a:pt x="849807" y="89763"/>
                </a:lnTo>
                <a:lnTo>
                  <a:pt x="845756" y="85953"/>
                </a:lnTo>
                <a:lnTo>
                  <a:pt x="841768" y="82080"/>
                </a:lnTo>
                <a:lnTo>
                  <a:pt x="836968" y="80137"/>
                </a:lnTo>
                <a:close/>
              </a:path>
              <a:path w="857250" h="276860">
                <a:moveTo>
                  <a:pt x="825944" y="0"/>
                </a:moveTo>
                <a:lnTo>
                  <a:pt x="821499" y="0"/>
                </a:lnTo>
                <a:lnTo>
                  <a:pt x="808002" y="983"/>
                </a:lnTo>
                <a:lnTo>
                  <a:pt x="769013" y="24259"/>
                </a:lnTo>
                <a:lnTo>
                  <a:pt x="759637" y="58013"/>
                </a:lnTo>
                <a:lnTo>
                  <a:pt x="759637" y="80137"/>
                </a:lnTo>
                <a:lnTo>
                  <a:pt x="802195" y="80137"/>
                </a:lnTo>
                <a:lnTo>
                  <a:pt x="802195" y="53911"/>
                </a:lnTo>
                <a:lnTo>
                  <a:pt x="802728" y="50660"/>
                </a:lnTo>
                <a:lnTo>
                  <a:pt x="804900" y="45199"/>
                </a:lnTo>
                <a:lnTo>
                  <a:pt x="806488" y="43091"/>
                </a:lnTo>
                <a:lnTo>
                  <a:pt x="810755" y="40119"/>
                </a:lnTo>
                <a:lnTo>
                  <a:pt x="813777" y="39382"/>
                </a:lnTo>
                <a:lnTo>
                  <a:pt x="849600" y="39382"/>
                </a:lnTo>
                <a:lnTo>
                  <a:pt x="855243" y="33489"/>
                </a:lnTo>
                <a:lnTo>
                  <a:pt x="857123" y="28676"/>
                </a:lnTo>
                <a:lnTo>
                  <a:pt x="857123" y="16598"/>
                </a:lnTo>
                <a:lnTo>
                  <a:pt x="854849" y="11734"/>
                </a:lnTo>
                <a:lnTo>
                  <a:pt x="845731" y="5016"/>
                </a:lnTo>
                <a:lnTo>
                  <a:pt x="840892" y="2794"/>
                </a:lnTo>
                <a:lnTo>
                  <a:pt x="835761" y="1701"/>
                </a:lnTo>
                <a:lnTo>
                  <a:pt x="830694" y="571"/>
                </a:lnTo>
                <a:lnTo>
                  <a:pt x="825944" y="0"/>
                </a:lnTo>
                <a:close/>
              </a:path>
              <a:path w="857250" h="276860">
                <a:moveTo>
                  <a:pt x="849600" y="39382"/>
                </a:moveTo>
                <a:lnTo>
                  <a:pt x="820788" y="39382"/>
                </a:lnTo>
                <a:lnTo>
                  <a:pt x="824204" y="40043"/>
                </a:lnTo>
                <a:lnTo>
                  <a:pt x="827900" y="41351"/>
                </a:lnTo>
                <a:lnTo>
                  <a:pt x="831659" y="42595"/>
                </a:lnTo>
                <a:lnTo>
                  <a:pt x="834999" y="43230"/>
                </a:lnTo>
                <a:lnTo>
                  <a:pt x="843254" y="43230"/>
                </a:lnTo>
                <a:lnTo>
                  <a:pt x="847775" y="41287"/>
                </a:lnTo>
                <a:lnTo>
                  <a:pt x="849600" y="39382"/>
                </a:lnTo>
                <a:close/>
              </a:path>
            </a:pathLst>
          </a:custGeom>
          <a:solidFill>
            <a:srgbClr val="434343"/>
          </a:solidFill>
        </p:spPr>
        <p:txBody>
          <a:bodyPr wrap="square" lIns="0" tIns="0" rIns="0" bIns="0" rtlCol="0"/>
          <a:lstStyle/>
          <a:p>
            <a:endParaRPr/>
          </a:p>
        </p:txBody>
      </p:sp>
      <p:pic>
        <p:nvPicPr>
          <p:cNvPr id="8" name="object 8"/>
          <p:cNvPicPr/>
          <p:nvPr/>
        </p:nvPicPr>
        <p:blipFill>
          <a:blip r:embed="rId3" cstate="print"/>
          <a:stretch>
            <a:fillRect/>
          </a:stretch>
        </p:blipFill>
        <p:spPr>
          <a:xfrm>
            <a:off x="8241893" y="4430306"/>
            <a:ext cx="1557934" cy="343458"/>
          </a:xfrm>
          <a:prstGeom prst="rect">
            <a:avLst/>
          </a:prstGeom>
        </p:spPr>
      </p:pic>
      <p:pic>
        <p:nvPicPr>
          <p:cNvPr id="9" name="object 9"/>
          <p:cNvPicPr/>
          <p:nvPr/>
        </p:nvPicPr>
        <p:blipFill>
          <a:blip r:embed="rId4" cstate="print"/>
          <a:stretch>
            <a:fillRect/>
          </a:stretch>
        </p:blipFill>
        <p:spPr>
          <a:xfrm>
            <a:off x="5315039" y="5268506"/>
            <a:ext cx="1259840" cy="276987"/>
          </a:xfrm>
          <a:prstGeom prst="rect">
            <a:avLst/>
          </a:prstGeom>
        </p:spPr>
      </p:pic>
      <p:pic>
        <p:nvPicPr>
          <p:cNvPr id="10" name="object 10"/>
          <p:cNvPicPr/>
          <p:nvPr/>
        </p:nvPicPr>
        <p:blipFill>
          <a:blip r:embed="rId5" cstate="print"/>
          <a:stretch>
            <a:fillRect/>
          </a:stretch>
        </p:blipFill>
        <p:spPr>
          <a:xfrm>
            <a:off x="8666492" y="5268506"/>
            <a:ext cx="1664322" cy="276987"/>
          </a:xfrm>
          <a:prstGeom prst="rect">
            <a:avLst/>
          </a:prstGeom>
        </p:spPr>
      </p:pic>
      <p:sp>
        <p:nvSpPr>
          <p:cNvPr id="11" name="object 11"/>
          <p:cNvSpPr txBox="1"/>
          <p:nvPr/>
        </p:nvSpPr>
        <p:spPr>
          <a:xfrm>
            <a:off x="3722230" y="3922039"/>
            <a:ext cx="10845165" cy="1703070"/>
          </a:xfrm>
          <a:prstGeom prst="rect">
            <a:avLst/>
          </a:prstGeom>
        </p:spPr>
        <p:txBody>
          <a:bodyPr vert="horz" wrap="square" lIns="0" tIns="13335" rIns="0" bIns="0" rtlCol="0">
            <a:spAutoFit/>
          </a:bodyPr>
          <a:lstStyle/>
          <a:p>
            <a:pPr marL="12065" marR="5080" indent="-635" algn="ctr">
              <a:lnSpc>
                <a:spcPct val="100000"/>
              </a:lnSpc>
              <a:spcBef>
                <a:spcPts val="105"/>
              </a:spcBef>
            </a:pPr>
            <a:r>
              <a:rPr sz="2750" spc="125" dirty="0">
                <a:solidFill>
                  <a:srgbClr val="434343"/>
                </a:solidFill>
                <a:latin typeface="Tahoma"/>
                <a:cs typeface="Tahoma"/>
              </a:rPr>
              <a:t>Kepemimpinan </a:t>
            </a:r>
            <a:r>
              <a:rPr sz="2750" spc="180" dirty="0">
                <a:solidFill>
                  <a:srgbClr val="434343"/>
                </a:solidFill>
                <a:latin typeface="Tahoma"/>
                <a:cs typeface="Tahoma"/>
              </a:rPr>
              <a:t>yang </a:t>
            </a:r>
            <a:r>
              <a:rPr sz="2750" spc="95" dirty="0">
                <a:latin typeface="Tahoma"/>
                <a:cs typeface="Tahoma"/>
              </a:rPr>
              <a:t>menginspirasi </a:t>
            </a:r>
            <a:r>
              <a:rPr sz="2750" spc="160" dirty="0">
                <a:solidFill>
                  <a:srgbClr val="434343"/>
                </a:solidFill>
                <a:latin typeface="Tahoma"/>
                <a:cs typeface="Tahoma"/>
              </a:rPr>
              <a:t>adalah </a:t>
            </a:r>
            <a:r>
              <a:rPr sz="2750" spc="120" dirty="0">
                <a:solidFill>
                  <a:srgbClr val="434343"/>
                </a:solidFill>
                <a:latin typeface="Tahoma"/>
                <a:cs typeface="Tahoma"/>
              </a:rPr>
              <a:t>tentang </a:t>
            </a:r>
            <a:r>
              <a:rPr sz="2750" spc="155" dirty="0">
                <a:solidFill>
                  <a:srgbClr val="434343"/>
                </a:solidFill>
                <a:latin typeface="Tahoma"/>
                <a:cs typeface="Tahoma"/>
              </a:rPr>
              <a:t>memahami </a:t>
            </a:r>
            <a:r>
              <a:rPr sz="2750" spc="160" dirty="0">
                <a:solidFill>
                  <a:srgbClr val="434343"/>
                </a:solidFill>
                <a:latin typeface="Tahoma"/>
                <a:cs typeface="Tahoma"/>
              </a:rPr>
              <a:t> </a:t>
            </a:r>
            <a:r>
              <a:rPr sz="2750" spc="125" dirty="0">
                <a:latin typeface="Tahoma"/>
                <a:cs typeface="Tahoma"/>
              </a:rPr>
              <a:t>motif </a:t>
            </a:r>
            <a:r>
              <a:rPr sz="2750" spc="160" dirty="0">
                <a:solidFill>
                  <a:srgbClr val="434343"/>
                </a:solidFill>
                <a:latin typeface="Tahoma"/>
                <a:cs typeface="Tahoma"/>
              </a:rPr>
              <a:t>dan </a:t>
            </a:r>
            <a:r>
              <a:rPr sz="2750" spc="130" dirty="0">
                <a:solidFill>
                  <a:srgbClr val="434343"/>
                </a:solidFill>
                <a:latin typeface="Tahoma"/>
                <a:cs typeface="Tahoma"/>
              </a:rPr>
              <a:t>menciptakan </a:t>
            </a:r>
            <a:r>
              <a:rPr sz="2750" spc="125" dirty="0">
                <a:latin typeface="Tahoma"/>
                <a:cs typeface="Tahoma"/>
              </a:rPr>
              <a:t>pengaruh </a:t>
            </a:r>
            <a:r>
              <a:rPr sz="2750" spc="45" dirty="0">
                <a:solidFill>
                  <a:srgbClr val="434343"/>
                </a:solidFill>
                <a:latin typeface="Tahoma"/>
                <a:cs typeface="Tahoma"/>
              </a:rPr>
              <a:t>positif. </a:t>
            </a:r>
            <a:r>
              <a:rPr sz="2750" spc="140" dirty="0">
                <a:solidFill>
                  <a:srgbClr val="434343"/>
                </a:solidFill>
                <a:latin typeface="Tahoma"/>
                <a:cs typeface="Tahoma"/>
              </a:rPr>
              <a:t>Dengan </a:t>
            </a:r>
            <a:r>
              <a:rPr sz="2750" spc="130" dirty="0">
                <a:solidFill>
                  <a:srgbClr val="434343"/>
                </a:solidFill>
                <a:latin typeface="Tahoma"/>
                <a:cs typeface="Tahoma"/>
              </a:rPr>
              <a:t>menggali </a:t>
            </a:r>
            <a:r>
              <a:rPr sz="2750" spc="135" dirty="0">
                <a:solidFill>
                  <a:srgbClr val="434343"/>
                </a:solidFill>
                <a:latin typeface="Tahoma"/>
                <a:cs typeface="Tahoma"/>
              </a:rPr>
              <a:t> </a:t>
            </a:r>
            <a:r>
              <a:rPr sz="2750" spc="125" dirty="0">
                <a:solidFill>
                  <a:srgbClr val="434343"/>
                </a:solidFill>
                <a:latin typeface="Tahoma"/>
                <a:cs typeface="Tahoma"/>
              </a:rPr>
              <a:t>kekuatan</a:t>
            </a:r>
            <a:r>
              <a:rPr sz="2750" spc="-100" dirty="0">
                <a:solidFill>
                  <a:srgbClr val="434343"/>
                </a:solidFill>
                <a:latin typeface="Tahoma"/>
                <a:cs typeface="Tahoma"/>
              </a:rPr>
              <a:t> </a:t>
            </a:r>
            <a:r>
              <a:rPr sz="2750" spc="-55" dirty="0">
                <a:solidFill>
                  <a:srgbClr val="434343"/>
                </a:solidFill>
                <a:latin typeface="Tahoma"/>
                <a:cs typeface="Tahoma"/>
              </a:rPr>
              <a:t>ini,</a:t>
            </a:r>
            <a:r>
              <a:rPr sz="2750" spc="-100" dirty="0">
                <a:solidFill>
                  <a:srgbClr val="434343"/>
                </a:solidFill>
                <a:latin typeface="Tahoma"/>
                <a:cs typeface="Tahoma"/>
              </a:rPr>
              <a:t> </a:t>
            </a:r>
            <a:r>
              <a:rPr sz="2750" spc="105" dirty="0">
                <a:solidFill>
                  <a:srgbClr val="434343"/>
                </a:solidFill>
                <a:latin typeface="Tahoma"/>
                <a:cs typeface="Tahoma"/>
              </a:rPr>
              <a:t>kita</a:t>
            </a:r>
            <a:r>
              <a:rPr sz="2750" spc="-100" dirty="0">
                <a:solidFill>
                  <a:srgbClr val="434343"/>
                </a:solidFill>
                <a:latin typeface="Tahoma"/>
                <a:cs typeface="Tahoma"/>
              </a:rPr>
              <a:t> </a:t>
            </a:r>
            <a:r>
              <a:rPr sz="2750" spc="180" dirty="0">
                <a:solidFill>
                  <a:srgbClr val="434343"/>
                </a:solidFill>
                <a:latin typeface="Tahoma"/>
                <a:cs typeface="Tahoma"/>
              </a:rPr>
              <a:t>dapat</a:t>
            </a:r>
            <a:r>
              <a:rPr sz="2750" spc="-100" dirty="0">
                <a:solidFill>
                  <a:srgbClr val="434343"/>
                </a:solidFill>
                <a:latin typeface="Tahoma"/>
                <a:cs typeface="Tahoma"/>
              </a:rPr>
              <a:t> </a:t>
            </a:r>
            <a:r>
              <a:rPr sz="2750" spc="130" dirty="0">
                <a:solidFill>
                  <a:srgbClr val="434343"/>
                </a:solidFill>
                <a:latin typeface="Tahoma"/>
                <a:cs typeface="Tahoma"/>
              </a:rPr>
              <a:t>menciptakan</a:t>
            </a:r>
            <a:r>
              <a:rPr sz="2750" spc="-100" dirty="0">
                <a:solidFill>
                  <a:srgbClr val="434343"/>
                </a:solidFill>
                <a:latin typeface="Tahoma"/>
                <a:cs typeface="Tahoma"/>
              </a:rPr>
              <a:t> </a:t>
            </a:r>
            <a:r>
              <a:rPr sz="2750" spc="110" dirty="0">
                <a:solidFill>
                  <a:srgbClr val="434343"/>
                </a:solidFill>
                <a:latin typeface="Tahoma"/>
                <a:cs typeface="Tahoma"/>
              </a:rPr>
              <a:t>pemimpin</a:t>
            </a:r>
            <a:r>
              <a:rPr sz="2750" spc="-100" dirty="0">
                <a:solidFill>
                  <a:srgbClr val="434343"/>
                </a:solidFill>
                <a:latin typeface="Tahoma"/>
                <a:cs typeface="Tahoma"/>
              </a:rPr>
              <a:t> </a:t>
            </a:r>
            <a:r>
              <a:rPr sz="2750" spc="180" dirty="0">
                <a:solidFill>
                  <a:srgbClr val="434343"/>
                </a:solidFill>
                <a:latin typeface="Tahoma"/>
                <a:cs typeface="Tahoma"/>
              </a:rPr>
              <a:t>yang</a:t>
            </a:r>
            <a:r>
              <a:rPr sz="2750" spc="-100" dirty="0">
                <a:solidFill>
                  <a:srgbClr val="434343"/>
                </a:solidFill>
                <a:latin typeface="Tahoma"/>
                <a:cs typeface="Tahoma"/>
              </a:rPr>
              <a:t> </a:t>
            </a:r>
            <a:r>
              <a:rPr sz="2750" spc="114" dirty="0">
                <a:solidFill>
                  <a:srgbClr val="434343"/>
                </a:solidFill>
                <a:latin typeface="Tahoma"/>
                <a:cs typeface="Tahoma"/>
              </a:rPr>
              <a:t>tidak</a:t>
            </a:r>
            <a:r>
              <a:rPr sz="2750" spc="-100" dirty="0">
                <a:solidFill>
                  <a:srgbClr val="434343"/>
                </a:solidFill>
                <a:latin typeface="Tahoma"/>
                <a:cs typeface="Tahoma"/>
              </a:rPr>
              <a:t> </a:t>
            </a:r>
            <a:r>
              <a:rPr sz="2750" spc="160" dirty="0">
                <a:solidFill>
                  <a:srgbClr val="434343"/>
                </a:solidFill>
                <a:latin typeface="Tahoma"/>
                <a:cs typeface="Tahoma"/>
              </a:rPr>
              <a:t>hanya </a:t>
            </a:r>
            <a:r>
              <a:rPr sz="2750" spc="-844" dirty="0">
                <a:solidFill>
                  <a:srgbClr val="434343"/>
                </a:solidFill>
                <a:latin typeface="Tahoma"/>
                <a:cs typeface="Tahoma"/>
              </a:rPr>
              <a:t> </a:t>
            </a:r>
            <a:r>
              <a:rPr sz="2750" spc="60" dirty="0">
                <a:latin typeface="Tahoma"/>
                <a:cs typeface="Tahoma"/>
              </a:rPr>
              <a:t>berhasil</a:t>
            </a:r>
            <a:r>
              <a:rPr sz="2750" spc="60" dirty="0">
                <a:solidFill>
                  <a:srgbClr val="434343"/>
                </a:solidFill>
                <a:latin typeface="Tahoma"/>
                <a:cs typeface="Tahoma"/>
              </a:rPr>
              <a:t>,</a:t>
            </a:r>
            <a:r>
              <a:rPr sz="2750" spc="-105" dirty="0">
                <a:solidFill>
                  <a:srgbClr val="434343"/>
                </a:solidFill>
                <a:latin typeface="Tahoma"/>
                <a:cs typeface="Tahoma"/>
              </a:rPr>
              <a:t> </a:t>
            </a:r>
            <a:r>
              <a:rPr sz="2750" spc="105" dirty="0">
                <a:solidFill>
                  <a:srgbClr val="434343"/>
                </a:solidFill>
                <a:latin typeface="Tahoma"/>
                <a:cs typeface="Tahoma"/>
              </a:rPr>
              <a:t>tetapi</a:t>
            </a:r>
            <a:r>
              <a:rPr sz="2750" spc="-105" dirty="0">
                <a:solidFill>
                  <a:srgbClr val="434343"/>
                </a:solidFill>
                <a:latin typeface="Tahoma"/>
                <a:cs typeface="Tahoma"/>
              </a:rPr>
              <a:t> </a:t>
            </a:r>
            <a:r>
              <a:rPr sz="2750" spc="105" dirty="0">
                <a:solidFill>
                  <a:srgbClr val="434343"/>
                </a:solidFill>
                <a:latin typeface="Tahoma"/>
                <a:cs typeface="Tahoma"/>
              </a:rPr>
              <a:t>juga</a:t>
            </a:r>
            <a:r>
              <a:rPr sz="2750" spc="-105" dirty="0">
                <a:solidFill>
                  <a:srgbClr val="434343"/>
                </a:solidFill>
                <a:latin typeface="Tahoma"/>
                <a:cs typeface="Tahoma"/>
              </a:rPr>
              <a:t> </a:t>
            </a:r>
            <a:r>
              <a:rPr sz="2750" spc="160" dirty="0">
                <a:latin typeface="Tahoma"/>
                <a:cs typeface="Tahoma"/>
              </a:rPr>
              <a:t>bermakna</a:t>
            </a:r>
            <a:r>
              <a:rPr sz="2750" spc="-105" dirty="0">
                <a:latin typeface="Tahoma"/>
                <a:cs typeface="Tahoma"/>
              </a:rPr>
              <a:t> </a:t>
            </a:r>
            <a:r>
              <a:rPr sz="2750" spc="145" dirty="0">
                <a:solidFill>
                  <a:srgbClr val="434343"/>
                </a:solidFill>
                <a:latin typeface="Tahoma"/>
                <a:cs typeface="Tahoma"/>
              </a:rPr>
              <a:t>bagi</a:t>
            </a:r>
            <a:r>
              <a:rPr sz="2750" spc="-105" dirty="0">
                <a:solidFill>
                  <a:srgbClr val="434343"/>
                </a:solidFill>
                <a:latin typeface="Tahoma"/>
                <a:cs typeface="Tahoma"/>
              </a:rPr>
              <a:t> </a:t>
            </a:r>
            <a:r>
              <a:rPr sz="2750" spc="155" dirty="0">
                <a:solidFill>
                  <a:srgbClr val="434343"/>
                </a:solidFill>
                <a:latin typeface="Tahoma"/>
                <a:cs typeface="Tahoma"/>
              </a:rPr>
              <a:t>orang</a:t>
            </a:r>
            <a:r>
              <a:rPr sz="2750" spc="-105" dirty="0">
                <a:solidFill>
                  <a:srgbClr val="434343"/>
                </a:solidFill>
                <a:latin typeface="Tahoma"/>
                <a:cs typeface="Tahoma"/>
              </a:rPr>
              <a:t> </a:t>
            </a:r>
            <a:r>
              <a:rPr sz="2750" spc="10" dirty="0">
                <a:solidFill>
                  <a:srgbClr val="434343"/>
                </a:solidFill>
                <a:latin typeface="Tahoma"/>
                <a:cs typeface="Tahoma"/>
              </a:rPr>
              <a:t>lain.</a:t>
            </a:r>
            <a:endParaRPr sz="2750">
              <a:latin typeface="Tahoma"/>
              <a:cs typeface="Tahom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75C4C0"/>
          </a:solidFill>
        </p:spPr>
        <p:txBody>
          <a:bodyPr wrap="square" lIns="0" tIns="0" rIns="0" bIns="0" rtlCol="0"/>
          <a:lstStyle/>
          <a:p>
            <a:endParaRPr/>
          </a:p>
        </p:txBody>
      </p:sp>
      <p:grpSp>
        <p:nvGrpSpPr>
          <p:cNvPr id="3" name="object 3"/>
          <p:cNvGrpSpPr/>
          <p:nvPr/>
        </p:nvGrpSpPr>
        <p:grpSpPr>
          <a:xfrm>
            <a:off x="0" y="0"/>
            <a:ext cx="16871950" cy="9509125"/>
            <a:chOff x="0" y="0"/>
            <a:chExt cx="16871950" cy="9509125"/>
          </a:xfrm>
        </p:grpSpPr>
        <p:sp>
          <p:nvSpPr>
            <p:cNvPr id="4" name="object 4"/>
            <p:cNvSpPr/>
            <p:nvPr/>
          </p:nvSpPr>
          <p:spPr>
            <a:xfrm>
              <a:off x="0" y="0"/>
              <a:ext cx="3898265" cy="3729990"/>
            </a:xfrm>
            <a:custGeom>
              <a:avLst/>
              <a:gdLst/>
              <a:ahLst/>
              <a:cxnLst/>
              <a:rect l="l" t="t" r="r" b="b"/>
              <a:pathLst>
                <a:path w="3898265" h="3729990">
                  <a:moveTo>
                    <a:pt x="0" y="3190685"/>
                  </a:moveTo>
                  <a:lnTo>
                    <a:pt x="0" y="3727313"/>
                  </a:lnTo>
                  <a:lnTo>
                    <a:pt x="39153" y="3729481"/>
                  </a:lnTo>
                  <a:lnTo>
                    <a:pt x="397126" y="3729481"/>
                  </a:lnTo>
                  <a:lnTo>
                    <a:pt x="480739" y="3724531"/>
                  </a:lnTo>
                  <a:lnTo>
                    <a:pt x="529409" y="3720729"/>
                  </a:lnTo>
                  <a:lnTo>
                    <a:pt x="577999" y="3716284"/>
                  </a:lnTo>
                  <a:lnTo>
                    <a:pt x="626501" y="3711197"/>
                  </a:lnTo>
                  <a:lnTo>
                    <a:pt x="674910" y="3705471"/>
                  </a:lnTo>
                  <a:lnTo>
                    <a:pt x="723220" y="3699107"/>
                  </a:lnTo>
                  <a:lnTo>
                    <a:pt x="771423" y="3692106"/>
                  </a:lnTo>
                  <a:lnTo>
                    <a:pt x="819514" y="3684470"/>
                  </a:lnTo>
                  <a:lnTo>
                    <a:pt x="867486" y="3676202"/>
                  </a:lnTo>
                  <a:lnTo>
                    <a:pt x="915333" y="3667302"/>
                  </a:lnTo>
                  <a:lnTo>
                    <a:pt x="963049" y="3657772"/>
                  </a:lnTo>
                  <a:lnTo>
                    <a:pt x="1010627" y="3647614"/>
                  </a:lnTo>
                  <a:lnTo>
                    <a:pt x="1058060" y="3636829"/>
                  </a:lnTo>
                  <a:lnTo>
                    <a:pt x="1105344" y="3625420"/>
                  </a:lnTo>
                  <a:lnTo>
                    <a:pt x="1152471" y="3613387"/>
                  </a:lnTo>
                  <a:lnTo>
                    <a:pt x="1199434" y="3600733"/>
                  </a:lnTo>
                  <a:lnTo>
                    <a:pt x="1246228" y="3587459"/>
                  </a:lnTo>
                  <a:lnTo>
                    <a:pt x="1292847" y="3573567"/>
                  </a:lnTo>
                  <a:lnTo>
                    <a:pt x="1339283" y="3559058"/>
                  </a:lnTo>
                  <a:lnTo>
                    <a:pt x="1385532" y="3543935"/>
                  </a:lnTo>
                  <a:lnTo>
                    <a:pt x="1431585" y="3528198"/>
                  </a:lnTo>
                  <a:lnTo>
                    <a:pt x="1477437" y="3511850"/>
                  </a:lnTo>
                  <a:lnTo>
                    <a:pt x="1523082" y="3494892"/>
                  </a:lnTo>
                  <a:lnTo>
                    <a:pt x="1568513" y="3477326"/>
                  </a:lnTo>
                  <a:lnTo>
                    <a:pt x="1613725" y="3459153"/>
                  </a:lnTo>
                  <a:lnTo>
                    <a:pt x="1658709" y="3440376"/>
                  </a:lnTo>
                  <a:lnTo>
                    <a:pt x="1703461" y="3420995"/>
                  </a:lnTo>
                  <a:lnTo>
                    <a:pt x="1747975" y="3401012"/>
                  </a:lnTo>
                  <a:lnTo>
                    <a:pt x="1792242" y="3380430"/>
                  </a:lnTo>
                  <a:lnTo>
                    <a:pt x="1836258" y="3359249"/>
                  </a:lnTo>
                  <a:lnTo>
                    <a:pt x="1880016" y="3337472"/>
                  </a:lnTo>
                  <a:lnTo>
                    <a:pt x="1923510" y="3315100"/>
                  </a:lnTo>
                  <a:lnTo>
                    <a:pt x="1966733" y="3292135"/>
                  </a:lnTo>
                  <a:lnTo>
                    <a:pt x="2009678" y="3268578"/>
                  </a:lnTo>
                  <a:lnTo>
                    <a:pt x="2052341" y="3244431"/>
                  </a:lnTo>
                  <a:lnTo>
                    <a:pt x="2094714" y="3219696"/>
                  </a:lnTo>
                  <a:lnTo>
                    <a:pt x="2130311" y="3198274"/>
                  </a:lnTo>
                  <a:lnTo>
                    <a:pt x="198929" y="3198274"/>
                  </a:lnTo>
                  <a:lnTo>
                    <a:pt x="150029" y="3197584"/>
                  </a:lnTo>
                  <a:lnTo>
                    <a:pt x="101093" y="3196132"/>
                  </a:lnTo>
                  <a:lnTo>
                    <a:pt x="52131" y="3193913"/>
                  </a:lnTo>
                  <a:lnTo>
                    <a:pt x="3151" y="3190927"/>
                  </a:lnTo>
                  <a:lnTo>
                    <a:pt x="0" y="3190685"/>
                  </a:lnTo>
                  <a:close/>
                </a:path>
                <a:path w="3898265" h="3729990">
                  <a:moveTo>
                    <a:pt x="3897433" y="0"/>
                  </a:moveTo>
                  <a:lnTo>
                    <a:pt x="3361802" y="0"/>
                  </a:lnTo>
                  <a:lnTo>
                    <a:pt x="3362288" y="32094"/>
                  </a:lnTo>
                  <a:lnTo>
                    <a:pt x="3362187" y="85988"/>
                  </a:lnTo>
                  <a:lnTo>
                    <a:pt x="3361460" y="130697"/>
                  </a:lnTo>
                  <a:lnTo>
                    <a:pt x="3359890" y="179871"/>
                  </a:lnTo>
                  <a:lnTo>
                    <a:pt x="3357553" y="228949"/>
                  </a:lnTo>
                  <a:lnTo>
                    <a:pt x="3354453" y="277922"/>
                  </a:lnTo>
                  <a:lnTo>
                    <a:pt x="3350594" y="326782"/>
                  </a:lnTo>
                  <a:lnTo>
                    <a:pt x="3345978" y="375521"/>
                  </a:lnTo>
                  <a:lnTo>
                    <a:pt x="3340609" y="424132"/>
                  </a:lnTo>
                  <a:lnTo>
                    <a:pt x="3334490" y="472604"/>
                  </a:lnTo>
                  <a:lnTo>
                    <a:pt x="3327625" y="520931"/>
                  </a:lnTo>
                  <a:lnTo>
                    <a:pt x="3320016" y="569104"/>
                  </a:lnTo>
                  <a:lnTo>
                    <a:pt x="3311667" y="617115"/>
                  </a:lnTo>
                  <a:lnTo>
                    <a:pt x="3302582" y="664956"/>
                  </a:lnTo>
                  <a:lnTo>
                    <a:pt x="3292763" y="712618"/>
                  </a:lnTo>
                  <a:lnTo>
                    <a:pt x="3282214" y="760092"/>
                  </a:lnTo>
                  <a:lnTo>
                    <a:pt x="3270939" y="807372"/>
                  </a:lnTo>
                  <a:lnTo>
                    <a:pt x="3258940" y="854448"/>
                  </a:lnTo>
                  <a:lnTo>
                    <a:pt x="3246221" y="901313"/>
                  </a:lnTo>
                  <a:lnTo>
                    <a:pt x="3232785" y="947958"/>
                  </a:lnTo>
                  <a:lnTo>
                    <a:pt x="3218635" y="994374"/>
                  </a:lnTo>
                  <a:lnTo>
                    <a:pt x="3203775" y="1040554"/>
                  </a:lnTo>
                  <a:lnTo>
                    <a:pt x="3188209" y="1086489"/>
                  </a:lnTo>
                  <a:lnTo>
                    <a:pt x="3171938" y="1132172"/>
                  </a:lnTo>
                  <a:lnTo>
                    <a:pt x="3154967" y="1177593"/>
                  </a:lnTo>
                  <a:lnTo>
                    <a:pt x="3137300" y="1222745"/>
                  </a:lnTo>
                  <a:lnTo>
                    <a:pt x="3118938" y="1267620"/>
                  </a:lnTo>
                  <a:lnTo>
                    <a:pt x="3099886" y="1312208"/>
                  </a:lnTo>
                  <a:lnTo>
                    <a:pt x="3080147" y="1356502"/>
                  </a:lnTo>
                  <a:lnTo>
                    <a:pt x="3059724" y="1400494"/>
                  </a:lnTo>
                  <a:lnTo>
                    <a:pt x="3038620" y="1444176"/>
                  </a:lnTo>
                  <a:lnTo>
                    <a:pt x="3016839" y="1487538"/>
                  </a:lnTo>
                  <a:lnTo>
                    <a:pt x="2994384" y="1530573"/>
                  </a:lnTo>
                  <a:lnTo>
                    <a:pt x="2971259" y="1573273"/>
                  </a:lnTo>
                  <a:lnTo>
                    <a:pt x="2947466" y="1615629"/>
                  </a:lnTo>
                  <a:lnTo>
                    <a:pt x="2923009" y="1657634"/>
                  </a:lnTo>
                  <a:lnTo>
                    <a:pt x="2897891" y="1699278"/>
                  </a:lnTo>
                  <a:lnTo>
                    <a:pt x="2872116" y="1740554"/>
                  </a:lnTo>
                  <a:lnTo>
                    <a:pt x="2845687" y="1781454"/>
                  </a:lnTo>
                  <a:lnTo>
                    <a:pt x="2818607" y="1821968"/>
                  </a:lnTo>
                  <a:lnTo>
                    <a:pt x="2790879" y="1862090"/>
                  </a:lnTo>
                  <a:lnTo>
                    <a:pt x="2762507" y="1901810"/>
                  </a:lnTo>
                  <a:lnTo>
                    <a:pt x="2733494" y="1941120"/>
                  </a:lnTo>
                  <a:lnTo>
                    <a:pt x="2703843" y="1980013"/>
                  </a:lnTo>
                  <a:lnTo>
                    <a:pt x="2673558" y="2018479"/>
                  </a:lnTo>
                  <a:lnTo>
                    <a:pt x="2642642" y="2056512"/>
                  </a:lnTo>
                  <a:lnTo>
                    <a:pt x="2611099" y="2094101"/>
                  </a:lnTo>
                  <a:lnTo>
                    <a:pt x="2578930" y="2131240"/>
                  </a:lnTo>
                  <a:lnTo>
                    <a:pt x="2546141" y="2167920"/>
                  </a:lnTo>
                  <a:lnTo>
                    <a:pt x="2512734" y="2204132"/>
                  </a:lnTo>
                  <a:lnTo>
                    <a:pt x="2478712" y="2239869"/>
                  </a:lnTo>
                  <a:lnTo>
                    <a:pt x="2444079" y="2275122"/>
                  </a:lnTo>
                  <a:lnTo>
                    <a:pt x="2408838" y="2309884"/>
                  </a:lnTo>
                  <a:lnTo>
                    <a:pt x="2372992" y="2344144"/>
                  </a:lnTo>
                  <a:lnTo>
                    <a:pt x="2336545" y="2377897"/>
                  </a:lnTo>
                  <a:lnTo>
                    <a:pt x="2299500" y="2411132"/>
                  </a:lnTo>
                  <a:lnTo>
                    <a:pt x="2261934" y="2443778"/>
                  </a:lnTo>
                  <a:lnTo>
                    <a:pt x="2223930" y="2475767"/>
                  </a:lnTo>
                  <a:lnTo>
                    <a:pt x="2185496" y="2507096"/>
                  </a:lnTo>
                  <a:lnTo>
                    <a:pt x="2146640" y="2537764"/>
                  </a:lnTo>
                  <a:lnTo>
                    <a:pt x="2107371" y="2567767"/>
                  </a:lnTo>
                  <a:lnTo>
                    <a:pt x="2067698" y="2597103"/>
                  </a:lnTo>
                  <a:lnTo>
                    <a:pt x="2027629" y="2625771"/>
                  </a:lnTo>
                  <a:lnTo>
                    <a:pt x="1987173" y="2653768"/>
                  </a:lnTo>
                  <a:lnTo>
                    <a:pt x="1946338" y="2681091"/>
                  </a:lnTo>
                  <a:lnTo>
                    <a:pt x="1905134" y="2707740"/>
                  </a:lnTo>
                  <a:lnTo>
                    <a:pt x="1863567" y="2733710"/>
                  </a:lnTo>
                  <a:lnTo>
                    <a:pt x="1821648" y="2759001"/>
                  </a:lnTo>
                  <a:lnTo>
                    <a:pt x="1779385" y="2783609"/>
                  </a:lnTo>
                  <a:lnTo>
                    <a:pt x="1736786" y="2807533"/>
                  </a:lnTo>
                  <a:lnTo>
                    <a:pt x="1693860" y="2830770"/>
                  </a:lnTo>
                  <a:lnTo>
                    <a:pt x="1650615" y="2853318"/>
                  </a:lnTo>
                  <a:lnTo>
                    <a:pt x="1607061" y="2875174"/>
                  </a:lnTo>
                  <a:lnTo>
                    <a:pt x="1563205" y="2896338"/>
                  </a:lnTo>
                  <a:lnTo>
                    <a:pt x="1519056" y="2916805"/>
                  </a:lnTo>
                  <a:lnTo>
                    <a:pt x="1474624" y="2936575"/>
                  </a:lnTo>
                  <a:lnTo>
                    <a:pt x="1429915" y="2955644"/>
                  </a:lnTo>
                  <a:lnTo>
                    <a:pt x="1384940" y="2974011"/>
                  </a:lnTo>
                  <a:lnTo>
                    <a:pt x="1339707" y="2991673"/>
                  </a:lnTo>
                  <a:lnTo>
                    <a:pt x="1294224" y="3008628"/>
                  </a:lnTo>
                  <a:lnTo>
                    <a:pt x="1248499" y="3024873"/>
                  </a:lnTo>
                  <a:lnTo>
                    <a:pt x="1202542" y="3040408"/>
                  </a:lnTo>
                  <a:lnTo>
                    <a:pt x="1156361" y="3055228"/>
                  </a:lnTo>
                  <a:lnTo>
                    <a:pt x="1109965" y="3069332"/>
                  </a:lnTo>
                  <a:lnTo>
                    <a:pt x="1063361" y="3082719"/>
                  </a:lnTo>
                  <a:lnTo>
                    <a:pt x="1016560" y="3095384"/>
                  </a:lnTo>
                  <a:lnTo>
                    <a:pt x="969569" y="3107327"/>
                  </a:lnTo>
                  <a:lnTo>
                    <a:pt x="922397" y="3118545"/>
                  </a:lnTo>
                  <a:lnTo>
                    <a:pt x="875052" y="3129035"/>
                  </a:lnTo>
                  <a:lnTo>
                    <a:pt x="827543" y="3138796"/>
                  </a:lnTo>
                  <a:lnTo>
                    <a:pt x="779880" y="3147825"/>
                  </a:lnTo>
                  <a:lnTo>
                    <a:pt x="732069" y="3156120"/>
                  </a:lnTo>
                  <a:lnTo>
                    <a:pt x="684121" y="3163679"/>
                  </a:lnTo>
                  <a:lnTo>
                    <a:pt x="636043" y="3170499"/>
                  </a:lnTo>
                  <a:lnTo>
                    <a:pt x="587844" y="3176578"/>
                  </a:lnTo>
                  <a:lnTo>
                    <a:pt x="539532" y="3181915"/>
                  </a:lnTo>
                  <a:lnTo>
                    <a:pt x="491117" y="3186506"/>
                  </a:lnTo>
                  <a:lnTo>
                    <a:pt x="442607" y="3190349"/>
                  </a:lnTo>
                  <a:lnTo>
                    <a:pt x="394010" y="3193443"/>
                  </a:lnTo>
                  <a:lnTo>
                    <a:pt x="345336" y="3195784"/>
                  </a:lnTo>
                  <a:lnTo>
                    <a:pt x="296591" y="3197371"/>
                  </a:lnTo>
                  <a:lnTo>
                    <a:pt x="247787" y="3198202"/>
                  </a:lnTo>
                  <a:lnTo>
                    <a:pt x="198929" y="3198274"/>
                  </a:lnTo>
                  <a:lnTo>
                    <a:pt x="2130311" y="3198274"/>
                  </a:lnTo>
                  <a:lnTo>
                    <a:pt x="2178565" y="3168468"/>
                  </a:lnTo>
                  <a:lnTo>
                    <a:pt x="2220031" y="3141978"/>
                  </a:lnTo>
                  <a:lnTo>
                    <a:pt x="2261181" y="3114906"/>
                  </a:lnTo>
                  <a:lnTo>
                    <a:pt x="2302011" y="3087254"/>
                  </a:lnTo>
                  <a:lnTo>
                    <a:pt x="2342512" y="3059025"/>
                  </a:lnTo>
                  <a:lnTo>
                    <a:pt x="2382680" y="3030218"/>
                  </a:lnTo>
                  <a:lnTo>
                    <a:pt x="2422507" y="3000837"/>
                  </a:lnTo>
                  <a:lnTo>
                    <a:pt x="2461988" y="2970882"/>
                  </a:lnTo>
                  <a:lnTo>
                    <a:pt x="2501116" y="2940355"/>
                  </a:lnTo>
                  <a:lnTo>
                    <a:pt x="2539884" y="2909259"/>
                  </a:lnTo>
                  <a:lnTo>
                    <a:pt x="2578286" y="2877594"/>
                  </a:lnTo>
                  <a:lnTo>
                    <a:pt x="2616317" y="2845363"/>
                  </a:lnTo>
                  <a:lnTo>
                    <a:pt x="2653969" y="2812566"/>
                  </a:lnTo>
                  <a:lnTo>
                    <a:pt x="2691174" y="2779263"/>
                  </a:lnTo>
                  <a:lnTo>
                    <a:pt x="2727865" y="2745514"/>
                  </a:lnTo>
                  <a:lnTo>
                    <a:pt x="2764040" y="2711325"/>
                  </a:lnTo>
                  <a:lnTo>
                    <a:pt x="2799696" y="2676704"/>
                  </a:lnTo>
                  <a:lnTo>
                    <a:pt x="2834831" y="2641655"/>
                  </a:lnTo>
                  <a:lnTo>
                    <a:pt x="2869443" y="2606186"/>
                  </a:lnTo>
                  <a:lnTo>
                    <a:pt x="2903528" y="2570301"/>
                  </a:lnTo>
                  <a:lnTo>
                    <a:pt x="2937085" y="2534007"/>
                  </a:lnTo>
                  <a:lnTo>
                    <a:pt x="2970111" y="2497311"/>
                  </a:lnTo>
                  <a:lnTo>
                    <a:pt x="3002604" y="2460218"/>
                  </a:lnTo>
                  <a:lnTo>
                    <a:pt x="3034561" y="2422734"/>
                  </a:lnTo>
                  <a:lnTo>
                    <a:pt x="3065981" y="2384866"/>
                  </a:lnTo>
                  <a:lnTo>
                    <a:pt x="3096859" y="2346619"/>
                  </a:lnTo>
                  <a:lnTo>
                    <a:pt x="3127194" y="2308000"/>
                  </a:lnTo>
                  <a:lnTo>
                    <a:pt x="3156984" y="2269014"/>
                  </a:lnTo>
                  <a:lnTo>
                    <a:pt x="3186226" y="2229668"/>
                  </a:lnTo>
                  <a:lnTo>
                    <a:pt x="3214918" y="2189968"/>
                  </a:lnTo>
                  <a:lnTo>
                    <a:pt x="3243057" y="2149920"/>
                  </a:lnTo>
                  <a:lnTo>
                    <a:pt x="3270641" y="2109530"/>
                  </a:lnTo>
                  <a:lnTo>
                    <a:pt x="3297667" y="2068804"/>
                  </a:lnTo>
                  <a:lnTo>
                    <a:pt x="3324134" y="2027748"/>
                  </a:lnTo>
                  <a:lnTo>
                    <a:pt x="3350037" y="1986368"/>
                  </a:lnTo>
                  <a:lnTo>
                    <a:pt x="3375376" y="1944670"/>
                  </a:lnTo>
                  <a:lnTo>
                    <a:pt x="3400148" y="1902661"/>
                  </a:lnTo>
                  <a:lnTo>
                    <a:pt x="3424349" y="1860346"/>
                  </a:lnTo>
                  <a:lnTo>
                    <a:pt x="3447979" y="1817732"/>
                  </a:lnTo>
                  <a:lnTo>
                    <a:pt x="3471034" y="1774824"/>
                  </a:lnTo>
                  <a:lnTo>
                    <a:pt x="3493511" y="1731629"/>
                  </a:lnTo>
                  <a:lnTo>
                    <a:pt x="3515410" y="1688152"/>
                  </a:lnTo>
                  <a:lnTo>
                    <a:pt x="3536726" y="1644401"/>
                  </a:lnTo>
                  <a:lnTo>
                    <a:pt x="3557458" y="1600380"/>
                  </a:lnTo>
                  <a:lnTo>
                    <a:pt x="3577603" y="1556096"/>
                  </a:lnTo>
                  <a:lnTo>
                    <a:pt x="3597159" y="1511555"/>
                  </a:lnTo>
                  <a:lnTo>
                    <a:pt x="3616123" y="1466764"/>
                  </a:lnTo>
                  <a:lnTo>
                    <a:pt x="3634494" y="1421727"/>
                  </a:lnTo>
                  <a:lnTo>
                    <a:pt x="3652267" y="1376452"/>
                  </a:lnTo>
                  <a:lnTo>
                    <a:pt x="3669442" y="1330944"/>
                  </a:lnTo>
                  <a:lnTo>
                    <a:pt x="3686015" y="1285210"/>
                  </a:lnTo>
                  <a:lnTo>
                    <a:pt x="3701985" y="1239255"/>
                  </a:lnTo>
                  <a:lnTo>
                    <a:pt x="3717348" y="1193086"/>
                  </a:lnTo>
                  <a:lnTo>
                    <a:pt x="3732102" y="1146708"/>
                  </a:lnTo>
                  <a:lnTo>
                    <a:pt x="3746246" y="1100128"/>
                  </a:lnTo>
                  <a:lnTo>
                    <a:pt x="3759776" y="1053352"/>
                  </a:lnTo>
                  <a:lnTo>
                    <a:pt x="3772690" y="1006386"/>
                  </a:lnTo>
                  <a:lnTo>
                    <a:pt x="3784985" y="959236"/>
                  </a:lnTo>
                  <a:lnTo>
                    <a:pt x="3796660" y="911907"/>
                  </a:lnTo>
                  <a:lnTo>
                    <a:pt x="3807711" y="864407"/>
                  </a:lnTo>
                  <a:lnTo>
                    <a:pt x="3818136" y="816741"/>
                  </a:lnTo>
                  <a:lnTo>
                    <a:pt x="3827934" y="768916"/>
                  </a:lnTo>
                  <a:lnTo>
                    <a:pt x="3837101" y="720936"/>
                  </a:lnTo>
                  <a:lnTo>
                    <a:pt x="3845635" y="672810"/>
                  </a:lnTo>
                  <a:lnTo>
                    <a:pt x="3853533" y="624541"/>
                  </a:lnTo>
                  <a:lnTo>
                    <a:pt x="3860793" y="576137"/>
                  </a:lnTo>
                  <a:lnTo>
                    <a:pt x="3867414" y="527604"/>
                  </a:lnTo>
                  <a:lnTo>
                    <a:pt x="3873391" y="478948"/>
                  </a:lnTo>
                  <a:lnTo>
                    <a:pt x="3878723" y="430174"/>
                  </a:lnTo>
                  <a:lnTo>
                    <a:pt x="3883408" y="381290"/>
                  </a:lnTo>
                  <a:lnTo>
                    <a:pt x="3887443" y="332300"/>
                  </a:lnTo>
                  <a:lnTo>
                    <a:pt x="3890825" y="283211"/>
                  </a:lnTo>
                  <a:lnTo>
                    <a:pt x="3893552" y="234030"/>
                  </a:lnTo>
                  <a:lnTo>
                    <a:pt x="3895622" y="184761"/>
                  </a:lnTo>
                  <a:lnTo>
                    <a:pt x="3897032" y="135412"/>
                  </a:lnTo>
                  <a:lnTo>
                    <a:pt x="3897780" y="85988"/>
                  </a:lnTo>
                  <a:lnTo>
                    <a:pt x="3897811" y="32094"/>
                  </a:lnTo>
                  <a:lnTo>
                    <a:pt x="3897433" y="0"/>
                  </a:lnTo>
                  <a:close/>
                </a:path>
              </a:pathLst>
            </a:custGeom>
            <a:solidFill>
              <a:srgbClr val="FBBC00"/>
            </a:solidFill>
          </p:spPr>
          <p:txBody>
            <a:bodyPr wrap="square" lIns="0" tIns="0" rIns="0" bIns="0" rtlCol="0"/>
            <a:lstStyle/>
            <a:p>
              <a:endParaRPr/>
            </a:p>
          </p:txBody>
        </p:sp>
        <p:sp>
          <p:nvSpPr>
            <p:cNvPr id="5" name="object 5"/>
            <p:cNvSpPr/>
            <p:nvPr/>
          </p:nvSpPr>
          <p:spPr>
            <a:xfrm>
              <a:off x="1415973" y="799503"/>
              <a:ext cx="15456535" cy="8688070"/>
            </a:xfrm>
            <a:custGeom>
              <a:avLst/>
              <a:gdLst/>
              <a:ahLst/>
              <a:cxnLst/>
              <a:rect l="l" t="t" r="r" b="b"/>
              <a:pathLst>
                <a:path w="15456535" h="8688070">
                  <a:moveTo>
                    <a:pt x="15455976" y="0"/>
                  </a:moveTo>
                  <a:lnTo>
                    <a:pt x="0" y="0"/>
                  </a:lnTo>
                  <a:lnTo>
                    <a:pt x="0" y="7239965"/>
                  </a:lnTo>
                  <a:lnTo>
                    <a:pt x="862" y="7289961"/>
                  </a:lnTo>
                  <a:lnTo>
                    <a:pt x="3438" y="7339738"/>
                  </a:lnTo>
                  <a:lnTo>
                    <a:pt x="7712" y="7389257"/>
                  </a:lnTo>
                  <a:lnTo>
                    <a:pt x="13666" y="7438478"/>
                  </a:lnTo>
                  <a:lnTo>
                    <a:pt x="21285" y="7487361"/>
                  </a:lnTo>
                  <a:lnTo>
                    <a:pt x="30551" y="7535866"/>
                  </a:lnTo>
                  <a:lnTo>
                    <a:pt x="41448" y="7583952"/>
                  </a:lnTo>
                  <a:lnTo>
                    <a:pt x="53960" y="7631581"/>
                  </a:lnTo>
                  <a:lnTo>
                    <a:pt x="68069" y="7678711"/>
                  </a:lnTo>
                  <a:lnTo>
                    <a:pt x="83761" y="7725304"/>
                  </a:lnTo>
                  <a:lnTo>
                    <a:pt x="101016" y="7771319"/>
                  </a:lnTo>
                  <a:lnTo>
                    <a:pt x="119821" y="7816715"/>
                  </a:lnTo>
                  <a:lnTo>
                    <a:pt x="140156" y="7861454"/>
                  </a:lnTo>
                  <a:lnTo>
                    <a:pt x="162007" y="7905495"/>
                  </a:lnTo>
                  <a:lnTo>
                    <a:pt x="185357" y="7948798"/>
                  </a:lnTo>
                  <a:lnTo>
                    <a:pt x="210189" y="7991324"/>
                  </a:lnTo>
                  <a:lnTo>
                    <a:pt x="236486" y="8033032"/>
                  </a:lnTo>
                  <a:lnTo>
                    <a:pt x="264232" y="8073882"/>
                  </a:lnTo>
                  <a:lnTo>
                    <a:pt x="293410" y="8113835"/>
                  </a:lnTo>
                  <a:lnTo>
                    <a:pt x="324004" y="8152849"/>
                  </a:lnTo>
                  <a:lnTo>
                    <a:pt x="355998" y="8190887"/>
                  </a:lnTo>
                  <a:lnTo>
                    <a:pt x="389374" y="8227907"/>
                  </a:lnTo>
                  <a:lnTo>
                    <a:pt x="424116" y="8263869"/>
                  </a:lnTo>
                  <a:lnTo>
                    <a:pt x="460078" y="8298612"/>
                  </a:lnTo>
                  <a:lnTo>
                    <a:pt x="497097" y="8331989"/>
                  </a:lnTo>
                  <a:lnTo>
                    <a:pt x="535134" y="8363983"/>
                  </a:lnTo>
                  <a:lnTo>
                    <a:pt x="574149" y="8394577"/>
                  </a:lnTo>
                  <a:lnTo>
                    <a:pt x="614101" y="8423756"/>
                  </a:lnTo>
                  <a:lnTo>
                    <a:pt x="654951" y="8451502"/>
                  </a:lnTo>
                  <a:lnTo>
                    <a:pt x="696658" y="8477800"/>
                  </a:lnTo>
                  <a:lnTo>
                    <a:pt x="739184" y="8502632"/>
                  </a:lnTo>
                  <a:lnTo>
                    <a:pt x="782487" y="8525981"/>
                  </a:lnTo>
                  <a:lnTo>
                    <a:pt x="826528" y="8547833"/>
                  </a:lnTo>
                  <a:lnTo>
                    <a:pt x="871267" y="8568169"/>
                  </a:lnTo>
                  <a:lnTo>
                    <a:pt x="916664" y="8586973"/>
                  </a:lnTo>
                  <a:lnTo>
                    <a:pt x="962679" y="8604229"/>
                  </a:lnTo>
                  <a:lnTo>
                    <a:pt x="1009272" y="8619920"/>
                  </a:lnTo>
                  <a:lnTo>
                    <a:pt x="1056403" y="8634029"/>
                  </a:lnTo>
                  <a:lnTo>
                    <a:pt x="1104032" y="8646541"/>
                  </a:lnTo>
                  <a:lnTo>
                    <a:pt x="1152120" y="8657438"/>
                  </a:lnTo>
                  <a:lnTo>
                    <a:pt x="1200625" y="8666704"/>
                  </a:lnTo>
                  <a:lnTo>
                    <a:pt x="1249509" y="8674323"/>
                  </a:lnTo>
                  <a:lnTo>
                    <a:pt x="1298731" y="8680277"/>
                  </a:lnTo>
                  <a:lnTo>
                    <a:pt x="1348252" y="8684551"/>
                  </a:lnTo>
                  <a:lnTo>
                    <a:pt x="1398031" y="8687127"/>
                  </a:lnTo>
                  <a:lnTo>
                    <a:pt x="1448028" y="8687990"/>
                  </a:lnTo>
                  <a:lnTo>
                    <a:pt x="15455976" y="8687990"/>
                  </a:lnTo>
                  <a:lnTo>
                    <a:pt x="15455976" y="0"/>
                  </a:lnTo>
                  <a:close/>
                </a:path>
              </a:pathLst>
            </a:custGeom>
            <a:solidFill>
              <a:srgbClr val="F2F2F2"/>
            </a:solidFill>
          </p:spPr>
          <p:txBody>
            <a:bodyPr wrap="square" lIns="0" tIns="0" rIns="0" bIns="0" rtlCol="0"/>
            <a:lstStyle/>
            <a:p>
              <a:endParaRPr/>
            </a:p>
          </p:txBody>
        </p:sp>
        <p:sp>
          <p:nvSpPr>
            <p:cNvPr id="6" name="object 6"/>
            <p:cNvSpPr/>
            <p:nvPr/>
          </p:nvSpPr>
          <p:spPr>
            <a:xfrm>
              <a:off x="13002514" y="7813674"/>
              <a:ext cx="3409950" cy="1695450"/>
            </a:xfrm>
            <a:custGeom>
              <a:avLst/>
              <a:gdLst/>
              <a:ahLst/>
              <a:cxnLst/>
              <a:rect l="l" t="t" r="r" b="b"/>
              <a:pathLst>
                <a:path w="3409950" h="1695450">
                  <a:moveTo>
                    <a:pt x="1698752" y="0"/>
                  </a:moveTo>
                  <a:lnTo>
                    <a:pt x="1650604" y="855"/>
                  </a:lnTo>
                  <a:lnTo>
                    <a:pt x="1602788" y="3031"/>
                  </a:lnTo>
                  <a:lnTo>
                    <a:pt x="1555323" y="6511"/>
                  </a:lnTo>
                  <a:lnTo>
                    <a:pt x="1508226" y="11277"/>
                  </a:lnTo>
                  <a:lnTo>
                    <a:pt x="1461514" y="17312"/>
                  </a:lnTo>
                  <a:lnTo>
                    <a:pt x="1415205" y="24598"/>
                  </a:lnTo>
                  <a:lnTo>
                    <a:pt x="1369317" y="33117"/>
                  </a:lnTo>
                  <a:lnTo>
                    <a:pt x="1323867" y="42853"/>
                  </a:lnTo>
                  <a:lnTo>
                    <a:pt x="1278873" y="53786"/>
                  </a:lnTo>
                  <a:lnTo>
                    <a:pt x="1234352" y="65901"/>
                  </a:lnTo>
                  <a:lnTo>
                    <a:pt x="1190323" y="79179"/>
                  </a:lnTo>
                  <a:lnTo>
                    <a:pt x="1146803" y="93602"/>
                  </a:lnTo>
                  <a:lnTo>
                    <a:pt x="1103809" y="109154"/>
                  </a:lnTo>
                  <a:lnTo>
                    <a:pt x="1061359" y="125816"/>
                  </a:lnTo>
                  <a:lnTo>
                    <a:pt x="1019471" y="143572"/>
                  </a:lnTo>
                  <a:lnTo>
                    <a:pt x="978163" y="162403"/>
                  </a:lnTo>
                  <a:lnTo>
                    <a:pt x="937451" y="182291"/>
                  </a:lnTo>
                  <a:lnTo>
                    <a:pt x="897354" y="203221"/>
                  </a:lnTo>
                  <a:lnTo>
                    <a:pt x="857890" y="225173"/>
                  </a:lnTo>
                  <a:lnTo>
                    <a:pt x="819076" y="248130"/>
                  </a:lnTo>
                  <a:lnTo>
                    <a:pt x="780929" y="272075"/>
                  </a:lnTo>
                  <a:lnTo>
                    <a:pt x="743467" y="296990"/>
                  </a:lnTo>
                  <a:lnTo>
                    <a:pt x="706708" y="322858"/>
                  </a:lnTo>
                  <a:lnTo>
                    <a:pt x="670670" y="349660"/>
                  </a:lnTo>
                  <a:lnTo>
                    <a:pt x="635370" y="377381"/>
                  </a:lnTo>
                  <a:lnTo>
                    <a:pt x="600825" y="406001"/>
                  </a:lnTo>
                  <a:lnTo>
                    <a:pt x="567055" y="435503"/>
                  </a:lnTo>
                  <a:lnTo>
                    <a:pt x="534075" y="465870"/>
                  </a:lnTo>
                  <a:lnTo>
                    <a:pt x="501904" y="497085"/>
                  </a:lnTo>
                  <a:lnTo>
                    <a:pt x="470559" y="529129"/>
                  </a:lnTo>
                  <a:lnTo>
                    <a:pt x="440058" y="561986"/>
                  </a:lnTo>
                  <a:lnTo>
                    <a:pt x="410419" y="595637"/>
                  </a:lnTo>
                  <a:lnTo>
                    <a:pt x="381658" y="630064"/>
                  </a:lnTo>
                  <a:lnTo>
                    <a:pt x="353795" y="665252"/>
                  </a:lnTo>
                  <a:lnTo>
                    <a:pt x="326847" y="701181"/>
                  </a:lnTo>
                  <a:lnTo>
                    <a:pt x="300830" y="737835"/>
                  </a:lnTo>
                  <a:lnTo>
                    <a:pt x="275764" y="775195"/>
                  </a:lnTo>
                  <a:lnTo>
                    <a:pt x="251664" y="813245"/>
                  </a:lnTo>
                  <a:lnTo>
                    <a:pt x="228550" y="851966"/>
                  </a:lnTo>
                  <a:lnTo>
                    <a:pt x="206439" y="891342"/>
                  </a:lnTo>
                  <a:lnTo>
                    <a:pt x="185347" y="931354"/>
                  </a:lnTo>
                  <a:lnTo>
                    <a:pt x="165294" y="971985"/>
                  </a:lnTo>
                  <a:lnTo>
                    <a:pt x="146297" y="1013218"/>
                  </a:lnTo>
                  <a:lnTo>
                    <a:pt x="128372" y="1055034"/>
                  </a:lnTo>
                  <a:lnTo>
                    <a:pt x="111539" y="1097417"/>
                  </a:lnTo>
                  <a:lnTo>
                    <a:pt x="95814" y="1140348"/>
                  </a:lnTo>
                  <a:lnTo>
                    <a:pt x="81215" y="1183811"/>
                  </a:lnTo>
                  <a:lnTo>
                    <a:pt x="67760" y="1227787"/>
                  </a:lnTo>
                  <a:lnTo>
                    <a:pt x="55467" y="1272260"/>
                  </a:lnTo>
                  <a:lnTo>
                    <a:pt x="44352" y="1317211"/>
                  </a:lnTo>
                  <a:lnTo>
                    <a:pt x="34434" y="1362623"/>
                  </a:lnTo>
                  <a:lnTo>
                    <a:pt x="25731" y="1408479"/>
                  </a:lnTo>
                  <a:lnTo>
                    <a:pt x="18260" y="1454760"/>
                  </a:lnTo>
                  <a:lnTo>
                    <a:pt x="12038" y="1501450"/>
                  </a:lnTo>
                  <a:lnTo>
                    <a:pt x="7083" y="1548530"/>
                  </a:lnTo>
                  <a:lnTo>
                    <a:pt x="3414" y="1595984"/>
                  </a:lnTo>
                  <a:lnTo>
                    <a:pt x="1046" y="1643793"/>
                  </a:lnTo>
                  <a:lnTo>
                    <a:pt x="0" y="1691941"/>
                  </a:lnTo>
                  <a:lnTo>
                    <a:pt x="440944" y="1695438"/>
                  </a:lnTo>
                  <a:lnTo>
                    <a:pt x="853810" y="1695438"/>
                  </a:lnTo>
                  <a:lnTo>
                    <a:pt x="855399" y="1650787"/>
                  </a:lnTo>
                  <a:lnTo>
                    <a:pt x="859706" y="1603573"/>
                  </a:lnTo>
                  <a:lnTo>
                    <a:pt x="866544" y="1557139"/>
                  </a:lnTo>
                  <a:lnTo>
                    <a:pt x="875843" y="1511556"/>
                  </a:lnTo>
                  <a:lnTo>
                    <a:pt x="887532" y="1466895"/>
                  </a:lnTo>
                  <a:lnTo>
                    <a:pt x="901541" y="1423224"/>
                  </a:lnTo>
                  <a:lnTo>
                    <a:pt x="917800" y="1380614"/>
                  </a:lnTo>
                  <a:lnTo>
                    <a:pt x="936238" y="1339136"/>
                  </a:lnTo>
                  <a:lnTo>
                    <a:pt x="956785" y="1298860"/>
                  </a:lnTo>
                  <a:lnTo>
                    <a:pt x="979371" y="1259855"/>
                  </a:lnTo>
                  <a:lnTo>
                    <a:pt x="1003924" y="1222193"/>
                  </a:lnTo>
                  <a:lnTo>
                    <a:pt x="1030375" y="1185942"/>
                  </a:lnTo>
                  <a:lnTo>
                    <a:pt x="1058654" y="1151173"/>
                  </a:lnTo>
                  <a:lnTo>
                    <a:pt x="1088689" y="1117957"/>
                  </a:lnTo>
                  <a:lnTo>
                    <a:pt x="1120411" y="1086363"/>
                  </a:lnTo>
                  <a:lnTo>
                    <a:pt x="1153749" y="1056462"/>
                  </a:lnTo>
                  <a:lnTo>
                    <a:pt x="1188633" y="1028324"/>
                  </a:lnTo>
                  <a:lnTo>
                    <a:pt x="1224992" y="1002018"/>
                  </a:lnTo>
                  <a:lnTo>
                    <a:pt x="1262756" y="977616"/>
                  </a:lnTo>
                  <a:lnTo>
                    <a:pt x="1301854" y="955187"/>
                  </a:lnTo>
                  <a:lnTo>
                    <a:pt x="1342217" y="934801"/>
                  </a:lnTo>
                  <a:lnTo>
                    <a:pt x="1383774" y="916529"/>
                  </a:lnTo>
                  <a:lnTo>
                    <a:pt x="1426453" y="900440"/>
                  </a:lnTo>
                  <a:lnTo>
                    <a:pt x="1470186" y="886605"/>
                  </a:lnTo>
                  <a:lnTo>
                    <a:pt x="1514901" y="875094"/>
                  </a:lnTo>
                  <a:lnTo>
                    <a:pt x="1560529" y="865978"/>
                  </a:lnTo>
                  <a:lnTo>
                    <a:pt x="1606998" y="859325"/>
                  </a:lnTo>
                  <a:lnTo>
                    <a:pt x="1654239" y="855207"/>
                  </a:lnTo>
                  <a:lnTo>
                    <a:pt x="1702181" y="853694"/>
                  </a:lnTo>
                  <a:lnTo>
                    <a:pt x="3183248" y="853694"/>
                  </a:lnTo>
                  <a:lnTo>
                    <a:pt x="3175687" y="840473"/>
                  </a:lnTo>
                  <a:lnTo>
                    <a:pt x="3152269" y="801933"/>
                  </a:lnTo>
                  <a:lnTo>
                    <a:pt x="3127872" y="764073"/>
                  </a:lnTo>
                  <a:lnTo>
                    <a:pt x="3102512" y="726909"/>
                  </a:lnTo>
                  <a:lnTo>
                    <a:pt x="3076209" y="690459"/>
                  </a:lnTo>
                  <a:lnTo>
                    <a:pt x="3048979" y="654742"/>
                  </a:lnTo>
                  <a:lnTo>
                    <a:pt x="3020840" y="619773"/>
                  </a:lnTo>
                  <a:lnTo>
                    <a:pt x="2991810" y="585570"/>
                  </a:lnTo>
                  <a:lnTo>
                    <a:pt x="2961907" y="552152"/>
                  </a:lnTo>
                  <a:lnTo>
                    <a:pt x="2931148" y="519534"/>
                  </a:lnTo>
                  <a:lnTo>
                    <a:pt x="2899552" y="487736"/>
                  </a:lnTo>
                  <a:lnTo>
                    <a:pt x="2867137" y="456773"/>
                  </a:lnTo>
                  <a:lnTo>
                    <a:pt x="2833919" y="426664"/>
                  </a:lnTo>
                  <a:lnTo>
                    <a:pt x="2799916" y="397426"/>
                  </a:lnTo>
                  <a:lnTo>
                    <a:pt x="2765147" y="369077"/>
                  </a:lnTo>
                  <a:lnTo>
                    <a:pt x="2729630" y="341633"/>
                  </a:lnTo>
                  <a:lnTo>
                    <a:pt x="2693381" y="315112"/>
                  </a:lnTo>
                  <a:lnTo>
                    <a:pt x="2656419" y="289532"/>
                  </a:lnTo>
                  <a:lnTo>
                    <a:pt x="2618761" y="264910"/>
                  </a:lnTo>
                  <a:lnTo>
                    <a:pt x="2580426" y="241263"/>
                  </a:lnTo>
                  <a:lnTo>
                    <a:pt x="2541430" y="218609"/>
                  </a:lnTo>
                  <a:lnTo>
                    <a:pt x="2501793" y="196966"/>
                  </a:lnTo>
                  <a:lnTo>
                    <a:pt x="2461531" y="176350"/>
                  </a:lnTo>
                  <a:lnTo>
                    <a:pt x="2420662" y="156780"/>
                  </a:lnTo>
                  <a:lnTo>
                    <a:pt x="2379205" y="138272"/>
                  </a:lnTo>
                  <a:lnTo>
                    <a:pt x="2337176" y="120844"/>
                  </a:lnTo>
                  <a:lnTo>
                    <a:pt x="2294594" y="104513"/>
                  </a:lnTo>
                  <a:lnTo>
                    <a:pt x="2251476" y="89297"/>
                  </a:lnTo>
                  <a:lnTo>
                    <a:pt x="2207840" y="75213"/>
                  </a:lnTo>
                  <a:lnTo>
                    <a:pt x="2163705" y="62279"/>
                  </a:lnTo>
                  <a:lnTo>
                    <a:pt x="2119087" y="50512"/>
                  </a:lnTo>
                  <a:lnTo>
                    <a:pt x="2074004" y="39929"/>
                  </a:lnTo>
                  <a:lnTo>
                    <a:pt x="2028475" y="30549"/>
                  </a:lnTo>
                  <a:lnTo>
                    <a:pt x="1982516" y="22387"/>
                  </a:lnTo>
                  <a:lnTo>
                    <a:pt x="1936147" y="15463"/>
                  </a:lnTo>
                  <a:lnTo>
                    <a:pt x="1889384" y="9792"/>
                  </a:lnTo>
                  <a:lnTo>
                    <a:pt x="1842245" y="5393"/>
                  </a:lnTo>
                  <a:lnTo>
                    <a:pt x="1794748" y="2283"/>
                  </a:lnTo>
                  <a:lnTo>
                    <a:pt x="1746911" y="479"/>
                  </a:lnTo>
                  <a:lnTo>
                    <a:pt x="1698752" y="0"/>
                  </a:lnTo>
                  <a:close/>
                </a:path>
                <a:path w="3409950" h="1695450">
                  <a:moveTo>
                    <a:pt x="3183248" y="853694"/>
                  </a:moveTo>
                  <a:lnTo>
                    <a:pt x="1702181" y="853694"/>
                  </a:lnTo>
                  <a:lnTo>
                    <a:pt x="1750120" y="854833"/>
                  </a:lnTo>
                  <a:lnTo>
                    <a:pt x="1797379" y="858582"/>
                  </a:lnTo>
                  <a:lnTo>
                    <a:pt x="1843888" y="864871"/>
                  </a:lnTo>
                  <a:lnTo>
                    <a:pt x="1889575" y="873631"/>
                  </a:lnTo>
                  <a:lnTo>
                    <a:pt x="1934370" y="884793"/>
                  </a:lnTo>
                  <a:lnTo>
                    <a:pt x="1978200" y="898286"/>
                  </a:lnTo>
                  <a:lnTo>
                    <a:pt x="2020996" y="914041"/>
                  </a:lnTo>
                  <a:lnTo>
                    <a:pt x="2062687" y="931989"/>
                  </a:lnTo>
                  <a:lnTo>
                    <a:pt x="2103201" y="952059"/>
                  </a:lnTo>
                  <a:lnTo>
                    <a:pt x="2142467" y="974183"/>
                  </a:lnTo>
                  <a:lnTo>
                    <a:pt x="2180415" y="998290"/>
                  </a:lnTo>
                  <a:lnTo>
                    <a:pt x="2216974" y="1024312"/>
                  </a:lnTo>
                  <a:lnTo>
                    <a:pt x="2252073" y="1052177"/>
                  </a:lnTo>
                  <a:lnTo>
                    <a:pt x="2285640" y="1081818"/>
                  </a:lnTo>
                  <a:lnTo>
                    <a:pt x="2317605" y="1113163"/>
                  </a:lnTo>
                  <a:lnTo>
                    <a:pt x="2347896" y="1146144"/>
                  </a:lnTo>
                  <a:lnTo>
                    <a:pt x="2376444" y="1180692"/>
                  </a:lnTo>
                  <a:lnTo>
                    <a:pt x="2403176" y="1216735"/>
                  </a:lnTo>
                  <a:lnTo>
                    <a:pt x="2428023" y="1254205"/>
                  </a:lnTo>
                  <a:lnTo>
                    <a:pt x="2450912" y="1293033"/>
                  </a:lnTo>
                  <a:lnTo>
                    <a:pt x="2471774" y="1333148"/>
                  </a:lnTo>
                  <a:lnTo>
                    <a:pt x="2490536" y="1374481"/>
                  </a:lnTo>
                  <a:lnTo>
                    <a:pt x="2507129" y="1416963"/>
                  </a:lnTo>
                  <a:lnTo>
                    <a:pt x="2521481" y="1460523"/>
                  </a:lnTo>
                  <a:lnTo>
                    <a:pt x="2533521" y="1505092"/>
                  </a:lnTo>
                  <a:lnTo>
                    <a:pt x="2543178" y="1550601"/>
                  </a:lnTo>
                  <a:lnTo>
                    <a:pt x="2550382" y="1596980"/>
                  </a:lnTo>
                  <a:lnTo>
                    <a:pt x="2555061" y="1644159"/>
                  </a:lnTo>
                  <a:lnTo>
                    <a:pt x="2557145" y="1692069"/>
                  </a:lnTo>
                  <a:lnTo>
                    <a:pt x="3409948" y="1678654"/>
                  </a:lnTo>
                  <a:lnTo>
                    <a:pt x="3409948" y="1648597"/>
                  </a:lnTo>
                  <a:lnTo>
                    <a:pt x="3409412" y="1630502"/>
                  </a:lnTo>
                  <a:lnTo>
                    <a:pt x="3406668" y="1582712"/>
                  </a:lnTo>
                  <a:lnTo>
                    <a:pt x="3402625" y="1535288"/>
                  </a:lnTo>
                  <a:lnTo>
                    <a:pt x="3397299" y="1488248"/>
                  </a:lnTo>
                  <a:lnTo>
                    <a:pt x="3390710" y="1441608"/>
                  </a:lnTo>
                  <a:lnTo>
                    <a:pt x="3382875" y="1395386"/>
                  </a:lnTo>
                  <a:lnTo>
                    <a:pt x="3373811" y="1349600"/>
                  </a:lnTo>
                  <a:lnTo>
                    <a:pt x="3363536" y="1304266"/>
                  </a:lnTo>
                  <a:lnTo>
                    <a:pt x="3352068" y="1259403"/>
                  </a:lnTo>
                  <a:lnTo>
                    <a:pt x="3339425" y="1215028"/>
                  </a:lnTo>
                  <a:lnTo>
                    <a:pt x="3325625" y="1171158"/>
                  </a:lnTo>
                  <a:lnTo>
                    <a:pt x="3310685" y="1127810"/>
                  </a:lnTo>
                  <a:lnTo>
                    <a:pt x="3294623" y="1085003"/>
                  </a:lnTo>
                  <a:lnTo>
                    <a:pt x="3277457" y="1042752"/>
                  </a:lnTo>
                  <a:lnTo>
                    <a:pt x="3259205" y="1001077"/>
                  </a:lnTo>
                  <a:lnTo>
                    <a:pt x="3239884" y="959994"/>
                  </a:lnTo>
                  <a:lnTo>
                    <a:pt x="3219512" y="919521"/>
                  </a:lnTo>
                  <a:lnTo>
                    <a:pt x="3198107" y="879675"/>
                  </a:lnTo>
                  <a:lnTo>
                    <a:pt x="3183248" y="853694"/>
                  </a:lnTo>
                  <a:close/>
                </a:path>
              </a:pathLst>
            </a:custGeom>
            <a:solidFill>
              <a:srgbClr val="828284"/>
            </a:solidFill>
          </p:spPr>
          <p:txBody>
            <a:bodyPr wrap="square" lIns="0" tIns="0" rIns="0" bIns="0" rtlCol="0"/>
            <a:lstStyle/>
            <a:p>
              <a:endParaRPr/>
            </a:p>
          </p:txBody>
        </p:sp>
      </p:grpSp>
      <p:sp>
        <p:nvSpPr>
          <p:cNvPr id="7" name="object 7"/>
          <p:cNvSpPr txBox="1"/>
          <p:nvPr/>
        </p:nvSpPr>
        <p:spPr>
          <a:xfrm>
            <a:off x="2429471" y="1850923"/>
            <a:ext cx="13505180" cy="2970044"/>
          </a:xfrm>
          <a:prstGeom prst="rect">
            <a:avLst/>
          </a:prstGeom>
        </p:spPr>
        <p:txBody>
          <a:bodyPr vert="horz" wrap="square" lIns="0" tIns="15240" rIns="0" bIns="0" rtlCol="0">
            <a:spAutoFit/>
          </a:bodyPr>
          <a:lstStyle/>
          <a:p>
            <a:pPr marL="12700" marR="5080" algn="ctr">
              <a:lnSpc>
                <a:spcPct val="99800"/>
              </a:lnSpc>
              <a:spcBef>
                <a:spcPts val="120"/>
              </a:spcBef>
            </a:pPr>
            <a:r>
              <a:rPr sz="9600" b="1" spc="-675" dirty="0">
                <a:solidFill>
                  <a:srgbClr val="27316F"/>
                </a:solidFill>
                <a:latin typeface="Verdana"/>
                <a:cs typeface="Verdana"/>
              </a:rPr>
              <a:t> </a:t>
            </a:r>
            <a:r>
              <a:rPr sz="9600" b="1" spc="-800" dirty="0">
                <a:solidFill>
                  <a:srgbClr val="27316F"/>
                </a:solidFill>
                <a:latin typeface="Verdana"/>
                <a:cs typeface="Verdana"/>
              </a:rPr>
              <a:t>S</a:t>
            </a:r>
            <a:r>
              <a:rPr sz="9600" b="1" spc="-735" dirty="0">
                <a:solidFill>
                  <a:srgbClr val="27316F"/>
                </a:solidFill>
                <a:latin typeface="Verdana"/>
                <a:cs typeface="Verdana"/>
              </a:rPr>
              <a:t>T</a:t>
            </a:r>
            <a:r>
              <a:rPr sz="9600" b="1" spc="-790" dirty="0">
                <a:solidFill>
                  <a:srgbClr val="27316F"/>
                </a:solidFill>
                <a:latin typeface="Verdana"/>
                <a:cs typeface="Verdana"/>
              </a:rPr>
              <a:t>UDI</a:t>
            </a:r>
            <a:r>
              <a:rPr sz="9600" b="1" spc="-565" dirty="0">
                <a:solidFill>
                  <a:srgbClr val="27316F"/>
                </a:solidFill>
                <a:latin typeface="Verdana"/>
                <a:cs typeface="Verdana"/>
              </a:rPr>
              <a:t> </a:t>
            </a:r>
            <a:r>
              <a:rPr sz="9600" b="1" spc="-600" dirty="0">
                <a:solidFill>
                  <a:srgbClr val="27316F"/>
                </a:solidFill>
                <a:latin typeface="Verdana"/>
                <a:cs typeface="Verdana"/>
              </a:rPr>
              <a:t>K</a:t>
            </a:r>
            <a:r>
              <a:rPr sz="9600" b="1" spc="-434" dirty="0">
                <a:solidFill>
                  <a:srgbClr val="27316F"/>
                </a:solidFill>
                <a:latin typeface="Verdana"/>
                <a:cs typeface="Verdana"/>
              </a:rPr>
              <a:t>ASUS</a:t>
            </a:r>
            <a:r>
              <a:rPr sz="9600" b="1" spc="-565" dirty="0">
                <a:solidFill>
                  <a:srgbClr val="27316F"/>
                </a:solidFill>
                <a:latin typeface="Verdana"/>
                <a:cs typeface="Verdana"/>
              </a:rPr>
              <a:t> </a:t>
            </a:r>
            <a:r>
              <a:rPr sz="9600" b="1" spc="-1000" dirty="0">
                <a:solidFill>
                  <a:srgbClr val="27316F"/>
                </a:solidFill>
                <a:latin typeface="Verdana"/>
                <a:cs typeface="Verdana"/>
              </a:rPr>
              <a:t>Y</a:t>
            </a:r>
            <a:r>
              <a:rPr sz="9600" b="1" spc="-220" dirty="0">
                <a:solidFill>
                  <a:srgbClr val="27316F"/>
                </a:solidFill>
                <a:latin typeface="Verdana"/>
                <a:cs typeface="Verdana"/>
              </a:rPr>
              <a:t>ANG  </a:t>
            </a:r>
            <a:r>
              <a:rPr sz="9600" b="1" spc="-735" dirty="0">
                <a:solidFill>
                  <a:srgbClr val="27316F"/>
                </a:solidFill>
                <a:latin typeface="Verdana"/>
                <a:cs typeface="Verdana"/>
              </a:rPr>
              <a:t>MENGINSPIRASI</a:t>
            </a:r>
            <a:endParaRPr sz="9600" dirty="0">
              <a:latin typeface="Verdana"/>
              <a:cs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8270"/>
            <a:chOff x="0" y="0"/>
            <a:chExt cx="18288000" cy="10288270"/>
          </a:xfrm>
        </p:grpSpPr>
        <p:pic>
          <p:nvPicPr>
            <p:cNvPr id="3" name="object 3"/>
            <p:cNvPicPr/>
            <p:nvPr/>
          </p:nvPicPr>
          <p:blipFill>
            <a:blip r:embed="rId2" cstate="print"/>
            <a:stretch>
              <a:fillRect/>
            </a:stretch>
          </p:blipFill>
          <p:spPr>
            <a:xfrm>
              <a:off x="0" y="0"/>
              <a:ext cx="18287999" cy="10287762"/>
            </a:xfrm>
            <a:prstGeom prst="rect">
              <a:avLst/>
            </a:prstGeom>
          </p:spPr>
        </p:pic>
        <p:sp>
          <p:nvSpPr>
            <p:cNvPr id="4" name="object 4"/>
            <p:cNvSpPr/>
            <p:nvPr/>
          </p:nvSpPr>
          <p:spPr>
            <a:xfrm>
              <a:off x="10170541" y="310210"/>
              <a:ext cx="7705725" cy="1733550"/>
            </a:xfrm>
            <a:custGeom>
              <a:avLst/>
              <a:gdLst/>
              <a:ahLst/>
              <a:cxnLst/>
              <a:rect l="l" t="t" r="r" b="b"/>
              <a:pathLst>
                <a:path w="7705725" h="1733550">
                  <a:moveTo>
                    <a:pt x="7705725" y="0"/>
                  </a:moveTo>
                  <a:lnTo>
                    <a:pt x="0" y="0"/>
                  </a:lnTo>
                  <a:lnTo>
                    <a:pt x="0" y="1733550"/>
                  </a:lnTo>
                  <a:lnTo>
                    <a:pt x="7282815" y="1733550"/>
                  </a:lnTo>
                  <a:lnTo>
                    <a:pt x="7338395" y="1731044"/>
                  </a:lnTo>
                  <a:lnTo>
                    <a:pt x="7392557" y="1723650"/>
                  </a:lnTo>
                  <a:lnTo>
                    <a:pt x="7444644" y="1711555"/>
                  </a:lnTo>
                  <a:lnTo>
                    <a:pt x="7494002" y="1694943"/>
                  </a:lnTo>
                  <a:lnTo>
                    <a:pt x="7539972" y="1674002"/>
                  </a:lnTo>
                  <a:lnTo>
                    <a:pt x="7581900" y="1648917"/>
                  </a:lnTo>
                  <a:lnTo>
                    <a:pt x="7625209" y="1614221"/>
                  </a:lnTo>
                  <a:lnTo>
                    <a:pt x="7659721" y="1575666"/>
                  </a:lnTo>
                  <a:lnTo>
                    <a:pt x="7684962" y="1534029"/>
                  </a:lnTo>
                  <a:lnTo>
                    <a:pt x="7700455" y="1490085"/>
                  </a:lnTo>
                  <a:lnTo>
                    <a:pt x="7705725" y="1444612"/>
                  </a:lnTo>
                  <a:lnTo>
                    <a:pt x="7705725" y="0"/>
                  </a:lnTo>
                  <a:close/>
                </a:path>
              </a:pathLst>
            </a:custGeom>
            <a:solidFill>
              <a:srgbClr val="75C4C0"/>
            </a:solidFill>
          </p:spPr>
          <p:txBody>
            <a:bodyPr wrap="square" lIns="0" tIns="0" rIns="0" bIns="0" rtlCol="0"/>
            <a:lstStyle/>
            <a:p>
              <a:endParaRPr/>
            </a:p>
          </p:txBody>
        </p:sp>
      </p:grpSp>
      <p:sp>
        <p:nvSpPr>
          <p:cNvPr id="5" name="object 5"/>
          <p:cNvSpPr txBox="1">
            <a:spLocks noGrp="1"/>
          </p:cNvSpPr>
          <p:nvPr>
            <p:ph type="title"/>
          </p:nvPr>
        </p:nvSpPr>
        <p:spPr>
          <a:xfrm>
            <a:off x="10846511" y="623227"/>
            <a:ext cx="6396990" cy="505459"/>
          </a:xfrm>
          <a:prstGeom prst="rect">
            <a:avLst/>
          </a:prstGeom>
        </p:spPr>
        <p:txBody>
          <a:bodyPr vert="horz" wrap="square" lIns="0" tIns="12700" rIns="0" bIns="0" rtlCol="0">
            <a:spAutoFit/>
          </a:bodyPr>
          <a:lstStyle/>
          <a:p>
            <a:pPr marL="12700">
              <a:lnSpc>
                <a:spcPct val="100000"/>
              </a:lnSpc>
              <a:spcBef>
                <a:spcPts val="100"/>
              </a:spcBef>
            </a:pPr>
            <a:r>
              <a:rPr sz="3150" spc="-40" dirty="0">
                <a:solidFill>
                  <a:srgbClr val="FFFFFF"/>
                </a:solidFill>
                <a:latin typeface="Verdana"/>
                <a:cs typeface="Verdana"/>
              </a:rPr>
              <a:t>P</a:t>
            </a:r>
            <a:r>
              <a:rPr sz="3150" spc="-75" dirty="0">
                <a:solidFill>
                  <a:srgbClr val="FFFFFF"/>
                </a:solidFill>
                <a:latin typeface="Verdana"/>
                <a:cs typeface="Verdana"/>
              </a:rPr>
              <a:t>emimpin</a:t>
            </a:r>
            <a:r>
              <a:rPr sz="3150" spc="-190" dirty="0">
                <a:solidFill>
                  <a:srgbClr val="FFFFFF"/>
                </a:solidFill>
                <a:latin typeface="Verdana"/>
                <a:cs typeface="Verdana"/>
              </a:rPr>
              <a:t> </a:t>
            </a:r>
            <a:r>
              <a:rPr sz="3150" spc="-229" dirty="0">
                <a:solidFill>
                  <a:srgbClr val="FFFFFF"/>
                </a:solidFill>
                <a:latin typeface="Verdana"/>
                <a:cs typeface="Verdana"/>
              </a:rPr>
              <a:t>y</a:t>
            </a:r>
            <a:r>
              <a:rPr sz="3150" spc="-114" dirty="0">
                <a:solidFill>
                  <a:srgbClr val="FFFFFF"/>
                </a:solidFill>
                <a:latin typeface="Verdana"/>
                <a:cs typeface="Verdana"/>
              </a:rPr>
              <a:t>a</a:t>
            </a:r>
            <a:r>
              <a:rPr sz="3150" spc="-110" dirty="0">
                <a:solidFill>
                  <a:srgbClr val="FFFFFF"/>
                </a:solidFill>
                <a:latin typeface="Verdana"/>
                <a:cs typeface="Verdana"/>
              </a:rPr>
              <a:t>n</a:t>
            </a:r>
            <a:r>
              <a:rPr sz="3150" dirty="0">
                <a:solidFill>
                  <a:srgbClr val="FFFFFF"/>
                </a:solidFill>
                <a:latin typeface="Verdana"/>
                <a:cs typeface="Verdana"/>
              </a:rPr>
              <a:t>g</a:t>
            </a:r>
            <a:r>
              <a:rPr sz="3150" spc="-190" dirty="0">
                <a:solidFill>
                  <a:srgbClr val="FFFFFF"/>
                </a:solidFill>
                <a:latin typeface="Verdana"/>
                <a:cs typeface="Verdana"/>
              </a:rPr>
              <a:t> </a:t>
            </a:r>
            <a:r>
              <a:rPr sz="3150" spc="-55" dirty="0">
                <a:solidFill>
                  <a:srgbClr val="FFFFFF"/>
                </a:solidFill>
                <a:latin typeface="Verdana"/>
                <a:cs typeface="Verdana"/>
              </a:rPr>
              <a:t>Me</a:t>
            </a:r>
            <a:r>
              <a:rPr sz="3150" spc="-40" dirty="0">
                <a:solidFill>
                  <a:srgbClr val="FFFFFF"/>
                </a:solidFill>
                <a:latin typeface="Verdana"/>
                <a:cs typeface="Verdana"/>
              </a:rPr>
              <a:t>n</a:t>
            </a:r>
            <a:r>
              <a:rPr sz="3150" spc="-95" dirty="0">
                <a:solidFill>
                  <a:srgbClr val="FFFFFF"/>
                </a:solidFill>
                <a:latin typeface="Verdana"/>
                <a:cs typeface="Verdana"/>
              </a:rPr>
              <a:t>ginspi</a:t>
            </a:r>
            <a:r>
              <a:rPr sz="3150" spc="-335" dirty="0">
                <a:solidFill>
                  <a:srgbClr val="FFFFFF"/>
                </a:solidFill>
                <a:latin typeface="Verdana"/>
                <a:cs typeface="Verdana"/>
              </a:rPr>
              <a:t>r</a:t>
            </a:r>
            <a:r>
              <a:rPr sz="3150" spc="-165" dirty="0">
                <a:solidFill>
                  <a:srgbClr val="FFFFFF"/>
                </a:solidFill>
                <a:latin typeface="Verdana"/>
                <a:cs typeface="Verdana"/>
              </a:rPr>
              <a:t>asi</a:t>
            </a:r>
            <a:endParaRPr sz="3150">
              <a:latin typeface="Verdana"/>
              <a:cs typeface="Verdana"/>
            </a:endParaRPr>
          </a:p>
        </p:txBody>
      </p:sp>
      <p:sp>
        <p:nvSpPr>
          <p:cNvPr id="6" name="object 6"/>
          <p:cNvSpPr/>
          <p:nvPr/>
        </p:nvSpPr>
        <p:spPr>
          <a:xfrm>
            <a:off x="10165677" y="2316721"/>
            <a:ext cx="7706359" cy="6334125"/>
          </a:xfrm>
          <a:custGeom>
            <a:avLst/>
            <a:gdLst/>
            <a:ahLst/>
            <a:cxnLst/>
            <a:rect l="l" t="t" r="r" b="b"/>
            <a:pathLst>
              <a:path w="7706359" h="6334125">
                <a:moveTo>
                  <a:pt x="7705763" y="0"/>
                </a:moveTo>
                <a:lnTo>
                  <a:pt x="0" y="0"/>
                </a:lnTo>
                <a:lnTo>
                  <a:pt x="0" y="6334125"/>
                </a:lnTo>
                <a:lnTo>
                  <a:pt x="7282726" y="6334125"/>
                </a:lnTo>
                <a:lnTo>
                  <a:pt x="7319942" y="6330039"/>
                </a:lnTo>
                <a:lnTo>
                  <a:pt x="7356616" y="6317915"/>
                </a:lnTo>
                <a:lnTo>
                  <a:pt x="7392552" y="6297955"/>
                </a:lnTo>
                <a:lnTo>
                  <a:pt x="7427558" y="6270361"/>
                </a:lnTo>
                <a:lnTo>
                  <a:pt x="7461438" y="6235333"/>
                </a:lnTo>
                <a:lnTo>
                  <a:pt x="7493997" y="6193074"/>
                </a:lnTo>
                <a:lnTo>
                  <a:pt x="7525042" y="6143784"/>
                </a:lnTo>
                <a:lnTo>
                  <a:pt x="7554378" y="6087664"/>
                </a:lnTo>
                <a:lnTo>
                  <a:pt x="7581811" y="6024918"/>
                </a:lnTo>
                <a:lnTo>
                  <a:pt x="7597219" y="5984398"/>
                </a:lnTo>
                <a:lnTo>
                  <a:pt x="7611682" y="5942103"/>
                </a:lnTo>
                <a:lnTo>
                  <a:pt x="7625182" y="5898136"/>
                </a:lnTo>
                <a:lnTo>
                  <a:pt x="7637702" y="5852604"/>
                </a:lnTo>
                <a:lnTo>
                  <a:pt x="7649224" y="5805610"/>
                </a:lnTo>
                <a:lnTo>
                  <a:pt x="7659732" y="5757260"/>
                </a:lnTo>
                <a:lnTo>
                  <a:pt x="7669207" y="5707659"/>
                </a:lnTo>
                <a:lnTo>
                  <a:pt x="7677633" y="5656912"/>
                </a:lnTo>
                <a:lnTo>
                  <a:pt x="7684992" y="5605125"/>
                </a:lnTo>
                <a:lnTo>
                  <a:pt x="7691266" y="5552401"/>
                </a:lnTo>
                <a:lnTo>
                  <a:pt x="7696438" y="5498847"/>
                </a:lnTo>
                <a:lnTo>
                  <a:pt x="7700492" y="5444568"/>
                </a:lnTo>
                <a:lnTo>
                  <a:pt x="7703408" y="5389667"/>
                </a:lnTo>
                <a:lnTo>
                  <a:pt x="7705171" y="5334251"/>
                </a:lnTo>
                <a:lnTo>
                  <a:pt x="7705763" y="5278424"/>
                </a:lnTo>
                <a:lnTo>
                  <a:pt x="7705763" y="0"/>
                </a:lnTo>
                <a:close/>
              </a:path>
            </a:pathLst>
          </a:custGeom>
          <a:solidFill>
            <a:srgbClr val="FFFFFF"/>
          </a:solidFill>
        </p:spPr>
        <p:txBody>
          <a:bodyPr wrap="square" lIns="0" tIns="0" rIns="0" bIns="0" rtlCol="0"/>
          <a:lstStyle/>
          <a:p>
            <a:endParaRPr/>
          </a:p>
        </p:txBody>
      </p:sp>
      <p:sp>
        <p:nvSpPr>
          <p:cNvPr id="7" name="object 7"/>
          <p:cNvSpPr txBox="1"/>
          <p:nvPr/>
        </p:nvSpPr>
        <p:spPr>
          <a:xfrm>
            <a:off x="10716285" y="3001485"/>
            <a:ext cx="6591300" cy="4264025"/>
          </a:xfrm>
          <a:prstGeom prst="rect">
            <a:avLst/>
          </a:prstGeom>
        </p:spPr>
        <p:txBody>
          <a:bodyPr vert="horz" wrap="square" lIns="0" tIns="12065" rIns="0" bIns="0" rtlCol="0">
            <a:spAutoFit/>
          </a:bodyPr>
          <a:lstStyle/>
          <a:p>
            <a:pPr marL="12700" marR="143510">
              <a:lnSpc>
                <a:spcPct val="127299"/>
              </a:lnSpc>
              <a:spcBef>
                <a:spcPts val="95"/>
              </a:spcBef>
            </a:pPr>
            <a:r>
              <a:rPr sz="2750" spc="165" dirty="0">
                <a:solidFill>
                  <a:srgbClr val="27316F"/>
                </a:solidFill>
                <a:latin typeface="Verdana"/>
                <a:cs typeface="Verdana"/>
              </a:rPr>
              <a:t>D</a:t>
            </a:r>
            <a:r>
              <a:rPr sz="2750" spc="-10" dirty="0">
                <a:solidFill>
                  <a:srgbClr val="27316F"/>
                </a:solidFill>
                <a:latin typeface="Verdana"/>
                <a:cs typeface="Verdana"/>
              </a:rPr>
              <a:t>i</a:t>
            </a:r>
            <a:r>
              <a:rPr sz="2750" spc="-245" dirty="0">
                <a:solidFill>
                  <a:srgbClr val="27316F"/>
                </a:solidFill>
                <a:latin typeface="Verdana"/>
                <a:cs typeface="Verdana"/>
              </a:rPr>
              <a:t> </a:t>
            </a:r>
            <a:r>
              <a:rPr sz="2750" spc="160" dirty="0">
                <a:solidFill>
                  <a:srgbClr val="27316F"/>
                </a:solidFill>
                <a:latin typeface="Verdana"/>
                <a:cs typeface="Verdana"/>
              </a:rPr>
              <a:t>d</a:t>
            </a:r>
            <a:r>
              <a:rPr sz="2750" spc="114" dirty="0">
                <a:solidFill>
                  <a:srgbClr val="27316F"/>
                </a:solidFill>
                <a:latin typeface="Verdana"/>
                <a:cs typeface="Verdana"/>
              </a:rPr>
              <a:t>u</a:t>
            </a:r>
            <a:r>
              <a:rPr sz="2750" spc="130" dirty="0">
                <a:solidFill>
                  <a:srgbClr val="27316F"/>
                </a:solidFill>
                <a:latin typeface="Verdana"/>
                <a:cs typeface="Verdana"/>
              </a:rPr>
              <a:t>n</a:t>
            </a:r>
            <a:r>
              <a:rPr sz="2750" spc="-15" dirty="0">
                <a:solidFill>
                  <a:srgbClr val="27316F"/>
                </a:solidFill>
                <a:latin typeface="Verdana"/>
                <a:cs typeface="Verdana"/>
              </a:rPr>
              <a:t>ia</a:t>
            </a:r>
            <a:r>
              <a:rPr sz="2750" spc="-245" dirty="0">
                <a:solidFill>
                  <a:srgbClr val="27316F"/>
                </a:solidFill>
                <a:latin typeface="Verdana"/>
                <a:cs typeface="Verdana"/>
              </a:rPr>
              <a:t> </a:t>
            </a:r>
            <a:r>
              <a:rPr sz="2750" spc="-15" dirty="0">
                <a:solidFill>
                  <a:srgbClr val="27316F"/>
                </a:solidFill>
                <a:latin typeface="Verdana"/>
                <a:cs typeface="Verdana"/>
              </a:rPr>
              <a:t>i</a:t>
            </a:r>
            <a:r>
              <a:rPr sz="2750" spc="130" dirty="0">
                <a:solidFill>
                  <a:srgbClr val="27316F"/>
                </a:solidFill>
                <a:latin typeface="Verdana"/>
                <a:cs typeface="Verdana"/>
              </a:rPr>
              <a:t>n</a:t>
            </a:r>
            <a:r>
              <a:rPr sz="2750" spc="-15" dirty="0">
                <a:solidFill>
                  <a:srgbClr val="27316F"/>
                </a:solidFill>
                <a:latin typeface="Verdana"/>
                <a:cs typeface="Verdana"/>
              </a:rPr>
              <a:t>i</a:t>
            </a:r>
            <a:r>
              <a:rPr sz="2750" spc="-415" dirty="0">
                <a:solidFill>
                  <a:srgbClr val="27316F"/>
                </a:solidFill>
                <a:latin typeface="Verdana"/>
                <a:cs typeface="Verdana"/>
              </a:rPr>
              <a:t>,</a:t>
            </a:r>
            <a:r>
              <a:rPr sz="2750" spc="-245" dirty="0">
                <a:solidFill>
                  <a:srgbClr val="27316F"/>
                </a:solidFill>
                <a:latin typeface="Verdana"/>
                <a:cs typeface="Verdana"/>
              </a:rPr>
              <a:t> </a:t>
            </a:r>
            <a:r>
              <a:rPr sz="2750" spc="155" dirty="0">
                <a:solidFill>
                  <a:srgbClr val="27316F"/>
                </a:solidFill>
                <a:latin typeface="Verdana"/>
                <a:cs typeface="Verdana"/>
              </a:rPr>
              <a:t>b</a:t>
            </a:r>
            <a:r>
              <a:rPr sz="2750" spc="-20" dirty="0">
                <a:solidFill>
                  <a:srgbClr val="27316F"/>
                </a:solidFill>
                <a:latin typeface="Verdana"/>
                <a:cs typeface="Verdana"/>
              </a:rPr>
              <a:t>a</a:t>
            </a:r>
            <a:r>
              <a:rPr sz="2750" spc="105" dirty="0">
                <a:solidFill>
                  <a:srgbClr val="27316F"/>
                </a:solidFill>
                <a:latin typeface="Verdana"/>
                <a:cs typeface="Verdana"/>
              </a:rPr>
              <a:t>n</a:t>
            </a:r>
            <a:r>
              <a:rPr sz="2750" spc="-170" dirty="0">
                <a:solidFill>
                  <a:srgbClr val="27316F"/>
                </a:solidFill>
                <a:latin typeface="Verdana"/>
                <a:cs typeface="Verdana"/>
              </a:rPr>
              <a:t>y</a:t>
            </a:r>
            <a:r>
              <a:rPr sz="2750" spc="-20" dirty="0">
                <a:solidFill>
                  <a:srgbClr val="27316F"/>
                </a:solidFill>
                <a:latin typeface="Verdana"/>
                <a:cs typeface="Verdana"/>
              </a:rPr>
              <a:t>a</a:t>
            </a:r>
            <a:r>
              <a:rPr sz="2750" spc="35" dirty="0">
                <a:solidFill>
                  <a:srgbClr val="27316F"/>
                </a:solidFill>
                <a:latin typeface="Verdana"/>
                <a:cs typeface="Verdana"/>
              </a:rPr>
              <a:t>k</a:t>
            </a:r>
            <a:r>
              <a:rPr sz="2750" spc="-240" dirty="0">
                <a:solidFill>
                  <a:srgbClr val="27316F"/>
                </a:solidFill>
                <a:latin typeface="Verdana"/>
                <a:cs typeface="Verdana"/>
              </a:rPr>
              <a:t> </a:t>
            </a:r>
            <a:r>
              <a:rPr sz="2750" b="1" spc="-15" dirty="0">
                <a:solidFill>
                  <a:srgbClr val="27316F"/>
                </a:solidFill>
                <a:latin typeface="Verdana"/>
                <a:cs typeface="Verdana"/>
              </a:rPr>
              <a:t>p</a:t>
            </a:r>
            <a:r>
              <a:rPr sz="2750" b="1" spc="-85" dirty="0">
                <a:solidFill>
                  <a:srgbClr val="27316F"/>
                </a:solidFill>
                <a:latin typeface="Verdana"/>
                <a:cs typeface="Verdana"/>
              </a:rPr>
              <a:t>e</a:t>
            </a:r>
            <a:r>
              <a:rPr sz="2750" b="1" spc="-5" dirty="0">
                <a:solidFill>
                  <a:srgbClr val="27316F"/>
                </a:solidFill>
                <a:latin typeface="Verdana"/>
                <a:cs typeface="Verdana"/>
              </a:rPr>
              <a:t>m</a:t>
            </a:r>
            <a:r>
              <a:rPr sz="2750" b="1" spc="-110" dirty="0">
                <a:solidFill>
                  <a:srgbClr val="27316F"/>
                </a:solidFill>
                <a:latin typeface="Verdana"/>
                <a:cs typeface="Verdana"/>
              </a:rPr>
              <a:t>i</a:t>
            </a:r>
            <a:r>
              <a:rPr sz="2750" b="1" spc="-5" dirty="0">
                <a:solidFill>
                  <a:srgbClr val="27316F"/>
                </a:solidFill>
                <a:latin typeface="Verdana"/>
                <a:cs typeface="Verdana"/>
              </a:rPr>
              <a:t>m</a:t>
            </a:r>
            <a:r>
              <a:rPr sz="2750" b="1" spc="-15" dirty="0">
                <a:solidFill>
                  <a:srgbClr val="27316F"/>
                </a:solidFill>
                <a:latin typeface="Verdana"/>
                <a:cs typeface="Verdana"/>
              </a:rPr>
              <a:t>p</a:t>
            </a:r>
            <a:r>
              <a:rPr sz="2750" b="1" spc="-110" dirty="0">
                <a:solidFill>
                  <a:srgbClr val="27316F"/>
                </a:solidFill>
                <a:latin typeface="Verdana"/>
                <a:cs typeface="Verdana"/>
              </a:rPr>
              <a:t>i</a:t>
            </a:r>
            <a:r>
              <a:rPr sz="2750" b="1" spc="-45" dirty="0">
                <a:solidFill>
                  <a:srgbClr val="27316F"/>
                </a:solidFill>
                <a:latin typeface="Verdana"/>
                <a:cs typeface="Verdana"/>
              </a:rPr>
              <a:t>n</a:t>
            </a:r>
            <a:r>
              <a:rPr sz="2750" b="1" spc="-215" dirty="0">
                <a:solidFill>
                  <a:srgbClr val="27316F"/>
                </a:solidFill>
                <a:latin typeface="Verdana"/>
                <a:cs typeface="Verdana"/>
              </a:rPr>
              <a:t> </a:t>
            </a:r>
            <a:r>
              <a:rPr sz="2750" spc="-170" dirty="0">
                <a:solidFill>
                  <a:srgbClr val="27316F"/>
                </a:solidFill>
                <a:latin typeface="Verdana"/>
                <a:cs typeface="Verdana"/>
              </a:rPr>
              <a:t>y</a:t>
            </a:r>
            <a:r>
              <a:rPr sz="2750" spc="-20" dirty="0">
                <a:solidFill>
                  <a:srgbClr val="27316F"/>
                </a:solidFill>
                <a:latin typeface="Verdana"/>
                <a:cs typeface="Verdana"/>
              </a:rPr>
              <a:t>a</a:t>
            </a:r>
            <a:r>
              <a:rPr sz="2750" spc="130" dirty="0">
                <a:solidFill>
                  <a:srgbClr val="27316F"/>
                </a:solidFill>
                <a:latin typeface="Verdana"/>
                <a:cs typeface="Verdana"/>
              </a:rPr>
              <a:t>ng  </a:t>
            </a:r>
            <a:r>
              <a:rPr sz="2750" spc="-15" dirty="0">
                <a:solidFill>
                  <a:srgbClr val="27316F"/>
                </a:solidFill>
                <a:latin typeface="Verdana"/>
                <a:cs typeface="Verdana"/>
              </a:rPr>
              <a:t>t</a:t>
            </a:r>
            <a:r>
              <a:rPr sz="2750" spc="30" dirty="0">
                <a:solidFill>
                  <a:srgbClr val="27316F"/>
                </a:solidFill>
                <a:latin typeface="Verdana"/>
                <a:cs typeface="Verdana"/>
              </a:rPr>
              <a:t>e</a:t>
            </a:r>
            <a:r>
              <a:rPr sz="2750" spc="-15" dirty="0">
                <a:solidFill>
                  <a:srgbClr val="27316F"/>
                </a:solidFill>
                <a:latin typeface="Verdana"/>
                <a:cs typeface="Verdana"/>
              </a:rPr>
              <a:t>l</a:t>
            </a:r>
            <a:r>
              <a:rPr sz="2750" spc="-20" dirty="0">
                <a:solidFill>
                  <a:srgbClr val="27316F"/>
                </a:solidFill>
                <a:latin typeface="Verdana"/>
                <a:cs typeface="Verdana"/>
              </a:rPr>
              <a:t>a</a:t>
            </a:r>
            <a:r>
              <a:rPr sz="2750" spc="135" dirty="0">
                <a:solidFill>
                  <a:srgbClr val="27316F"/>
                </a:solidFill>
                <a:latin typeface="Verdana"/>
                <a:cs typeface="Verdana"/>
              </a:rPr>
              <a:t>h</a:t>
            </a:r>
            <a:r>
              <a:rPr sz="2750" spc="-245" dirty="0">
                <a:solidFill>
                  <a:srgbClr val="27316F"/>
                </a:solidFill>
                <a:latin typeface="Verdana"/>
                <a:cs typeface="Verdana"/>
              </a:rPr>
              <a:t> </a:t>
            </a:r>
            <a:r>
              <a:rPr sz="2750" spc="260" dirty="0">
                <a:solidFill>
                  <a:srgbClr val="27316F"/>
                </a:solidFill>
                <a:latin typeface="Verdana"/>
                <a:cs typeface="Verdana"/>
              </a:rPr>
              <a:t>m</a:t>
            </a:r>
            <a:r>
              <a:rPr sz="2750" spc="30" dirty="0">
                <a:solidFill>
                  <a:srgbClr val="27316F"/>
                </a:solidFill>
                <a:latin typeface="Verdana"/>
                <a:cs typeface="Verdana"/>
              </a:rPr>
              <a:t>e</a:t>
            </a:r>
            <a:r>
              <a:rPr sz="2750" spc="260" dirty="0">
                <a:solidFill>
                  <a:srgbClr val="27316F"/>
                </a:solidFill>
                <a:latin typeface="Verdana"/>
                <a:cs typeface="Verdana"/>
              </a:rPr>
              <a:t>m</a:t>
            </a:r>
            <a:r>
              <a:rPr sz="2750" spc="160" dirty="0">
                <a:solidFill>
                  <a:srgbClr val="27316F"/>
                </a:solidFill>
                <a:latin typeface="Verdana"/>
                <a:cs typeface="Verdana"/>
              </a:rPr>
              <a:t>b</a:t>
            </a:r>
            <a:r>
              <a:rPr sz="2750" spc="30" dirty="0">
                <a:solidFill>
                  <a:srgbClr val="27316F"/>
                </a:solidFill>
                <a:latin typeface="Verdana"/>
                <a:cs typeface="Verdana"/>
              </a:rPr>
              <a:t>e</a:t>
            </a:r>
            <a:r>
              <a:rPr sz="2750" spc="-90" dirty="0">
                <a:solidFill>
                  <a:srgbClr val="27316F"/>
                </a:solidFill>
                <a:latin typeface="Verdana"/>
                <a:cs typeface="Verdana"/>
              </a:rPr>
              <a:t>r</a:t>
            </a:r>
            <a:r>
              <a:rPr sz="2750" spc="-15" dirty="0">
                <a:solidFill>
                  <a:srgbClr val="27316F"/>
                </a:solidFill>
                <a:latin typeface="Verdana"/>
                <a:cs typeface="Verdana"/>
              </a:rPr>
              <a:t>i</a:t>
            </a:r>
            <a:r>
              <a:rPr sz="2750" spc="5" dirty="0">
                <a:solidFill>
                  <a:srgbClr val="27316F"/>
                </a:solidFill>
                <a:latin typeface="Verdana"/>
                <a:cs typeface="Verdana"/>
              </a:rPr>
              <a:t>k</a:t>
            </a:r>
            <a:r>
              <a:rPr sz="2750" spc="-20" dirty="0">
                <a:solidFill>
                  <a:srgbClr val="27316F"/>
                </a:solidFill>
                <a:latin typeface="Verdana"/>
                <a:cs typeface="Verdana"/>
              </a:rPr>
              <a:t>a</a:t>
            </a:r>
            <a:r>
              <a:rPr sz="2750" spc="135" dirty="0">
                <a:solidFill>
                  <a:srgbClr val="27316F"/>
                </a:solidFill>
                <a:latin typeface="Verdana"/>
                <a:cs typeface="Verdana"/>
              </a:rPr>
              <a:t>n</a:t>
            </a:r>
            <a:r>
              <a:rPr sz="2750" spc="-245" dirty="0">
                <a:solidFill>
                  <a:srgbClr val="27316F"/>
                </a:solidFill>
                <a:latin typeface="Verdana"/>
                <a:cs typeface="Verdana"/>
              </a:rPr>
              <a:t> </a:t>
            </a:r>
            <a:r>
              <a:rPr sz="2750" spc="160" dirty="0">
                <a:solidFill>
                  <a:srgbClr val="27316F"/>
                </a:solidFill>
                <a:latin typeface="Verdana"/>
                <a:cs typeface="Verdana"/>
              </a:rPr>
              <a:t>d</a:t>
            </a:r>
            <a:r>
              <a:rPr sz="2750" spc="-20" dirty="0">
                <a:solidFill>
                  <a:srgbClr val="27316F"/>
                </a:solidFill>
                <a:latin typeface="Verdana"/>
                <a:cs typeface="Verdana"/>
              </a:rPr>
              <a:t>a</a:t>
            </a:r>
            <a:r>
              <a:rPr sz="2750" spc="260" dirty="0">
                <a:solidFill>
                  <a:srgbClr val="27316F"/>
                </a:solidFill>
                <a:latin typeface="Verdana"/>
                <a:cs typeface="Verdana"/>
              </a:rPr>
              <a:t>m</a:t>
            </a:r>
            <a:r>
              <a:rPr sz="2750" spc="155" dirty="0">
                <a:solidFill>
                  <a:srgbClr val="27316F"/>
                </a:solidFill>
                <a:latin typeface="Verdana"/>
                <a:cs typeface="Verdana"/>
              </a:rPr>
              <a:t>p</a:t>
            </a:r>
            <a:r>
              <a:rPr sz="2750" spc="-20" dirty="0">
                <a:solidFill>
                  <a:srgbClr val="27316F"/>
                </a:solidFill>
                <a:latin typeface="Verdana"/>
                <a:cs typeface="Verdana"/>
              </a:rPr>
              <a:t>a</a:t>
            </a:r>
            <a:r>
              <a:rPr sz="2750" spc="35" dirty="0">
                <a:solidFill>
                  <a:srgbClr val="27316F"/>
                </a:solidFill>
                <a:latin typeface="Verdana"/>
                <a:cs typeface="Verdana"/>
              </a:rPr>
              <a:t>k</a:t>
            </a:r>
            <a:r>
              <a:rPr sz="2750" spc="-245" dirty="0">
                <a:solidFill>
                  <a:srgbClr val="27316F"/>
                </a:solidFill>
                <a:latin typeface="Verdana"/>
                <a:cs typeface="Verdana"/>
              </a:rPr>
              <a:t> </a:t>
            </a:r>
            <a:r>
              <a:rPr sz="2750" spc="160" dirty="0">
                <a:solidFill>
                  <a:srgbClr val="27316F"/>
                </a:solidFill>
                <a:latin typeface="Verdana"/>
                <a:cs typeface="Verdana"/>
              </a:rPr>
              <a:t>p</a:t>
            </a:r>
            <a:r>
              <a:rPr sz="2750" spc="65" dirty="0">
                <a:solidFill>
                  <a:srgbClr val="27316F"/>
                </a:solidFill>
                <a:latin typeface="Verdana"/>
                <a:cs typeface="Verdana"/>
              </a:rPr>
              <a:t>o</a:t>
            </a:r>
            <a:r>
              <a:rPr sz="2750" spc="-85" dirty="0">
                <a:solidFill>
                  <a:srgbClr val="27316F"/>
                </a:solidFill>
                <a:latin typeface="Verdana"/>
                <a:cs typeface="Verdana"/>
              </a:rPr>
              <a:t>s</a:t>
            </a:r>
            <a:r>
              <a:rPr sz="2750" spc="-15" dirty="0">
                <a:solidFill>
                  <a:srgbClr val="27316F"/>
                </a:solidFill>
                <a:latin typeface="Verdana"/>
                <a:cs typeface="Verdana"/>
              </a:rPr>
              <a:t>i</a:t>
            </a:r>
            <a:r>
              <a:rPr sz="2750" spc="35" dirty="0">
                <a:solidFill>
                  <a:srgbClr val="27316F"/>
                </a:solidFill>
                <a:latin typeface="Verdana"/>
                <a:cs typeface="Verdana"/>
              </a:rPr>
              <a:t>t</a:t>
            </a:r>
            <a:r>
              <a:rPr sz="2750" spc="-15" dirty="0">
                <a:solidFill>
                  <a:srgbClr val="27316F"/>
                </a:solidFill>
                <a:latin typeface="Verdana"/>
                <a:cs typeface="Verdana"/>
              </a:rPr>
              <a:t>i</a:t>
            </a:r>
            <a:r>
              <a:rPr sz="2750" spc="-60" dirty="0">
                <a:solidFill>
                  <a:srgbClr val="27316F"/>
                </a:solidFill>
                <a:latin typeface="Verdana"/>
                <a:cs typeface="Verdana"/>
              </a:rPr>
              <a:t>f</a:t>
            </a:r>
            <a:r>
              <a:rPr sz="2750" spc="-415" dirty="0">
                <a:solidFill>
                  <a:srgbClr val="27316F"/>
                </a:solidFill>
                <a:latin typeface="Verdana"/>
                <a:cs typeface="Verdana"/>
              </a:rPr>
              <a:t>.</a:t>
            </a:r>
            <a:endParaRPr sz="2750">
              <a:latin typeface="Verdana"/>
              <a:cs typeface="Verdana"/>
            </a:endParaRPr>
          </a:p>
          <a:p>
            <a:pPr marL="12700">
              <a:lnSpc>
                <a:spcPct val="100000"/>
              </a:lnSpc>
              <a:spcBef>
                <a:spcPts val="825"/>
              </a:spcBef>
            </a:pPr>
            <a:r>
              <a:rPr sz="2750" spc="325" dirty="0">
                <a:solidFill>
                  <a:srgbClr val="27316F"/>
                </a:solidFill>
                <a:latin typeface="Verdana"/>
                <a:cs typeface="Verdana"/>
              </a:rPr>
              <a:t>M</a:t>
            </a:r>
            <a:r>
              <a:rPr sz="2750" spc="30" dirty="0">
                <a:solidFill>
                  <a:srgbClr val="27316F"/>
                </a:solidFill>
                <a:latin typeface="Verdana"/>
                <a:cs typeface="Verdana"/>
              </a:rPr>
              <a:t>e</a:t>
            </a:r>
            <a:r>
              <a:rPr sz="2750" spc="-105" dirty="0">
                <a:solidFill>
                  <a:srgbClr val="27316F"/>
                </a:solidFill>
                <a:latin typeface="Verdana"/>
                <a:cs typeface="Verdana"/>
              </a:rPr>
              <a:t>r</a:t>
            </a:r>
            <a:r>
              <a:rPr sz="2750" spc="30" dirty="0">
                <a:solidFill>
                  <a:srgbClr val="27316F"/>
                </a:solidFill>
                <a:latin typeface="Verdana"/>
                <a:cs typeface="Verdana"/>
              </a:rPr>
              <a:t>e</a:t>
            </a:r>
            <a:r>
              <a:rPr sz="2750" spc="5" dirty="0">
                <a:solidFill>
                  <a:srgbClr val="27316F"/>
                </a:solidFill>
                <a:latin typeface="Verdana"/>
                <a:cs typeface="Verdana"/>
              </a:rPr>
              <a:t>k</a:t>
            </a:r>
            <a:r>
              <a:rPr sz="2750" spc="-15" dirty="0">
                <a:solidFill>
                  <a:srgbClr val="27316F"/>
                </a:solidFill>
                <a:latin typeface="Verdana"/>
                <a:cs typeface="Verdana"/>
              </a:rPr>
              <a:t>a</a:t>
            </a:r>
            <a:r>
              <a:rPr sz="2750" spc="-245" dirty="0">
                <a:solidFill>
                  <a:srgbClr val="27316F"/>
                </a:solidFill>
                <a:latin typeface="Verdana"/>
                <a:cs typeface="Verdana"/>
              </a:rPr>
              <a:t> </a:t>
            </a:r>
            <a:r>
              <a:rPr sz="2750" spc="260" dirty="0">
                <a:solidFill>
                  <a:srgbClr val="27316F"/>
                </a:solidFill>
                <a:latin typeface="Verdana"/>
                <a:cs typeface="Verdana"/>
              </a:rPr>
              <a:t>m</a:t>
            </a:r>
            <a:r>
              <a:rPr sz="2750" spc="30" dirty="0">
                <a:solidFill>
                  <a:srgbClr val="27316F"/>
                </a:solidFill>
                <a:latin typeface="Verdana"/>
                <a:cs typeface="Verdana"/>
              </a:rPr>
              <a:t>e</a:t>
            </a:r>
            <a:r>
              <a:rPr sz="2750" spc="130" dirty="0">
                <a:solidFill>
                  <a:srgbClr val="27316F"/>
                </a:solidFill>
                <a:latin typeface="Verdana"/>
                <a:cs typeface="Verdana"/>
              </a:rPr>
              <a:t>n</a:t>
            </a:r>
            <a:r>
              <a:rPr sz="2750" spc="114" dirty="0">
                <a:solidFill>
                  <a:srgbClr val="27316F"/>
                </a:solidFill>
                <a:latin typeface="Verdana"/>
                <a:cs typeface="Verdana"/>
              </a:rPr>
              <a:t>u</a:t>
            </a:r>
            <a:r>
              <a:rPr sz="2750" spc="130" dirty="0">
                <a:solidFill>
                  <a:srgbClr val="27316F"/>
                </a:solidFill>
                <a:latin typeface="Verdana"/>
                <a:cs typeface="Verdana"/>
              </a:rPr>
              <a:t>n</a:t>
            </a:r>
            <a:r>
              <a:rPr sz="2750" spc="-195" dirty="0">
                <a:solidFill>
                  <a:srgbClr val="27316F"/>
                </a:solidFill>
                <a:latin typeface="Verdana"/>
                <a:cs typeface="Verdana"/>
              </a:rPr>
              <a:t>j</a:t>
            </a:r>
            <a:r>
              <a:rPr sz="2750" spc="114" dirty="0">
                <a:solidFill>
                  <a:srgbClr val="27316F"/>
                </a:solidFill>
                <a:latin typeface="Verdana"/>
                <a:cs typeface="Verdana"/>
              </a:rPr>
              <a:t>u</a:t>
            </a:r>
            <a:r>
              <a:rPr sz="2750" spc="30" dirty="0">
                <a:solidFill>
                  <a:srgbClr val="27316F"/>
                </a:solidFill>
                <a:latin typeface="Verdana"/>
                <a:cs typeface="Verdana"/>
              </a:rPr>
              <a:t>k</a:t>
            </a:r>
            <a:r>
              <a:rPr sz="2750" spc="5" dirty="0">
                <a:solidFill>
                  <a:srgbClr val="27316F"/>
                </a:solidFill>
                <a:latin typeface="Verdana"/>
                <a:cs typeface="Verdana"/>
              </a:rPr>
              <a:t>k</a:t>
            </a:r>
            <a:r>
              <a:rPr sz="2750" spc="-20" dirty="0">
                <a:solidFill>
                  <a:srgbClr val="27316F"/>
                </a:solidFill>
                <a:latin typeface="Verdana"/>
                <a:cs typeface="Verdana"/>
              </a:rPr>
              <a:t>a</a:t>
            </a:r>
            <a:r>
              <a:rPr sz="2750" spc="135" dirty="0">
                <a:solidFill>
                  <a:srgbClr val="27316F"/>
                </a:solidFill>
                <a:latin typeface="Verdana"/>
                <a:cs typeface="Verdana"/>
              </a:rPr>
              <a:t>n</a:t>
            </a:r>
            <a:r>
              <a:rPr sz="2750" spc="-245" dirty="0">
                <a:solidFill>
                  <a:srgbClr val="27316F"/>
                </a:solidFill>
                <a:latin typeface="Verdana"/>
                <a:cs typeface="Verdana"/>
              </a:rPr>
              <a:t> </a:t>
            </a:r>
            <a:r>
              <a:rPr sz="2750" spc="155" dirty="0">
                <a:solidFill>
                  <a:srgbClr val="27316F"/>
                </a:solidFill>
                <a:latin typeface="Verdana"/>
                <a:cs typeface="Verdana"/>
              </a:rPr>
              <a:t>b</a:t>
            </a:r>
            <a:r>
              <a:rPr sz="2750" spc="-20" dirty="0">
                <a:solidFill>
                  <a:srgbClr val="27316F"/>
                </a:solidFill>
                <a:latin typeface="Verdana"/>
                <a:cs typeface="Verdana"/>
              </a:rPr>
              <a:t>a</a:t>
            </a:r>
            <a:r>
              <a:rPr sz="2750" spc="105" dirty="0">
                <a:solidFill>
                  <a:srgbClr val="27316F"/>
                </a:solidFill>
                <a:latin typeface="Verdana"/>
                <a:cs typeface="Verdana"/>
              </a:rPr>
              <a:t>h</a:t>
            </a:r>
            <a:r>
              <a:rPr sz="2750" spc="140" dirty="0">
                <a:solidFill>
                  <a:srgbClr val="27316F"/>
                </a:solidFill>
                <a:latin typeface="Verdana"/>
                <a:cs typeface="Verdana"/>
              </a:rPr>
              <a:t>w</a:t>
            </a:r>
            <a:r>
              <a:rPr sz="2750" spc="-15" dirty="0">
                <a:solidFill>
                  <a:srgbClr val="27316F"/>
                </a:solidFill>
                <a:latin typeface="Verdana"/>
                <a:cs typeface="Verdana"/>
              </a:rPr>
              <a:t>a</a:t>
            </a:r>
            <a:endParaRPr sz="2750">
              <a:latin typeface="Verdana"/>
              <a:cs typeface="Verdana"/>
            </a:endParaRPr>
          </a:p>
          <a:p>
            <a:pPr marL="12700" marR="5080">
              <a:lnSpc>
                <a:spcPct val="126099"/>
              </a:lnSpc>
              <a:spcBef>
                <a:spcPts val="35"/>
              </a:spcBef>
            </a:pPr>
            <a:r>
              <a:rPr sz="2750" spc="160" dirty="0">
                <a:solidFill>
                  <a:srgbClr val="27316F"/>
                </a:solidFill>
                <a:latin typeface="Verdana"/>
                <a:cs typeface="Verdana"/>
              </a:rPr>
              <a:t>d</a:t>
            </a:r>
            <a:r>
              <a:rPr sz="2750" spc="30" dirty="0">
                <a:solidFill>
                  <a:srgbClr val="27316F"/>
                </a:solidFill>
                <a:latin typeface="Verdana"/>
                <a:cs typeface="Verdana"/>
              </a:rPr>
              <a:t>e</a:t>
            </a:r>
            <a:r>
              <a:rPr sz="2750" spc="130" dirty="0">
                <a:solidFill>
                  <a:srgbClr val="27316F"/>
                </a:solidFill>
                <a:latin typeface="Verdana"/>
                <a:cs typeface="Verdana"/>
              </a:rPr>
              <a:t>n</a:t>
            </a:r>
            <a:r>
              <a:rPr sz="2750" spc="180" dirty="0">
                <a:solidFill>
                  <a:srgbClr val="27316F"/>
                </a:solidFill>
                <a:latin typeface="Verdana"/>
                <a:cs typeface="Verdana"/>
              </a:rPr>
              <a:t>g</a:t>
            </a:r>
            <a:r>
              <a:rPr sz="2750" spc="-20" dirty="0">
                <a:solidFill>
                  <a:srgbClr val="27316F"/>
                </a:solidFill>
                <a:latin typeface="Verdana"/>
                <a:cs typeface="Verdana"/>
              </a:rPr>
              <a:t>a</a:t>
            </a:r>
            <a:r>
              <a:rPr sz="2750" spc="135" dirty="0">
                <a:solidFill>
                  <a:srgbClr val="27316F"/>
                </a:solidFill>
                <a:latin typeface="Verdana"/>
                <a:cs typeface="Verdana"/>
              </a:rPr>
              <a:t>n</a:t>
            </a:r>
            <a:r>
              <a:rPr sz="2750" spc="-240" dirty="0">
                <a:solidFill>
                  <a:srgbClr val="27316F"/>
                </a:solidFill>
                <a:latin typeface="Verdana"/>
                <a:cs typeface="Verdana"/>
              </a:rPr>
              <a:t> </a:t>
            </a:r>
            <a:r>
              <a:rPr sz="2750" b="1" spc="-80" dirty="0">
                <a:solidFill>
                  <a:srgbClr val="27316F"/>
                </a:solidFill>
                <a:latin typeface="Verdana"/>
                <a:cs typeface="Verdana"/>
              </a:rPr>
              <a:t>ko</a:t>
            </a:r>
            <a:r>
              <a:rPr sz="2750" b="1" spc="-5" dirty="0">
                <a:solidFill>
                  <a:srgbClr val="27316F"/>
                </a:solidFill>
                <a:latin typeface="Verdana"/>
                <a:cs typeface="Verdana"/>
              </a:rPr>
              <a:t>m</a:t>
            </a:r>
            <a:r>
              <a:rPr sz="2750" b="1" spc="-110" dirty="0">
                <a:solidFill>
                  <a:srgbClr val="27316F"/>
                </a:solidFill>
                <a:latin typeface="Verdana"/>
                <a:cs typeface="Verdana"/>
              </a:rPr>
              <a:t>i</a:t>
            </a:r>
            <a:r>
              <a:rPr sz="2750" b="1" spc="-55" dirty="0">
                <a:solidFill>
                  <a:srgbClr val="27316F"/>
                </a:solidFill>
                <a:latin typeface="Verdana"/>
                <a:cs typeface="Verdana"/>
              </a:rPr>
              <a:t>t</a:t>
            </a:r>
            <a:r>
              <a:rPr sz="2750" b="1" spc="10" dirty="0">
                <a:solidFill>
                  <a:srgbClr val="27316F"/>
                </a:solidFill>
                <a:latin typeface="Verdana"/>
                <a:cs typeface="Verdana"/>
              </a:rPr>
              <a:t>m</a:t>
            </a:r>
            <a:r>
              <a:rPr sz="2750" b="1" spc="-85" dirty="0">
                <a:solidFill>
                  <a:srgbClr val="27316F"/>
                </a:solidFill>
                <a:latin typeface="Verdana"/>
                <a:cs typeface="Verdana"/>
              </a:rPr>
              <a:t>e</a:t>
            </a:r>
            <a:r>
              <a:rPr sz="2750" b="1" spc="-45" dirty="0">
                <a:solidFill>
                  <a:srgbClr val="27316F"/>
                </a:solidFill>
                <a:latin typeface="Verdana"/>
                <a:cs typeface="Verdana"/>
              </a:rPr>
              <a:t>n</a:t>
            </a:r>
            <a:r>
              <a:rPr sz="2750" b="1" spc="-215" dirty="0">
                <a:solidFill>
                  <a:srgbClr val="27316F"/>
                </a:solidFill>
                <a:latin typeface="Verdana"/>
                <a:cs typeface="Verdana"/>
              </a:rPr>
              <a:t> </a:t>
            </a:r>
            <a:r>
              <a:rPr sz="2750" spc="160" dirty="0">
                <a:solidFill>
                  <a:srgbClr val="27316F"/>
                </a:solidFill>
                <a:latin typeface="Verdana"/>
                <a:cs typeface="Verdana"/>
              </a:rPr>
              <a:t>d</a:t>
            </a:r>
            <a:r>
              <a:rPr sz="2750" spc="-20" dirty="0">
                <a:solidFill>
                  <a:srgbClr val="27316F"/>
                </a:solidFill>
                <a:latin typeface="Verdana"/>
                <a:cs typeface="Verdana"/>
              </a:rPr>
              <a:t>a</a:t>
            </a:r>
            <a:r>
              <a:rPr sz="2750" spc="135" dirty="0">
                <a:solidFill>
                  <a:srgbClr val="27316F"/>
                </a:solidFill>
                <a:latin typeface="Verdana"/>
                <a:cs typeface="Verdana"/>
              </a:rPr>
              <a:t>n</a:t>
            </a:r>
            <a:r>
              <a:rPr sz="2750" spc="-245" dirty="0">
                <a:solidFill>
                  <a:srgbClr val="27316F"/>
                </a:solidFill>
                <a:latin typeface="Verdana"/>
                <a:cs typeface="Verdana"/>
              </a:rPr>
              <a:t> </a:t>
            </a:r>
            <a:r>
              <a:rPr sz="2750" b="1" spc="-135" dirty="0">
                <a:solidFill>
                  <a:srgbClr val="27316F"/>
                </a:solidFill>
                <a:latin typeface="Verdana"/>
                <a:cs typeface="Verdana"/>
              </a:rPr>
              <a:t>v</a:t>
            </a:r>
            <a:r>
              <a:rPr sz="2750" b="1" spc="-110" dirty="0">
                <a:solidFill>
                  <a:srgbClr val="27316F"/>
                </a:solidFill>
                <a:latin typeface="Verdana"/>
                <a:cs typeface="Verdana"/>
              </a:rPr>
              <a:t>i</a:t>
            </a:r>
            <a:r>
              <a:rPr sz="2750" b="1" spc="-165" dirty="0">
                <a:solidFill>
                  <a:srgbClr val="27316F"/>
                </a:solidFill>
                <a:latin typeface="Verdana"/>
                <a:cs typeface="Verdana"/>
              </a:rPr>
              <a:t>s</a:t>
            </a:r>
            <a:r>
              <a:rPr sz="2750" b="1" spc="-105" dirty="0">
                <a:solidFill>
                  <a:srgbClr val="27316F"/>
                </a:solidFill>
                <a:latin typeface="Verdana"/>
                <a:cs typeface="Verdana"/>
              </a:rPr>
              <a:t>i</a:t>
            </a:r>
            <a:r>
              <a:rPr sz="2750" spc="-415" dirty="0">
                <a:solidFill>
                  <a:srgbClr val="27316F"/>
                </a:solidFill>
                <a:latin typeface="Verdana"/>
                <a:cs typeface="Verdana"/>
              </a:rPr>
              <a:t>,</a:t>
            </a:r>
            <a:r>
              <a:rPr sz="2750" spc="-245" dirty="0">
                <a:solidFill>
                  <a:srgbClr val="27316F"/>
                </a:solidFill>
                <a:latin typeface="Verdana"/>
                <a:cs typeface="Verdana"/>
              </a:rPr>
              <a:t> </a:t>
            </a:r>
            <a:r>
              <a:rPr sz="2750" spc="30" dirty="0">
                <a:solidFill>
                  <a:srgbClr val="27316F"/>
                </a:solidFill>
                <a:latin typeface="Verdana"/>
                <a:cs typeface="Verdana"/>
              </a:rPr>
              <a:t>k</a:t>
            </a:r>
            <a:r>
              <a:rPr sz="2750" spc="-15" dirty="0">
                <a:solidFill>
                  <a:srgbClr val="27316F"/>
                </a:solidFill>
                <a:latin typeface="Verdana"/>
                <a:cs typeface="Verdana"/>
              </a:rPr>
              <a:t>i</a:t>
            </a:r>
            <a:r>
              <a:rPr sz="2750" spc="35" dirty="0">
                <a:solidFill>
                  <a:srgbClr val="27316F"/>
                </a:solidFill>
                <a:latin typeface="Verdana"/>
                <a:cs typeface="Verdana"/>
              </a:rPr>
              <a:t>t</a:t>
            </a:r>
            <a:r>
              <a:rPr sz="2750" spc="-15" dirty="0">
                <a:solidFill>
                  <a:srgbClr val="27316F"/>
                </a:solidFill>
                <a:latin typeface="Verdana"/>
                <a:cs typeface="Verdana"/>
              </a:rPr>
              <a:t>a</a:t>
            </a:r>
            <a:r>
              <a:rPr sz="2750" spc="-245" dirty="0">
                <a:solidFill>
                  <a:srgbClr val="27316F"/>
                </a:solidFill>
                <a:latin typeface="Verdana"/>
                <a:cs typeface="Verdana"/>
              </a:rPr>
              <a:t> </a:t>
            </a:r>
            <a:r>
              <a:rPr sz="2750" spc="160" dirty="0">
                <a:solidFill>
                  <a:srgbClr val="27316F"/>
                </a:solidFill>
                <a:latin typeface="Verdana"/>
                <a:cs typeface="Verdana"/>
              </a:rPr>
              <a:t>b</a:t>
            </a:r>
            <a:r>
              <a:rPr sz="2750" spc="-15" dirty="0">
                <a:solidFill>
                  <a:srgbClr val="27316F"/>
                </a:solidFill>
                <a:latin typeface="Verdana"/>
                <a:cs typeface="Verdana"/>
              </a:rPr>
              <a:t>i</a:t>
            </a:r>
            <a:r>
              <a:rPr sz="2750" spc="-85" dirty="0">
                <a:solidFill>
                  <a:srgbClr val="27316F"/>
                </a:solidFill>
                <a:latin typeface="Verdana"/>
                <a:cs typeface="Verdana"/>
              </a:rPr>
              <a:t>s</a:t>
            </a:r>
            <a:r>
              <a:rPr sz="2750" spc="-15" dirty="0">
                <a:solidFill>
                  <a:srgbClr val="27316F"/>
                </a:solidFill>
                <a:latin typeface="Verdana"/>
                <a:cs typeface="Verdana"/>
              </a:rPr>
              <a:t>a  </a:t>
            </a:r>
            <a:r>
              <a:rPr sz="2750" spc="260" dirty="0">
                <a:solidFill>
                  <a:srgbClr val="27316F"/>
                </a:solidFill>
                <a:latin typeface="Verdana"/>
                <a:cs typeface="Verdana"/>
              </a:rPr>
              <a:t>m</a:t>
            </a:r>
            <a:r>
              <a:rPr sz="2750" spc="30" dirty="0">
                <a:solidFill>
                  <a:srgbClr val="27316F"/>
                </a:solidFill>
                <a:latin typeface="Verdana"/>
                <a:cs typeface="Verdana"/>
              </a:rPr>
              <a:t>e</a:t>
            </a:r>
            <a:r>
              <a:rPr sz="2750" spc="130" dirty="0">
                <a:solidFill>
                  <a:srgbClr val="27316F"/>
                </a:solidFill>
                <a:latin typeface="Verdana"/>
                <a:cs typeface="Verdana"/>
              </a:rPr>
              <a:t>n</a:t>
            </a:r>
            <a:r>
              <a:rPr sz="2750" spc="120" dirty="0">
                <a:solidFill>
                  <a:srgbClr val="27316F"/>
                </a:solidFill>
                <a:latin typeface="Verdana"/>
                <a:cs typeface="Verdana"/>
              </a:rPr>
              <a:t>c</a:t>
            </a:r>
            <a:r>
              <a:rPr sz="2750" spc="-20" dirty="0">
                <a:solidFill>
                  <a:srgbClr val="27316F"/>
                </a:solidFill>
                <a:latin typeface="Verdana"/>
                <a:cs typeface="Verdana"/>
              </a:rPr>
              <a:t>a</a:t>
            </a:r>
            <a:r>
              <a:rPr sz="2750" spc="155" dirty="0">
                <a:solidFill>
                  <a:srgbClr val="27316F"/>
                </a:solidFill>
                <a:latin typeface="Verdana"/>
                <a:cs typeface="Verdana"/>
              </a:rPr>
              <a:t>p</a:t>
            </a:r>
            <a:r>
              <a:rPr sz="2750" spc="-20" dirty="0">
                <a:solidFill>
                  <a:srgbClr val="27316F"/>
                </a:solidFill>
                <a:latin typeface="Verdana"/>
                <a:cs typeface="Verdana"/>
              </a:rPr>
              <a:t>a</a:t>
            </a:r>
            <a:r>
              <a:rPr sz="2750" spc="-10" dirty="0">
                <a:solidFill>
                  <a:srgbClr val="27316F"/>
                </a:solidFill>
                <a:latin typeface="Verdana"/>
                <a:cs typeface="Verdana"/>
              </a:rPr>
              <a:t>i</a:t>
            </a:r>
            <a:r>
              <a:rPr sz="2750" spc="-245" dirty="0">
                <a:solidFill>
                  <a:srgbClr val="27316F"/>
                </a:solidFill>
                <a:latin typeface="Verdana"/>
                <a:cs typeface="Verdana"/>
              </a:rPr>
              <a:t> </a:t>
            </a:r>
            <a:r>
              <a:rPr sz="2750" spc="130" dirty="0">
                <a:solidFill>
                  <a:srgbClr val="27316F"/>
                </a:solidFill>
                <a:latin typeface="Verdana"/>
                <a:cs typeface="Verdana"/>
              </a:rPr>
              <a:t>h</a:t>
            </a:r>
            <a:r>
              <a:rPr sz="2750" spc="-20" dirty="0">
                <a:solidFill>
                  <a:srgbClr val="27316F"/>
                </a:solidFill>
                <a:latin typeface="Verdana"/>
                <a:cs typeface="Verdana"/>
              </a:rPr>
              <a:t>a</a:t>
            </a:r>
            <a:r>
              <a:rPr sz="2750" spc="-15" dirty="0">
                <a:solidFill>
                  <a:srgbClr val="27316F"/>
                </a:solidFill>
                <a:latin typeface="Verdana"/>
                <a:cs typeface="Verdana"/>
              </a:rPr>
              <a:t>l</a:t>
            </a:r>
            <a:r>
              <a:rPr sz="2750" spc="-195" dirty="0">
                <a:solidFill>
                  <a:srgbClr val="27316F"/>
                </a:solidFill>
                <a:latin typeface="Verdana"/>
                <a:cs typeface="Verdana"/>
              </a:rPr>
              <a:t>-</a:t>
            </a:r>
            <a:r>
              <a:rPr sz="2750" spc="130" dirty="0">
                <a:solidFill>
                  <a:srgbClr val="27316F"/>
                </a:solidFill>
                <a:latin typeface="Verdana"/>
                <a:cs typeface="Verdana"/>
              </a:rPr>
              <a:t>h</a:t>
            </a:r>
            <a:r>
              <a:rPr sz="2750" spc="-20" dirty="0">
                <a:solidFill>
                  <a:srgbClr val="27316F"/>
                </a:solidFill>
                <a:latin typeface="Verdana"/>
                <a:cs typeface="Verdana"/>
              </a:rPr>
              <a:t>a</a:t>
            </a:r>
            <a:r>
              <a:rPr sz="2750" spc="-10" dirty="0">
                <a:solidFill>
                  <a:srgbClr val="27316F"/>
                </a:solidFill>
                <a:latin typeface="Verdana"/>
                <a:cs typeface="Verdana"/>
              </a:rPr>
              <a:t>l</a:t>
            </a:r>
            <a:r>
              <a:rPr sz="2750" spc="-245" dirty="0">
                <a:solidFill>
                  <a:srgbClr val="27316F"/>
                </a:solidFill>
                <a:latin typeface="Verdana"/>
                <a:cs typeface="Verdana"/>
              </a:rPr>
              <a:t> </a:t>
            </a:r>
            <a:r>
              <a:rPr sz="2750" spc="160" dirty="0">
                <a:solidFill>
                  <a:srgbClr val="27316F"/>
                </a:solidFill>
                <a:latin typeface="Verdana"/>
                <a:cs typeface="Verdana"/>
              </a:rPr>
              <a:t>b</a:t>
            </a:r>
            <a:r>
              <a:rPr sz="2750" spc="30" dirty="0">
                <a:solidFill>
                  <a:srgbClr val="27316F"/>
                </a:solidFill>
                <a:latin typeface="Verdana"/>
                <a:cs typeface="Verdana"/>
              </a:rPr>
              <a:t>e</a:t>
            </a:r>
            <a:r>
              <a:rPr sz="2750" spc="-85" dirty="0">
                <a:solidFill>
                  <a:srgbClr val="27316F"/>
                </a:solidFill>
                <a:latin typeface="Verdana"/>
                <a:cs typeface="Verdana"/>
              </a:rPr>
              <a:t>s</a:t>
            </a:r>
            <a:r>
              <a:rPr sz="2750" spc="-20" dirty="0">
                <a:solidFill>
                  <a:srgbClr val="27316F"/>
                </a:solidFill>
                <a:latin typeface="Verdana"/>
                <a:cs typeface="Verdana"/>
              </a:rPr>
              <a:t>a</a:t>
            </a:r>
            <a:r>
              <a:rPr sz="2750" spc="-95" dirty="0">
                <a:solidFill>
                  <a:srgbClr val="27316F"/>
                </a:solidFill>
                <a:latin typeface="Verdana"/>
                <a:cs typeface="Verdana"/>
              </a:rPr>
              <a:t>r</a:t>
            </a:r>
            <a:r>
              <a:rPr sz="2750" spc="-415" dirty="0">
                <a:solidFill>
                  <a:srgbClr val="27316F"/>
                </a:solidFill>
                <a:latin typeface="Verdana"/>
                <a:cs typeface="Verdana"/>
              </a:rPr>
              <a:t>.</a:t>
            </a:r>
            <a:r>
              <a:rPr sz="2750" spc="-245" dirty="0">
                <a:solidFill>
                  <a:srgbClr val="27316F"/>
                </a:solidFill>
                <a:latin typeface="Verdana"/>
                <a:cs typeface="Verdana"/>
              </a:rPr>
              <a:t> </a:t>
            </a:r>
            <a:r>
              <a:rPr sz="2750" spc="325" dirty="0">
                <a:solidFill>
                  <a:srgbClr val="27316F"/>
                </a:solidFill>
                <a:latin typeface="Verdana"/>
                <a:cs typeface="Verdana"/>
              </a:rPr>
              <a:t>M</a:t>
            </a:r>
            <a:r>
              <a:rPr sz="2750" spc="-20" dirty="0">
                <a:solidFill>
                  <a:srgbClr val="27316F"/>
                </a:solidFill>
                <a:latin typeface="Verdana"/>
                <a:cs typeface="Verdana"/>
              </a:rPr>
              <a:t>a</a:t>
            </a:r>
            <a:r>
              <a:rPr sz="2750" spc="-90" dirty="0">
                <a:solidFill>
                  <a:srgbClr val="27316F"/>
                </a:solidFill>
                <a:latin typeface="Verdana"/>
                <a:cs typeface="Verdana"/>
              </a:rPr>
              <a:t>r</a:t>
            </a:r>
            <a:r>
              <a:rPr sz="2750" spc="-10" dirty="0">
                <a:solidFill>
                  <a:srgbClr val="27316F"/>
                </a:solidFill>
                <a:latin typeface="Verdana"/>
                <a:cs typeface="Verdana"/>
              </a:rPr>
              <a:t>i</a:t>
            </a:r>
            <a:r>
              <a:rPr sz="2750" spc="-245" dirty="0">
                <a:solidFill>
                  <a:srgbClr val="27316F"/>
                </a:solidFill>
                <a:latin typeface="Verdana"/>
                <a:cs typeface="Verdana"/>
              </a:rPr>
              <a:t> </a:t>
            </a:r>
            <a:r>
              <a:rPr sz="2750" spc="30" dirty="0">
                <a:solidFill>
                  <a:srgbClr val="27316F"/>
                </a:solidFill>
                <a:latin typeface="Verdana"/>
                <a:cs typeface="Verdana"/>
              </a:rPr>
              <a:t>k</a:t>
            </a:r>
            <a:r>
              <a:rPr sz="2750" spc="-15" dirty="0">
                <a:solidFill>
                  <a:srgbClr val="27316F"/>
                </a:solidFill>
                <a:latin typeface="Verdana"/>
                <a:cs typeface="Verdana"/>
              </a:rPr>
              <a:t>i</a:t>
            </a:r>
            <a:r>
              <a:rPr sz="2750" spc="35" dirty="0">
                <a:solidFill>
                  <a:srgbClr val="27316F"/>
                </a:solidFill>
                <a:latin typeface="Verdana"/>
                <a:cs typeface="Verdana"/>
              </a:rPr>
              <a:t>t</a:t>
            </a:r>
            <a:r>
              <a:rPr sz="2750" spc="-15" dirty="0">
                <a:solidFill>
                  <a:srgbClr val="27316F"/>
                </a:solidFill>
                <a:latin typeface="Verdana"/>
                <a:cs typeface="Verdana"/>
              </a:rPr>
              <a:t>a  li</a:t>
            </a:r>
            <a:r>
              <a:rPr sz="2750" spc="130" dirty="0">
                <a:solidFill>
                  <a:srgbClr val="27316F"/>
                </a:solidFill>
                <a:latin typeface="Verdana"/>
                <a:cs typeface="Verdana"/>
              </a:rPr>
              <a:t>h</a:t>
            </a:r>
            <a:r>
              <a:rPr sz="2750" spc="-20" dirty="0">
                <a:solidFill>
                  <a:srgbClr val="27316F"/>
                </a:solidFill>
                <a:latin typeface="Verdana"/>
                <a:cs typeface="Verdana"/>
              </a:rPr>
              <a:t>a</a:t>
            </a:r>
            <a:r>
              <a:rPr sz="2750" spc="40" dirty="0">
                <a:solidFill>
                  <a:srgbClr val="27316F"/>
                </a:solidFill>
                <a:latin typeface="Verdana"/>
                <a:cs typeface="Verdana"/>
              </a:rPr>
              <a:t>t</a:t>
            </a:r>
            <a:r>
              <a:rPr sz="2750" spc="-245" dirty="0">
                <a:solidFill>
                  <a:srgbClr val="27316F"/>
                </a:solidFill>
                <a:latin typeface="Verdana"/>
                <a:cs typeface="Verdana"/>
              </a:rPr>
              <a:t> </a:t>
            </a:r>
            <a:r>
              <a:rPr sz="2750" spc="160" dirty="0">
                <a:solidFill>
                  <a:srgbClr val="27316F"/>
                </a:solidFill>
                <a:latin typeface="Verdana"/>
                <a:cs typeface="Verdana"/>
              </a:rPr>
              <a:t>b</a:t>
            </a:r>
            <a:r>
              <a:rPr sz="2750" spc="30" dirty="0">
                <a:solidFill>
                  <a:srgbClr val="27316F"/>
                </a:solidFill>
                <a:latin typeface="Verdana"/>
                <a:cs typeface="Verdana"/>
              </a:rPr>
              <a:t>e</a:t>
            </a:r>
            <a:r>
              <a:rPr sz="2750" spc="160" dirty="0">
                <a:solidFill>
                  <a:srgbClr val="27316F"/>
                </a:solidFill>
                <a:latin typeface="Verdana"/>
                <a:cs typeface="Verdana"/>
              </a:rPr>
              <a:t>b</a:t>
            </a:r>
            <a:r>
              <a:rPr sz="2750" spc="30" dirty="0">
                <a:solidFill>
                  <a:srgbClr val="27316F"/>
                </a:solidFill>
                <a:latin typeface="Verdana"/>
                <a:cs typeface="Verdana"/>
              </a:rPr>
              <a:t>e</a:t>
            </a:r>
            <a:r>
              <a:rPr sz="2750" spc="-200" dirty="0">
                <a:solidFill>
                  <a:srgbClr val="27316F"/>
                </a:solidFill>
                <a:latin typeface="Verdana"/>
                <a:cs typeface="Verdana"/>
              </a:rPr>
              <a:t>r</a:t>
            </a:r>
            <a:r>
              <a:rPr sz="2750" spc="-20" dirty="0">
                <a:solidFill>
                  <a:srgbClr val="27316F"/>
                </a:solidFill>
                <a:latin typeface="Verdana"/>
                <a:cs typeface="Verdana"/>
              </a:rPr>
              <a:t>a</a:t>
            </a:r>
            <a:r>
              <a:rPr sz="2750" spc="155" dirty="0">
                <a:solidFill>
                  <a:srgbClr val="27316F"/>
                </a:solidFill>
                <a:latin typeface="Verdana"/>
                <a:cs typeface="Verdana"/>
              </a:rPr>
              <a:t>p</a:t>
            </a:r>
            <a:r>
              <a:rPr sz="2750" spc="-15" dirty="0">
                <a:solidFill>
                  <a:srgbClr val="27316F"/>
                </a:solidFill>
                <a:latin typeface="Verdana"/>
                <a:cs typeface="Verdana"/>
              </a:rPr>
              <a:t>a</a:t>
            </a:r>
            <a:r>
              <a:rPr sz="2750" spc="-245" dirty="0">
                <a:solidFill>
                  <a:srgbClr val="27316F"/>
                </a:solidFill>
                <a:latin typeface="Verdana"/>
                <a:cs typeface="Verdana"/>
              </a:rPr>
              <a:t> </a:t>
            </a:r>
            <a:r>
              <a:rPr sz="2750" spc="95" dirty="0">
                <a:solidFill>
                  <a:srgbClr val="27316F"/>
                </a:solidFill>
                <a:latin typeface="Verdana"/>
                <a:cs typeface="Verdana"/>
              </a:rPr>
              <a:t>c</a:t>
            </a:r>
            <a:r>
              <a:rPr sz="2750" spc="65" dirty="0">
                <a:solidFill>
                  <a:srgbClr val="27316F"/>
                </a:solidFill>
                <a:latin typeface="Verdana"/>
                <a:cs typeface="Verdana"/>
              </a:rPr>
              <a:t>o</a:t>
            </a:r>
            <a:r>
              <a:rPr sz="2750" spc="130" dirty="0">
                <a:solidFill>
                  <a:srgbClr val="27316F"/>
                </a:solidFill>
                <a:latin typeface="Verdana"/>
                <a:cs typeface="Verdana"/>
              </a:rPr>
              <a:t>n</a:t>
            </a:r>
            <a:r>
              <a:rPr sz="2750" spc="-15" dirty="0">
                <a:solidFill>
                  <a:srgbClr val="27316F"/>
                </a:solidFill>
                <a:latin typeface="Verdana"/>
                <a:cs typeface="Verdana"/>
              </a:rPr>
              <a:t>t</a:t>
            </a:r>
            <a:r>
              <a:rPr sz="2750" spc="65" dirty="0">
                <a:solidFill>
                  <a:srgbClr val="27316F"/>
                </a:solidFill>
                <a:latin typeface="Verdana"/>
                <a:cs typeface="Verdana"/>
              </a:rPr>
              <a:t>o</a:t>
            </a:r>
            <a:r>
              <a:rPr sz="2750" spc="135" dirty="0">
                <a:solidFill>
                  <a:srgbClr val="27316F"/>
                </a:solidFill>
                <a:latin typeface="Verdana"/>
                <a:cs typeface="Verdana"/>
              </a:rPr>
              <a:t>h</a:t>
            </a:r>
            <a:r>
              <a:rPr sz="2750" spc="-245" dirty="0">
                <a:solidFill>
                  <a:srgbClr val="27316F"/>
                </a:solidFill>
                <a:latin typeface="Verdana"/>
                <a:cs typeface="Verdana"/>
              </a:rPr>
              <a:t> </a:t>
            </a:r>
            <a:r>
              <a:rPr sz="2750" spc="105" dirty="0">
                <a:solidFill>
                  <a:srgbClr val="27316F"/>
                </a:solidFill>
                <a:latin typeface="Verdana"/>
                <a:cs typeface="Verdana"/>
              </a:rPr>
              <a:t>n</a:t>
            </a:r>
            <a:r>
              <a:rPr sz="2750" spc="-170" dirty="0">
                <a:solidFill>
                  <a:srgbClr val="27316F"/>
                </a:solidFill>
                <a:latin typeface="Verdana"/>
                <a:cs typeface="Verdana"/>
              </a:rPr>
              <a:t>y</a:t>
            </a:r>
            <a:r>
              <a:rPr sz="2750" spc="-20" dirty="0">
                <a:solidFill>
                  <a:srgbClr val="27316F"/>
                </a:solidFill>
                <a:latin typeface="Verdana"/>
                <a:cs typeface="Verdana"/>
              </a:rPr>
              <a:t>a</a:t>
            </a:r>
            <a:r>
              <a:rPr sz="2750" spc="35" dirty="0">
                <a:solidFill>
                  <a:srgbClr val="27316F"/>
                </a:solidFill>
                <a:latin typeface="Verdana"/>
                <a:cs typeface="Verdana"/>
              </a:rPr>
              <a:t>t</a:t>
            </a:r>
            <a:r>
              <a:rPr sz="2750" spc="-15" dirty="0">
                <a:solidFill>
                  <a:srgbClr val="27316F"/>
                </a:solidFill>
                <a:latin typeface="Verdana"/>
                <a:cs typeface="Verdana"/>
              </a:rPr>
              <a:t>a</a:t>
            </a:r>
            <a:r>
              <a:rPr sz="2750" spc="-245" dirty="0">
                <a:solidFill>
                  <a:srgbClr val="27316F"/>
                </a:solidFill>
                <a:latin typeface="Verdana"/>
                <a:cs typeface="Verdana"/>
              </a:rPr>
              <a:t> </a:t>
            </a:r>
            <a:r>
              <a:rPr sz="2750" spc="160" dirty="0">
                <a:solidFill>
                  <a:srgbClr val="27316F"/>
                </a:solidFill>
                <a:latin typeface="Verdana"/>
                <a:cs typeface="Verdana"/>
              </a:rPr>
              <a:t>d</a:t>
            </a:r>
            <a:r>
              <a:rPr sz="2750" spc="-20" dirty="0">
                <a:solidFill>
                  <a:srgbClr val="27316F"/>
                </a:solidFill>
                <a:latin typeface="Verdana"/>
                <a:cs typeface="Verdana"/>
              </a:rPr>
              <a:t>a</a:t>
            </a:r>
            <a:r>
              <a:rPr sz="2750" spc="-90" dirty="0">
                <a:solidFill>
                  <a:srgbClr val="27316F"/>
                </a:solidFill>
                <a:latin typeface="Verdana"/>
                <a:cs typeface="Verdana"/>
              </a:rPr>
              <a:t>r</a:t>
            </a:r>
            <a:r>
              <a:rPr sz="2750" spc="-10" dirty="0">
                <a:solidFill>
                  <a:srgbClr val="27316F"/>
                </a:solidFill>
                <a:latin typeface="Verdana"/>
                <a:cs typeface="Verdana"/>
              </a:rPr>
              <a:t>i  </a:t>
            </a:r>
            <a:r>
              <a:rPr sz="2750" spc="160" dirty="0">
                <a:solidFill>
                  <a:srgbClr val="27316F"/>
                </a:solidFill>
                <a:latin typeface="Verdana"/>
                <a:cs typeface="Verdana"/>
              </a:rPr>
              <a:t>p</a:t>
            </a:r>
            <a:r>
              <a:rPr sz="2750" spc="30" dirty="0">
                <a:solidFill>
                  <a:srgbClr val="27316F"/>
                </a:solidFill>
                <a:latin typeface="Verdana"/>
                <a:cs typeface="Verdana"/>
              </a:rPr>
              <a:t>e</a:t>
            </a:r>
            <a:r>
              <a:rPr sz="2750" spc="260" dirty="0">
                <a:solidFill>
                  <a:srgbClr val="27316F"/>
                </a:solidFill>
                <a:latin typeface="Verdana"/>
                <a:cs typeface="Verdana"/>
              </a:rPr>
              <a:t>m</a:t>
            </a:r>
            <a:r>
              <a:rPr sz="2750" spc="-15" dirty="0">
                <a:solidFill>
                  <a:srgbClr val="27316F"/>
                </a:solidFill>
                <a:latin typeface="Verdana"/>
                <a:cs typeface="Verdana"/>
              </a:rPr>
              <a:t>i</a:t>
            </a:r>
            <a:r>
              <a:rPr sz="2750" spc="260" dirty="0">
                <a:solidFill>
                  <a:srgbClr val="27316F"/>
                </a:solidFill>
                <a:latin typeface="Verdana"/>
                <a:cs typeface="Verdana"/>
              </a:rPr>
              <a:t>m</a:t>
            </a:r>
            <a:r>
              <a:rPr sz="2750" spc="160" dirty="0">
                <a:solidFill>
                  <a:srgbClr val="27316F"/>
                </a:solidFill>
                <a:latin typeface="Verdana"/>
                <a:cs typeface="Verdana"/>
              </a:rPr>
              <a:t>p</a:t>
            </a:r>
            <a:r>
              <a:rPr sz="2750" spc="-15" dirty="0">
                <a:solidFill>
                  <a:srgbClr val="27316F"/>
                </a:solidFill>
                <a:latin typeface="Verdana"/>
                <a:cs typeface="Verdana"/>
              </a:rPr>
              <a:t>i</a:t>
            </a:r>
            <a:r>
              <a:rPr sz="2750" spc="135" dirty="0">
                <a:solidFill>
                  <a:srgbClr val="27316F"/>
                </a:solidFill>
                <a:latin typeface="Verdana"/>
                <a:cs typeface="Verdana"/>
              </a:rPr>
              <a:t>n</a:t>
            </a:r>
            <a:r>
              <a:rPr sz="2750" spc="-245" dirty="0">
                <a:solidFill>
                  <a:srgbClr val="27316F"/>
                </a:solidFill>
                <a:latin typeface="Verdana"/>
                <a:cs typeface="Verdana"/>
              </a:rPr>
              <a:t> </a:t>
            </a:r>
            <a:r>
              <a:rPr sz="2750" spc="-170" dirty="0">
                <a:solidFill>
                  <a:srgbClr val="27316F"/>
                </a:solidFill>
                <a:latin typeface="Verdana"/>
                <a:cs typeface="Verdana"/>
              </a:rPr>
              <a:t>y</a:t>
            </a:r>
            <a:r>
              <a:rPr sz="2750" spc="-20" dirty="0">
                <a:solidFill>
                  <a:srgbClr val="27316F"/>
                </a:solidFill>
                <a:latin typeface="Verdana"/>
                <a:cs typeface="Verdana"/>
              </a:rPr>
              <a:t>a</a:t>
            </a:r>
            <a:r>
              <a:rPr sz="2750" spc="130" dirty="0">
                <a:solidFill>
                  <a:srgbClr val="27316F"/>
                </a:solidFill>
                <a:latin typeface="Verdana"/>
                <a:cs typeface="Verdana"/>
              </a:rPr>
              <a:t>n</a:t>
            </a:r>
            <a:r>
              <a:rPr sz="2750" spc="185" dirty="0">
                <a:solidFill>
                  <a:srgbClr val="27316F"/>
                </a:solidFill>
                <a:latin typeface="Verdana"/>
                <a:cs typeface="Verdana"/>
              </a:rPr>
              <a:t>g</a:t>
            </a:r>
            <a:r>
              <a:rPr sz="2750" spc="-245" dirty="0">
                <a:solidFill>
                  <a:srgbClr val="27316F"/>
                </a:solidFill>
                <a:latin typeface="Verdana"/>
                <a:cs typeface="Verdana"/>
              </a:rPr>
              <a:t> </a:t>
            </a:r>
            <a:r>
              <a:rPr sz="2750" spc="-15" dirty="0">
                <a:solidFill>
                  <a:srgbClr val="27316F"/>
                </a:solidFill>
                <a:latin typeface="Verdana"/>
                <a:cs typeface="Verdana"/>
              </a:rPr>
              <a:t>t</a:t>
            </a:r>
            <a:r>
              <a:rPr sz="2750" spc="30" dirty="0">
                <a:solidFill>
                  <a:srgbClr val="27316F"/>
                </a:solidFill>
                <a:latin typeface="Verdana"/>
                <a:cs typeface="Verdana"/>
              </a:rPr>
              <a:t>e</a:t>
            </a:r>
            <a:r>
              <a:rPr sz="2750" spc="-15" dirty="0">
                <a:solidFill>
                  <a:srgbClr val="27316F"/>
                </a:solidFill>
                <a:latin typeface="Verdana"/>
                <a:cs typeface="Verdana"/>
              </a:rPr>
              <a:t>l</a:t>
            </a:r>
            <a:r>
              <a:rPr sz="2750" spc="-20" dirty="0">
                <a:solidFill>
                  <a:srgbClr val="27316F"/>
                </a:solidFill>
                <a:latin typeface="Verdana"/>
                <a:cs typeface="Verdana"/>
              </a:rPr>
              <a:t>a</a:t>
            </a:r>
            <a:r>
              <a:rPr sz="2750" spc="135" dirty="0">
                <a:solidFill>
                  <a:srgbClr val="27316F"/>
                </a:solidFill>
                <a:latin typeface="Verdana"/>
                <a:cs typeface="Verdana"/>
              </a:rPr>
              <a:t>h</a:t>
            </a:r>
            <a:r>
              <a:rPr sz="2750" spc="-245" dirty="0">
                <a:solidFill>
                  <a:srgbClr val="27316F"/>
                </a:solidFill>
                <a:latin typeface="Verdana"/>
                <a:cs typeface="Verdana"/>
              </a:rPr>
              <a:t> </a:t>
            </a:r>
            <a:r>
              <a:rPr sz="2750" spc="160" dirty="0">
                <a:solidFill>
                  <a:srgbClr val="27316F"/>
                </a:solidFill>
                <a:latin typeface="Verdana"/>
                <a:cs typeface="Verdana"/>
              </a:rPr>
              <a:t>b</a:t>
            </a:r>
            <a:r>
              <a:rPr sz="2750" spc="30" dirty="0">
                <a:solidFill>
                  <a:srgbClr val="27316F"/>
                </a:solidFill>
                <a:latin typeface="Verdana"/>
                <a:cs typeface="Verdana"/>
              </a:rPr>
              <a:t>e</a:t>
            </a:r>
            <a:r>
              <a:rPr sz="2750" spc="-90" dirty="0">
                <a:solidFill>
                  <a:srgbClr val="27316F"/>
                </a:solidFill>
                <a:latin typeface="Verdana"/>
                <a:cs typeface="Verdana"/>
              </a:rPr>
              <a:t>r</a:t>
            </a:r>
            <a:r>
              <a:rPr sz="2750" spc="130" dirty="0">
                <a:solidFill>
                  <a:srgbClr val="27316F"/>
                </a:solidFill>
                <a:latin typeface="Verdana"/>
                <a:cs typeface="Verdana"/>
              </a:rPr>
              <a:t>h</a:t>
            </a:r>
            <a:r>
              <a:rPr sz="2750" spc="-20" dirty="0">
                <a:solidFill>
                  <a:srgbClr val="27316F"/>
                </a:solidFill>
                <a:latin typeface="Verdana"/>
                <a:cs typeface="Verdana"/>
              </a:rPr>
              <a:t>a</a:t>
            </a:r>
            <a:r>
              <a:rPr sz="2750" spc="-85" dirty="0">
                <a:solidFill>
                  <a:srgbClr val="27316F"/>
                </a:solidFill>
                <a:latin typeface="Verdana"/>
                <a:cs typeface="Verdana"/>
              </a:rPr>
              <a:t>s</a:t>
            </a:r>
            <a:r>
              <a:rPr sz="2750" spc="-15" dirty="0">
                <a:solidFill>
                  <a:srgbClr val="27316F"/>
                </a:solidFill>
                <a:latin typeface="Verdana"/>
                <a:cs typeface="Verdana"/>
              </a:rPr>
              <a:t>i</a:t>
            </a:r>
            <a:r>
              <a:rPr sz="2750" spc="-10" dirty="0">
                <a:solidFill>
                  <a:srgbClr val="27316F"/>
                </a:solidFill>
                <a:latin typeface="Verdana"/>
                <a:cs typeface="Verdana"/>
              </a:rPr>
              <a:t>l  </a:t>
            </a:r>
            <a:r>
              <a:rPr sz="2750" spc="260" dirty="0">
                <a:solidFill>
                  <a:srgbClr val="27316F"/>
                </a:solidFill>
                <a:latin typeface="Verdana"/>
                <a:cs typeface="Verdana"/>
              </a:rPr>
              <a:t>m</a:t>
            </a:r>
            <a:r>
              <a:rPr sz="2750" spc="30" dirty="0">
                <a:solidFill>
                  <a:srgbClr val="27316F"/>
                </a:solidFill>
                <a:latin typeface="Verdana"/>
                <a:cs typeface="Verdana"/>
              </a:rPr>
              <a:t>e</a:t>
            </a:r>
            <a:r>
              <a:rPr sz="2750" spc="130" dirty="0">
                <a:solidFill>
                  <a:srgbClr val="27316F"/>
                </a:solidFill>
                <a:latin typeface="Verdana"/>
                <a:cs typeface="Verdana"/>
              </a:rPr>
              <a:t>n</a:t>
            </a:r>
            <a:r>
              <a:rPr sz="2750" spc="180" dirty="0">
                <a:solidFill>
                  <a:srgbClr val="27316F"/>
                </a:solidFill>
                <a:latin typeface="Verdana"/>
                <a:cs typeface="Verdana"/>
              </a:rPr>
              <a:t>g</a:t>
            </a:r>
            <a:r>
              <a:rPr sz="2750" spc="114" dirty="0">
                <a:solidFill>
                  <a:srgbClr val="27316F"/>
                </a:solidFill>
                <a:latin typeface="Verdana"/>
                <a:cs typeface="Verdana"/>
              </a:rPr>
              <a:t>u</a:t>
            </a:r>
            <a:r>
              <a:rPr sz="2750" spc="155" dirty="0">
                <a:solidFill>
                  <a:srgbClr val="27316F"/>
                </a:solidFill>
                <a:latin typeface="Verdana"/>
                <a:cs typeface="Verdana"/>
              </a:rPr>
              <a:t>b</a:t>
            </a:r>
            <a:r>
              <a:rPr sz="2750" spc="-20" dirty="0">
                <a:solidFill>
                  <a:srgbClr val="27316F"/>
                </a:solidFill>
                <a:latin typeface="Verdana"/>
                <a:cs typeface="Verdana"/>
              </a:rPr>
              <a:t>a</a:t>
            </a:r>
            <a:r>
              <a:rPr sz="2750" spc="135" dirty="0">
                <a:solidFill>
                  <a:srgbClr val="27316F"/>
                </a:solidFill>
                <a:latin typeface="Verdana"/>
                <a:cs typeface="Verdana"/>
              </a:rPr>
              <a:t>h</a:t>
            </a:r>
            <a:r>
              <a:rPr sz="2750" spc="-245" dirty="0">
                <a:solidFill>
                  <a:srgbClr val="27316F"/>
                </a:solidFill>
                <a:latin typeface="Verdana"/>
                <a:cs typeface="Verdana"/>
              </a:rPr>
              <a:t> </a:t>
            </a:r>
            <a:r>
              <a:rPr sz="2750" spc="-25" dirty="0">
                <a:solidFill>
                  <a:srgbClr val="27316F"/>
                </a:solidFill>
                <a:latin typeface="Verdana"/>
                <a:cs typeface="Verdana"/>
              </a:rPr>
              <a:t>k</a:t>
            </a:r>
            <a:r>
              <a:rPr sz="2750" spc="30" dirty="0">
                <a:solidFill>
                  <a:srgbClr val="27316F"/>
                </a:solidFill>
                <a:latin typeface="Verdana"/>
                <a:cs typeface="Verdana"/>
              </a:rPr>
              <a:t>e</a:t>
            </a:r>
            <a:r>
              <a:rPr sz="2750" spc="130" dirty="0">
                <a:solidFill>
                  <a:srgbClr val="27316F"/>
                </a:solidFill>
                <a:latin typeface="Verdana"/>
                <a:cs typeface="Verdana"/>
              </a:rPr>
              <a:t>h</a:t>
            </a:r>
            <a:r>
              <a:rPr sz="2750" spc="-15" dirty="0">
                <a:solidFill>
                  <a:srgbClr val="27316F"/>
                </a:solidFill>
                <a:latin typeface="Verdana"/>
                <a:cs typeface="Verdana"/>
              </a:rPr>
              <a:t>i</a:t>
            </a:r>
            <a:r>
              <a:rPr sz="2750" spc="160" dirty="0">
                <a:solidFill>
                  <a:srgbClr val="27316F"/>
                </a:solidFill>
                <a:latin typeface="Verdana"/>
                <a:cs typeface="Verdana"/>
              </a:rPr>
              <a:t>d</a:t>
            </a:r>
            <a:r>
              <a:rPr sz="2750" spc="114" dirty="0">
                <a:solidFill>
                  <a:srgbClr val="27316F"/>
                </a:solidFill>
                <a:latin typeface="Verdana"/>
                <a:cs typeface="Verdana"/>
              </a:rPr>
              <a:t>u</a:t>
            </a:r>
            <a:r>
              <a:rPr sz="2750" spc="155" dirty="0">
                <a:solidFill>
                  <a:srgbClr val="27316F"/>
                </a:solidFill>
                <a:latin typeface="Verdana"/>
                <a:cs typeface="Verdana"/>
              </a:rPr>
              <a:t>p</a:t>
            </a:r>
            <a:r>
              <a:rPr sz="2750" spc="-20" dirty="0">
                <a:solidFill>
                  <a:srgbClr val="27316F"/>
                </a:solidFill>
                <a:latin typeface="Verdana"/>
                <a:cs typeface="Verdana"/>
              </a:rPr>
              <a:t>a</a:t>
            </a:r>
            <a:r>
              <a:rPr sz="2750" spc="135" dirty="0">
                <a:solidFill>
                  <a:srgbClr val="27316F"/>
                </a:solidFill>
                <a:latin typeface="Verdana"/>
                <a:cs typeface="Verdana"/>
              </a:rPr>
              <a:t>n</a:t>
            </a:r>
            <a:r>
              <a:rPr sz="2750" spc="-245" dirty="0">
                <a:solidFill>
                  <a:srgbClr val="27316F"/>
                </a:solidFill>
                <a:latin typeface="Verdana"/>
                <a:cs typeface="Verdana"/>
              </a:rPr>
              <a:t> </a:t>
            </a:r>
            <a:r>
              <a:rPr sz="2750" spc="155" dirty="0">
                <a:solidFill>
                  <a:srgbClr val="27316F"/>
                </a:solidFill>
                <a:latin typeface="Verdana"/>
                <a:cs typeface="Verdana"/>
              </a:rPr>
              <a:t>b</a:t>
            </a:r>
            <a:r>
              <a:rPr sz="2750" spc="-20" dirty="0">
                <a:solidFill>
                  <a:srgbClr val="27316F"/>
                </a:solidFill>
                <a:latin typeface="Verdana"/>
                <a:cs typeface="Verdana"/>
              </a:rPr>
              <a:t>a</a:t>
            </a:r>
            <a:r>
              <a:rPr sz="2750" spc="105" dirty="0">
                <a:solidFill>
                  <a:srgbClr val="27316F"/>
                </a:solidFill>
                <a:latin typeface="Verdana"/>
                <a:cs typeface="Verdana"/>
              </a:rPr>
              <a:t>n</a:t>
            </a:r>
            <a:r>
              <a:rPr sz="2750" spc="-170" dirty="0">
                <a:solidFill>
                  <a:srgbClr val="27316F"/>
                </a:solidFill>
                <a:latin typeface="Verdana"/>
                <a:cs typeface="Verdana"/>
              </a:rPr>
              <a:t>y</a:t>
            </a:r>
            <a:r>
              <a:rPr sz="2750" spc="-20" dirty="0">
                <a:solidFill>
                  <a:srgbClr val="27316F"/>
                </a:solidFill>
                <a:latin typeface="Verdana"/>
                <a:cs typeface="Verdana"/>
              </a:rPr>
              <a:t>a</a:t>
            </a:r>
            <a:r>
              <a:rPr sz="2750" spc="35" dirty="0">
                <a:solidFill>
                  <a:srgbClr val="27316F"/>
                </a:solidFill>
                <a:latin typeface="Verdana"/>
                <a:cs typeface="Verdana"/>
              </a:rPr>
              <a:t>k</a:t>
            </a:r>
            <a:r>
              <a:rPr sz="2750" spc="-245" dirty="0">
                <a:solidFill>
                  <a:srgbClr val="27316F"/>
                </a:solidFill>
                <a:latin typeface="Verdana"/>
                <a:cs typeface="Verdana"/>
              </a:rPr>
              <a:t> </a:t>
            </a:r>
            <a:r>
              <a:rPr sz="2750" spc="65" dirty="0">
                <a:solidFill>
                  <a:srgbClr val="27316F"/>
                </a:solidFill>
                <a:latin typeface="Verdana"/>
                <a:cs typeface="Verdana"/>
              </a:rPr>
              <a:t>o</a:t>
            </a:r>
            <a:r>
              <a:rPr sz="2750" spc="-200" dirty="0">
                <a:solidFill>
                  <a:srgbClr val="27316F"/>
                </a:solidFill>
                <a:latin typeface="Verdana"/>
                <a:cs typeface="Verdana"/>
              </a:rPr>
              <a:t>r</a:t>
            </a:r>
            <a:r>
              <a:rPr sz="2750" spc="-20" dirty="0">
                <a:solidFill>
                  <a:srgbClr val="27316F"/>
                </a:solidFill>
                <a:latin typeface="Verdana"/>
                <a:cs typeface="Verdana"/>
              </a:rPr>
              <a:t>a</a:t>
            </a:r>
            <a:r>
              <a:rPr sz="2750" spc="130" dirty="0">
                <a:solidFill>
                  <a:srgbClr val="27316F"/>
                </a:solidFill>
                <a:latin typeface="Verdana"/>
                <a:cs typeface="Verdana"/>
              </a:rPr>
              <a:t>n</a:t>
            </a:r>
            <a:r>
              <a:rPr sz="2750" spc="180" dirty="0">
                <a:solidFill>
                  <a:srgbClr val="27316F"/>
                </a:solidFill>
                <a:latin typeface="Verdana"/>
                <a:cs typeface="Verdana"/>
              </a:rPr>
              <a:t>g</a:t>
            </a:r>
            <a:r>
              <a:rPr sz="2750" spc="-415" dirty="0">
                <a:solidFill>
                  <a:srgbClr val="27316F"/>
                </a:solidFill>
                <a:latin typeface="Verdana"/>
                <a:cs typeface="Verdana"/>
              </a:rPr>
              <a:t>.</a:t>
            </a:r>
            <a:endParaRPr sz="2750">
              <a:latin typeface="Verdana"/>
              <a:cs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387902" y="0"/>
            <a:ext cx="1900555" cy="1593215"/>
          </a:xfrm>
          <a:custGeom>
            <a:avLst/>
            <a:gdLst/>
            <a:ahLst/>
            <a:cxnLst/>
            <a:rect l="l" t="t" r="r" b="b"/>
            <a:pathLst>
              <a:path w="1900555" h="1593215">
                <a:moveTo>
                  <a:pt x="310837" y="0"/>
                </a:moveTo>
                <a:lnTo>
                  <a:pt x="0" y="0"/>
                </a:lnTo>
                <a:lnTo>
                  <a:pt x="2855" y="15843"/>
                </a:lnTo>
                <a:lnTo>
                  <a:pt x="12465" y="62572"/>
                </a:lnTo>
                <a:lnTo>
                  <a:pt x="23169" y="108865"/>
                </a:lnTo>
                <a:lnTo>
                  <a:pt x="34955" y="154709"/>
                </a:lnTo>
                <a:lnTo>
                  <a:pt x="47807" y="200092"/>
                </a:lnTo>
                <a:lnTo>
                  <a:pt x="61710" y="244998"/>
                </a:lnTo>
                <a:lnTo>
                  <a:pt x="76650" y="289416"/>
                </a:lnTo>
                <a:lnTo>
                  <a:pt x="92612" y="333331"/>
                </a:lnTo>
                <a:lnTo>
                  <a:pt x="109581" y="376730"/>
                </a:lnTo>
                <a:lnTo>
                  <a:pt x="127543" y="419601"/>
                </a:lnTo>
                <a:lnTo>
                  <a:pt x="146483" y="461928"/>
                </a:lnTo>
                <a:lnTo>
                  <a:pt x="166386" y="503700"/>
                </a:lnTo>
                <a:lnTo>
                  <a:pt x="187238" y="544903"/>
                </a:lnTo>
                <a:lnTo>
                  <a:pt x="209024" y="585523"/>
                </a:lnTo>
                <a:lnTo>
                  <a:pt x="231729" y="625546"/>
                </a:lnTo>
                <a:lnTo>
                  <a:pt x="255338" y="664961"/>
                </a:lnTo>
                <a:lnTo>
                  <a:pt x="279837" y="703752"/>
                </a:lnTo>
                <a:lnTo>
                  <a:pt x="305212" y="741907"/>
                </a:lnTo>
                <a:lnTo>
                  <a:pt x="331447" y="779413"/>
                </a:lnTo>
                <a:lnTo>
                  <a:pt x="358527" y="816256"/>
                </a:lnTo>
                <a:lnTo>
                  <a:pt x="386439" y="852422"/>
                </a:lnTo>
                <a:lnTo>
                  <a:pt x="415167" y="887899"/>
                </a:lnTo>
                <a:lnTo>
                  <a:pt x="444697" y="922672"/>
                </a:lnTo>
                <a:lnTo>
                  <a:pt x="475014" y="956730"/>
                </a:lnTo>
                <a:lnTo>
                  <a:pt x="506103" y="990057"/>
                </a:lnTo>
                <a:lnTo>
                  <a:pt x="537949" y="1022641"/>
                </a:lnTo>
                <a:lnTo>
                  <a:pt x="570539" y="1054468"/>
                </a:lnTo>
                <a:lnTo>
                  <a:pt x="603857" y="1085525"/>
                </a:lnTo>
                <a:lnTo>
                  <a:pt x="637888" y="1115799"/>
                </a:lnTo>
                <a:lnTo>
                  <a:pt x="672618" y="1145276"/>
                </a:lnTo>
                <a:lnTo>
                  <a:pt x="708033" y="1173943"/>
                </a:lnTo>
                <a:lnTo>
                  <a:pt x="744116" y="1201786"/>
                </a:lnTo>
                <a:lnTo>
                  <a:pt x="780855" y="1228792"/>
                </a:lnTo>
                <a:lnTo>
                  <a:pt x="818234" y="1254948"/>
                </a:lnTo>
                <a:lnTo>
                  <a:pt x="856238" y="1280241"/>
                </a:lnTo>
                <a:lnTo>
                  <a:pt x="894852" y="1304656"/>
                </a:lnTo>
                <a:lnTo>
                  <a:pt x="934063" y="1328181"/>
                </a:lnTo>
                <a:lnTo>
                  <a:pt x="973855" y="1350802"/>
                </a:lnTo>
                <a:lnTo>
                  <a:pt x="1014214" y="1372505"/>
                </a:lnTo>
                <a:lnTo>
                  <a:pt x="1055124" y="1393278"/>
                </a:lnTo>
                <a:lnTo>
                  <a:pt x="1096572" y="1413107"/>
                </a:lnTo>
                <a:lnTo>
                  <a:pt x="1138542" y="1431979"/>
                </a:lnTo>
                <a:lnTo>
                  <a:pt x="1181021" y="1449880"/>
                </a:lnTo>
                <a:lnTo>
                  <a:pt x="1223992" y="1466797"/>
                </a:lnTo>
                <a:lnTo>
                  <a:pt x="1267442" y="1482716"/>
                </a:lnTo>
                <a:lnTo>
                  <a:pt x="1311355" y="1497625"/>
                </a:lnTo>
                <a:lnTo>
                  <a:pt x="1355718" y="1511509"/>
                </a:lnTo>
                <a:lnTo>
                  <a:pt x="1400515" y="1524355"/>
                </a:lnTo>
                <a:lnTo>
                  <a:pt x="1445732" y="1536151"/>
                </a:lnTo>
                <a:lnTo>
                  <a:pt x="1491354" y="1546882"/>
                </a:lnTo>
                <a:lnTo>
                  <a:pt x="1537366" y="1556535"/>
                </a:lnTo>
                <a:lnTo>
                  <a:pt x="1583754" y="1565097"/>
                </a:lnTo>
                <a:lnTo>
                  <a:pt x="1630502" y="1572554"/>
                </a:lnTo>
                <a:lnTo>
                  <a:pt x="1677597" y="1578894"/>
                </a:lnTo>
                <a:lnTo>
                  <a:pt x="1725024" y="1584102"/>
                </a:lnTo>
                <a:lnTo>
                  <a:pt x="1772767" y="1588165"/>
                </a:lnTo>
                <a:lnTo>
                  <a:pt x="1820813" y="1591071"/>
                </a:lnTo>
                <a:lnTo>
                  <a:pt x="1869145" y="1592805"/>
                </a:lnTo>
                <a:lnTo>
                  <a:pt x="1900097" y="1593154"/>
                </a:lnTo>
                <a:lnTo>
                  <a:pt x="1900097" y="1288419"/>
                </a:lnTo>
                <a:lnTo>
                  <a:pt x="1868511" y="1287988"/>
                </a:lnTo>
                <a:lnTo>
                  <a:pt x="1819982" y="1285903"/>
                </a:lnTo>
                <a:lnTo>
                  <a:pt x="1771805" y="1282420"/>
                </a:lnTo>
                <a:lnTo>
                  <a:pt x="1723999" y="1277556"/>
                </a:lnTo>
                <a:lnTo>
                  <a:pt x="1676587" y="1271332"/>
                </a:lnTo>
                <a:lnTo>
                  <a:pt x="1629589" y="1263767"/>
                </a:lnTo>
                <a:lnTo>
                  <a:pt x="1583026" y="1254880"/>
                </a:lnTo>
                <a:lnTo>
                  <a:pt x="1536920" y="1244689"/>
                </a:lnTo>
                <a:lnTo>
                  <a:pt x="1491291" y="1233214"/>
                </a:lnTo>
                <a:lnTo>
                  <a:pt x="1446160" y="1220475"/>
                </a:lnTo>
                <a:lnTo>
                  <a:pt x="1401548" y="1206490"/>
                </a:lnTo>
                <a:lnTo>
                  <a:pt x="1357477" y="1191278"/>
                </a:lnTo>
                <a:lnTo>
                  <a:pt x="1313967" y="1174859"/>
                </a:lnTo>
                <a:lnTo>
                  <a:pt x="1271040" y="1157251"/>
                </a:lnTo>
                <a:lnTo>
                  <a:pt x="1228716" y="1138475"/>
                </a:lnTo>
                <a:lnTo>
                  <a:pt x="1187017" y="1118548"/>
                </a:lnTo>
                <a:lnTo>
                  <a:pt x="1145963" y="1097490"/>
                </a:lnTo>
                <a:lnTo>
                  <a:pt x="1105576" y="1075321"/>
                </a:lnTo>
                <a:lnTo>
                  <a:pt x="1065876" y="1052059"/>
                </a:lnTo>
                <a:lnTo>
                  <a:pt x="1026885" y="1027724"/>
                </a:lnTo>
                <a:lnTo>
                  <a:pt x="988623" y="1002334"/>
                </a:lnTo>
                <a:lnTo>
                  <a:pt x="951112" y="975909"/>
                </a:lnTo>
                <a:lnTo>
                  <a:pt x="914372" y="948468"/>
                </a:lnTo>
                <a:lnTo>
                  <a:pt x="878425" y="920030"/>
                </a:lnTo>
                <a:lnTo>
                  <a:pt x="843292" y="890614"/>
                </a:lnTo>
                <a:lnTo>
                  <a:pt x="808994" y="860240"/>
                </a:lnTo>
                <a:lnTo>
                  <a:pt x="775551" y="828926"/>
                </a:lnTo>
                <a:lnTo>
                  <a:pt x="742985" y="796691"/>
                </a:lnTo>
                <a:lnTo>
                  <a:pt x="711316" y="763556"/>
                </a:lnTo>
                <a:lnTo>
                  <a:pt x="680567" y="729538"/>
                </a:lnTo>
                <a:lnTo>
                  <a:pt x="650757" y="694657"/>
                </a:lnTo>
                <a:lnTo>
                  <a:pt x="621908" y="658932"/>
                </a:lnTo>
                <a:lnTo>
                  <a:pt x="594041" y="622383"/>
                </a:lnTo>
                <a:lnTo>
                  <a:pt x="567176" y="585028"/>
                </a:lnTo>
                <a:lnTo>
                  <a:pt x="541336" y="546886"/>
                </a:lnTo>
                <a:lnTo>
                  <a:pt x="516540" y="507978"/>
                </a:lnTo>
                <a:lnTo>
                  <a:pt x="492811" y="468321"/>
                </a:lnTo>
                <a:lnTo>
                  <a:pt x="470168" y="427935"/>
                </a:lnTo>
                <a:lnTo>
                  <a:pt x="448633" y="386839"/>
                </a:lnTo>
                <a:lnTo>
                  <a:pt x="428227" y="345052"/>
                </a:lnTo>
                <a:lnTo>
                  <a:pt x="408972" y="302594"/>
                </a:lnTo>
                <a:lnTo>
                  <a:pt x="390887" y="259483"/>
                </a:lnTo>
                <a:lnTo>
                  <a:pt x="373994" y="215739"/>
                </a:lnTo>
                <a:lnTo>
                  <a:pt x="358314" y="171380"/>
                </a:lnTo>
                <a:lnTo>
                  <a:pt x="343869" y="126427"/>
                </a:lnTo>
                <a:lnTo>
                  <a:pt x="330678" y="80898"/>
                </a:lnTo>
                <a:lnTo>
                  <a:pt x="318764" y="34811"/>
                </a:lnTo>
                <a:lnTo>
                  <a:pt x="310837" y="0"/>
                </a:lnTo>
                <a:close/>
              </a:path>
            </a:pathLst>
          </a:custGeom>
          <a:solidFill>
            <a:srgbClr val="828284"/>
          </a:solidFill>
        </p:spPr>
        <p:txBody>
          <a:bodyPr wrap="square" lIns="0" tIns="0" rIns="0" bIns="0" rtlCol="0"/>
          <a:lstStyle/>
          <a:p>
            <a:endParaRPr/>
          </a:p>
        </p:txBody>
      </p:sp>
      <p:sp>
        <p:nvSpPr>
          <p:cNvPr id="3" name="object 3"/>
          <p:cNvSpPr/>
          <p:nvPr/>
        </p:nvSpPr>
        <p:spPr>
          <a:xfrm>
            <a:off x="0" y="8037249"/>
            <a:ext cx="1919605" cy="2251075"/>
          </a:xfrm>
          <a:custGeom>
            <a:avLst/>
            <a:gdLst/>
            <a:ahLst/>
            <a:cxnLst/>
            <a:rect l="l" t="t" r="r" b="b"/>
            <a:pathLst>
              <a:path w="1919605" h="2251075">
                <a:moveTo>
                  <a:pt x="0" y="0"/>
                </a:moveTo>
                <a:lnTo>
                  <a:pt x="0" y="450349"/>
                </a:lnTo>
                <a:lnTo>
                  <a:pt x="5435" y="451632"/>
                </a:lnTo>
                <a:lnTo>
                  <a:pt x="52312" y="463938"/>
                </a:lnTo>
                <a:lnTo>
                  <a:pt x="98687" y="477350"/>
                </a:lnTo>
                <a:lnTo>
                  <a:pt x="144546" y="491851"/>
                </a:lnTo>
                <a:lnTo>
                  <a:pt x="189876" y="507427"/>
                </a:lnTo>
                <a:lnTo>
                  <a:pt x="234663" y="524061"/>
                </a:lnTo>
                <a:lnTo>
                  <a:pt x="278893" y="541738"/>
                </a:lnTo>
                <a:lnTo>
                  <a:pt x="322553" y="560441"/>
                </a:lnTo>
                <a:lnTo>
                  <a:pt x="365630" y="580155"/>
                </a:lnTo>
                <a:lnTo>
                  <a:pt x="408108" y="600864"/>
                </a:lnTo>
                <a:lnTo>
                  <a:pt x="449976" y="622553"/>
                </a:lnTo>
                <a:lnTo>
                  <a:pt x="491219" y="645204"/>
                </a:lnTo>
                <a:lnTo>
                  <a:pt x="531824" y="668803"/>
                </a:lnTo>
                <a:lnTo>
                  <a:pt x="571777" y="693334"/>
                </a:lnTo>
                <a:lnTo>
                  <a:pt x="611065" y="718780"/>
                </a:lnTo>
                <a:lnTo>
                  <a:pt x="649674" y="745127"/>
                </a:lnTo>
                <a:lnTo>
                  <a:pt x="687589" y="772357"/>
                </a:lnTo>
                <a:lnTo>
                  <a:pt x="724799" y="800456"/>
                </a:lnTo>
                <a:lnTo>
                  <a:pt x="761289" y="829407"/>
                </a:lnTo>
                <a:lnTo>
                  <a:pt x="797045" y="859195"/>
                </a:lnTo>
                <a:lnTo>
                  <a:pt x="832054" y="889804"/>
                </a:lnTo>
                <a:lnTo>
                  <a:pt x="866303" y="921217"/>
                </a:lnTo>
                <a:lnTo>
                  <a:pt x="899777" y="953420"/>
                </a:lnTo>
                <a:lnTo>
                  <a:pt x="932463" y="986396"/>
                </a:lnTo>
                <a:lnTo>
                  <a:pt x="964347" y="1020129"/>
                </a:lnTo>
                <a:lnTo>
                  <a:pt x="995417" y="1054604"/>
                </a:lnTo>
                <a:lnTo>
                  <a:pt x="1025658" y="1089805"/>
                </a:lnTo>
                <a:lnTo>
                  <a:pt x="1055056" y="1125715"/>
                </a:lnTo>
                <a:lnTo>
                  <a:pt x="1083598" y="1162320"/>
                </a:lnTo>
                <a:lnTo>
                  <a:pt x="1111271" y="1199602"/>
                </a:lnTo>
                <a:lnTo>
                  <a:pt x="1138061" y="1237547"/>
                </a:lnTo>
                <a:lnTo>
                  <a:pt x="1163954" y="1276139"/>
                </a:lnTo>
                <a:lnTo>
                  <a:pt x="1188936" y="1315361"/>
                </a:lnTo>
                <a:lnTo>
                  <a:pt x="1212995" y="1355199"/>
                </a:lnTo>
                <a:lnTo>
                  <a:pt x="1236116" y="1395635"/>
                </a:lnTo>
                <a:lnTo>
                  <a:pt x="1258285" y="1436654"/>
                </a:lnTo>
                <a:lnTo>
                  <a:pt x="1279490" y="1478241"/>
                </a:lnTo>
                <a:lnTo>
                  <a:pt x="1299717" y="1520379"/>
                </a:lnTo>
                <a:lnTo>
                  <a:pt x="1318951" y="1563053"/>
                </a:lnTo>
                <a:lnTo>
                  <a:pt x="1337180" y="1606247"/>
                </a:lnTo>
                <a:lnTo>
                  <a:pt x="1354389" y="1649945"/>
                </a:lnTo>
                <a:lnTo>
                  <a:pt x="1370566" y="1694131"/>
                </a:lnTo>
                <a:lnTo>
                  <a:pt x="1385696" y="1738789"/>
                </a:lnTo>
                <a:lnTo>
                  <a:pt x="1399766" y="1783903"/>
                </a:lnTo>
                <a:lnTo>
                  <a:pt x="1412762" y="1829459"/>
                </a:lnTo>
                <a:lnTo>
                  <a:pt x="1424671" y="1875439"/>
                </a:lnTo>
                <a:lnTo>
                  <a:pt x="1435480" y="1921828"/>
                </a:lnTo>
                <a:lnTo>
                  <a:pt x="1445173" y="1968610"/>
                </a:lnTo>
                <a:lnTo>
                  <a:pt x="1453739" y="2015769"/>
                </a:lnTo>
                <a:lnTo>
                  <a:pt x="1461163" y="2063290"/>
                </a:lnTo>
                <a:lnTo>
                  <a:pt x="1467431" y="2111157"/>
                </a:lnTo>
                <a:lnTo>
                  <a:pt x="1472531" y="2159353"/>
                </a:lnTo>
                <a:lnTo>
                  <a:pt x="1476448" y="2207863"/>
                </a:lnTo>
                <a:lnTo>
                  <a:pt x="1478825" y="2250512"/>
                </a:lnTo>
                <a:lnTo>
                  <a:pt x="1919023" y="2250512"/>
                </a:lnTo>
                <a:lnTo>
                  <a:pt x="1916589" y="2199885"/>
                </a:lnTo>
                <a:lnTo>
                  <a:pt x="1913232" y="2151326"/>
                </a:lnTo>
                <a:lnTo>
                  <a:pt x="1908907" y="2103014"/>
                </a:lnTo>
                <a:lnTo>
                  <a:pt x="1903624" y="2054962"/>
                </a:lnTo>
                <a:lnTo>
                  <a:pt x="1897392" y="2007178"/>
                </a:lnTo>
                <a:lnTo>
                  <a:pt x="1890219" y="1959673"/>
                </a:lnTo>
                <a:lnTo>
                  <a:pt x="1882116" y="1912459"/>
                </a:lnTo>
                <a:lnTo>
                  <a:pt x="1873090" y="1865544"/>
                </a:lnTo>
                <a:lnTo>
                  <a:pt x="1863150" y="1818941"/>
                </a:lnTo>
                <a:lnTo>
                  <a:pt x="1852307" y="1772659"/>
                </a:lnTo>
                <a:lnTo>
                  <a:pt x="1840568" y="1726709"/>
                </a:lnTo>
                <a:lnTo>
                  <a:pt x="1827943" y="1681101"/>
                </a:lnTo>
                <a:lnTo>
                  <a:pt x="1814441" y="1635846"/>
                </a:lnTo>
                <a:lnTo>
                  <a:pt x="1800071" y="1590954"/>
                </a:lnTo>
                <a:lnTo>
                  <a:pt x="1784841" y="1546436"/>
                </a:lnTo>
                <a:lnTo>
                  <a:pt x="1768761" y="1502302"/>
                </a:lnTo>
                <a:lnTo>
                  <a:pt x="1751840" y="1458563"/>
                </a:lnTo>
                <a:lnTo>
                  <a:pt x="1734087" y="1415229"/>
                </a:lnTo>
                <a:lnTo>
                  <a:pt x="1715511" y="1372311"/>
                </a:lnTo>
                <a:lnTo>
                  <a:pt x="1696120" y="1329819"/>
                </a:lnTo>
                <a:lnTo>
                  <a:pt x="1675924" y="1287763"/>
                </a:lnTo>
                <a:lnTo>
                  <a:pt x="1654932" y="1246155"/>
                </a:lnTo>
                <a:lnTo>
                  <a:pt x="1633153" y="1205005"/>
                </a:lnTo>
                <a:lnTo>
                  <a:pt x="1610596" y="1164322"/>
                </a:lnTo>
                <a:lnTo>
                  <a:pt x="1587270" y="1124118"/>
                </a:lnTo>
                <a:lnTo>
                  <a:pt x="1563183" y="1084403"/>
                </a:lnTo>
                <a:lnTo>
                  <a:pt x="1538346" y="1045188"/>
                </a:lnTo>
                <a:lnTo>
                  <a:pt x="1512766" y="1006483"/>
                </a:lnTo>
                <a:lnTo>
                  <a:pt x="1486453" y="968298"/>
                </a:lnTo>
                <a:lnTo>
                  <a:pt x="1459416" y="930644"/>
                </a:lnTo>
                <a:lnTo>
                  <a:pt x="1431664" y="893532"/>
                </a:lnTo>
                <a:lnTo>
                  <a:pt x="1403205" y="856971"/>
                </a:lnTo>
                <a:lnTo>
                  <a:pt x="1374050" y="820973"/>
                </a:lnTo>
                <a:lnTo>
                  <a:pt x="1344207" y="785548"/>
                </a:lnTo>
                <a:lnTo>
                  <a:pt x="1313684" y="750707"/>
                </a:lnTo>
                <a:lnTo>
                  <a:pt x="1282491" y="716459"/>
                </a:lnTo>
                <a:lnTo>
                  <a:pt x="1250638" y="682816"/>
                </a:lnTo>
                <a:lnTo>
                  <a:pt x="1218132" y="649787"/>
                </a:lnTo>
                <a:lnTo>
                  <a:pt x="1184983" y="617384"/>
                </a:lnTo>
                <a:lnTo>
                  <a:pt x="1151200" y="585617"/>
                </a:lnTo>
                <a:lnTo>
                  <a:pt x="1116792" y="554496"/>
                </a:lnTo>
                <a:lnTo>
                  <a:pt x="1081768" y="524032"/>
                </a:lnTo>
                <a:lnTo>
                  <a:pt x="1046137" y="494235"/>
                </a:lnTo>
                <a:lnTo>
                  <a:pt x="1009908" y="465116"/>
                </a:lnTo>
                <a:lnTo>
                  <a:pt x="973089" y="436685"/>
                </a:lnTo>
                <a:lnTo>
                  <a:pt x="935691" y="408953"/>
                </a:lnTo>
                <a:lnTo>
                  <a:pt x="897722" y="381930"/>
                </a:lnTo>
                <a:lnTo>
                  <a:pt x="859191" y="355627"/>
                </a:lnTo>
                <a:lnTo>
                  <a:pt x="820107" y="330053"/>
                </a:lnTo>
                <a:lnTo>
                  <a:pt x="780478" y="305221"/>
                </a:lnTo>
                <a:lnTo>
                  <a:pt x="740315" y="281140"/>
                </a:lnTo>
                <a:lnTo>
                  <a:pt x="699626" y="257820"/>
                </a:lnTo>
                <a:lnTo>
                  <a:pt x="658419" y="235272"/>
                </a:lnTo>
                <a:lnTo>
                  <a:pt x="616705" y="213507"/>
                </a:lnTo>
                <a:lnTo>
                  <a:pt x="574492" y="192535"/>
                </a:lnTo>
                <a:lnTo>
                  <a:pt x="531789" y="172367"/>
                </a:lnTo>
                <a:lnTo>
                  <a:pt x="488605" y="153013"/>
                </a:lnTo>
                <a:lnTo>
                  <a:pt x="444948" y="134483"/>
                </a:lnTo>
                <a:lnTo>
                  <a:pt x="400829" y="116788"/>
                </a:lnTo>
                <a:lnTo>
                  <a:pt x="356256" y="99938"/>
                </a:lnTo>
                <a:lnTo>
                  <a:pt x="311238" y="83945"/>
                </a:lnTo>
                <a:lnTo>
                  <a:pt x="265784" y="68818"/>
                </a:lnTo>
                <a:lnTo>
                  <a:pt x="219904" y="54568"/>
                </a:lnTo>
                <a:lnTo>
                  <a:pt x="173605" y="41205"/>
                </a:lnTo>
                <a:lnTo>
                  <a:pt x="126897" y="28741"/>
                </a:lnTo>
                <a:lnTo>
                  <a:pt x="79790" y="17184"/>
                </a:lnTo>
                <a:lnTo>
                  <a:pt x="32291" y="6547"/>
                </a:lnTo>
                <a:lnTo>
                  <a:pt x="0" y="0"/>
                </a:lnTo>
                <a:close/>
              </a:path>
            </a:pathLst>
          </a:custGeom>
          <a:solidFill>
            <a:srgbClr val="FBBC00"/>
          </a:solidFill>
        </p:spPr>
        <p:txBody>
          <a:bodyPr wrap="square" lIns="0" tIns="0" rIns="0" bIns="0" rtlCol="0"/>
          <a:lstStyle/>
          <a:p>
            <a:endParaRPr/>
          </a:p>
        </p:txBody>
      </p:sp>
      <p:pic>
        <p:nvPicPr>
          <p:cNvPr id="4" name="object 4"/>
          <p:cNvPicPr/>
          <p:nvPr/>
        </p:nvPicPr>
        <p:blipFill>
          <a:blip r:embed="rId2" cstate="print"/>
          <a:stretch>
            <a:fillRect/>
          </a:stretch>
        </p:blipFill>
        <p:spPr>
          <a:xfrm>
            <a:off x="10398468" y="1451394"/>
            <a:ext cx="6219824" cy="7284097"/>
          </a:xfrm>
          <a:prstGeom prst="rect">
            <a:avLst/>
          </a:prstGeom>
        </p:spPr>
      </p:pic>
      <p:sp>
        <p:nvSpPr>
          <p:cNvPr id="5" name="object 5"/>
          <p:cNvSpPr txBox="1">
            <a:spLocks noGrp="1"/>
          </p:cNvSpPr>
          <p:nvPr>
            <p:ph type="title"/>
          </p:nvPr>
        </p:nvSpPr>
        <p:spPr>
          <a:xfrm>
            <a:off x="1859533" y="1862658"/>
            <a:ext cx="5541010" cy="989330"/>
          </a:xfrm>
          <a:prstGeom prst="rect">
            <a:avLst/>
          </a:prstGeom>
        </p:spPr>
        <p:txBody>
          <a:bodyPr vert="horz" wrap="square" lIns="0" tIns="100330" rIns="0" bIns="0" rtlCol="0">
            <a:spAutoFit/>
          </a:bodyPr>
          <a:lstStyle/>
          <a:p>
            <a:pPr marL="12700" marR="5080">
              <a:lnSpc>
                <a:spcPts val="3450"/>
              </a:lnSpc>
              <a:spcBef>
                <a:spcPts val="790"/>
              </a:spcBef>
            </a:pPr>
            <a:r>
              <a:rPr sz="3450" spc="-285" dirty="0">
                <a:solidFill>
                  <a:srgbClr val="27316F"/>
                </a:solidFill>
                <a:latin typeface="Verdana"/>
                <a:cs typeface="Verdana"/>
              </a:rPr>
              <a:t>S</a:t>
            </a:r>
            <a:r>
              <a:rPr sz="3450" spc="-265" dirty="0">
                <a:solidFill>
                  <a:srgbClr val="27316F"/>
                </a:solidFill>
                <a:latin typeface="Verdana"/>
                <a:cs typeface="Verdana"/>
              </a:rPr>
              <a:t>T</a:t>
            </a:r>
            <a:r>
              <a:rPr sz="3450" spc="-285" dirty="0">
                <a:solidFill>
                  <a:srgbClr val="27316F"/>
                </a:solidFill>
                <a:latin typeface="Verdana"/>
                <a:cs typeface="Verdana"/>
              </a:rPr>
              <a:t>UDI</a:t>
            </a:r>
            <a:r>
              <a:rPr sz="3450" spc="-204" dirty="0">
                <a:solidFill>
                  <a:srgbClr val="27316F"/>
                </a:solidFill>
                <a:latin typeface="Verdana"/>
                <a:cs typeface="Verdana"/>
              </a:rPr>
              <a:t> </a:t>
            </a:r>
            <a:r>
              <a:rPr sz="3450" spc="-220" dirty="0">
                <a:solidFill>
                  <a:srgbClr val="27316F"/>
                </a:solidFill>
                <a:latin typeface="Verdana"/>
                <a:cs typeface="Verdana"/>
              </a:rPr>
              <a:t>K</a:t>
            </a:r>
            <a:r>
              <a:rPr sz="3450" spc="-155" dirty="0">
                <a:solidFill>
                  <a:srgbClr val="27316F"/>
                </a:solidFill>
                <a:latin typeface="Verdana"/>
                <a:cs typeface="Verdana"/>
              </a:rPr>
              <a:t>ASUS</a:t>
            </a:r>
            <a:r>
              <a:rPr sz="3450" spc="-204" dirty="0">
                <a:solidFill>
                  <a:srgbClr val="27316F"/>
                </a:solidFill>
                <a:latin typeface="Verdana"/>
                <a:cs typeface="Verdana"/>
              </a:rPr>
              <a:t> </a:t>
            </a:r>
            <a:r>
              <a:rPr sz="3450" spc="-795" dirty="0">
                <a:solidFill>
                  <a:srgbClr val="27316F"/>
                </a:solidFill>
                <a:latin typeface="Verdana"/>
                <a:cs typeface="Verdana"/>
              </a:rPr>
              <a:t>1:</a:t>
            </a:r>
            <a:r>
              <a:rPr sz="3450" spc="-204" dirty="0">
                <a:solidFill>
                  <a:srgbClr val="27316F"/>
                </a:solidFill>
                <a:latin typeface="Verdana"/>
                <a:cs typeface="Verdana"/>
              </a:rPr>
              <a:t> </a:t>
            </a:r>
            <a:r>
              <a:rPr sz="3450" spc="-105" dirty="0">
                <a:solidFill>
                  <a:srgbClr val="27316F"/>
                </a:solidFill>
                <a:latin typeface="Verdana"/>
                <a:cs typeface="Verdana"/>
              </a:rPr>
              <a:t>NELSON  </a:t>
            </a:r>
            <a:r>
              <a:rPr sz="3450" spc="-50" dirty="0">
                <a:solidFill>
                  <a:srgbClr val="27316F"/>
                </a:solidFill>
                <a:latin typeface="Verdana"/>
                <a:cs typeface="Verdana"/>
              </a:rPr>
              <a:t>MANDELA</a:t>
            </a:r>
            <a:endParaRPr sz="3450">
              <a:latin typeface="Verdana"/>
              <a:cs typeface="Verdana"/>
            </a:endParaRPr>
          </a:p>
        </p:txBody>
      </p:sp>
      <p:sp>
        <p:nvSpPr>
          <p:cNvPr id="6" name="object 6"/>
          <p:cNvSpPr txBox="1"/>
          <p:nvPr/>
        </p:nvSpPr>
        <p:spPr>
          <a:xfrm>
            <a:off x="1825383" y="3273431"/>
            <a:ext cx="6423660" cy="4787900"/>
          </a:xfrm>
          <a:prstGeom prst="rect">
            <a:avLst/>
          </a:prstGeom>
        </p:spPr>
        <p:txBody>
          <a:bodyPr vert="horz" wrap="square" lIns="0" tIns="16510" rIns="0" bIns="0" rtlCol="0">
            <a:spAutoFit/>
          </a:bodyPr>
          <a:lstStyle/>
          <a:p>
            <a:pPr marL="12700" marR="5080">
              <a:lnSpc>
                <a:spcPct val="126099"/>
              </a:lnSpc>
              <a:spcBef>
                <a:spcPts val="130"/>
              </a:spcBef>
            </a:pPr>
            <a:r>
              <a:rPr sz="2750" spc="190" dirty="0">
                <a:solidFill>
                  <a:srgbClr val="27316F"/>
                </a:solidFill>
                <a:latin typeface="Verdana"/>
                <a:cs typeface="Verdana"/>
              </a:rPr>
              <a:t>N</a:t>
            </a:r>
            <a:r>
              <a:rPr sz="2750" spc="30" dirty="0">
                <a:solidFill>
                  <a:srgbClr val="27316F"/>
                </a:solidFill>
                <a:latin typeface="Verdana"/>
                <a:cs typeface="Verdana"/>
              </a:rPr>
              <a:t>e</a:t>
            </a:r>
            <a:r>
              <a:rPr sz="2750" spc="-15" dirty="0">
                <a:solidFill>
                  <a:srgbClr val="27316F"/>
                </a:solidFill>
                <a:latin typeface="Verdana"/>
                <a:cs typeface="Verdana"/>
              </a:rPr>
              <a:t>l</a:t>
            </a:r>
            <a:r>
              <a:rPr sz="2750" spc="-85" dirty="0">
                <a:solidFill>
                  <a:srgbClr val="27316F"/>
                </a:solidFill>
                <a:latin typeface="Verdana"/>
                <a:cs typeface="Verdana"/>
              </a:rPr>
              <a:t>s</a:t>
            </a:r>
            <a:r>
              <a:rPr sz="2750" spc="65" dirty="0">
                <a:solidFill>
                  <a:srgbClr val="27316F"/>
                </a:solidFill>
                <a:latin typeface="Verdana"/>
                <a:cs typeface="Verdana"/>
              </a:rPr>
              <a:t>o</a:t>
            </a:r>
            <a:r>
              <a:rPr sz="2750" spc="135" dirty="0">
                <a:solidFill>
                  <a:srgbClr val="27316F"/>
                </a:solidFill>
                <a:latin typeface="Verdana"/>
                <a:cs typeface="Verdana"/>
              </a:rPr>
              <a:t>n</a:t>
            </a:r>
            <a:r>
              <a:rPr sz="2750" spc="-245" dirty="0">
                <a:solidFill>
                  <a:srgbClr val="27316F"/>
                </a:solidFill>
                <a:latin typeface="Verdana"/>
                <a:cs typeface="Verdana"/>
              </a:rPr>
              <a:t> </a:t>
            </a:r>
            <a:r>
              <a:rPr sz="2750" spc="325" dirty="0">
                <a:solidFill>
                  <a:srgbClr val="27316F"/>
                </a:solidFill>
                <a:latin typeface="Verdana"/>
                <a:cs typeface="Verdana"/>
              </a:rPr>
              <a:t>M</a:t>
            </a:r>
            <a:r>
              <a:rPr sz="2750" spc="-20" dirty="0">
                <a:solidFill>
                  <a:srgbClr val="27316F"/>
                </a:solidFill>
                <a:latin typeface="Verdana"/>
                <a:cs typeface="Verdana"/>
              </a:rPr>
              <a:t>a</a:t>
            </a:r>
            <a:r>
              <a:rPr sz="2750" spc="130" dirty="0">
                <a:solidFill>
                  <a:srgbClr val="27316F"/>
                </a:solidFill>
                <a:latin typeface="Verdana"/>
                <a:cs typeface="Verdana"/>
              </a:rPr>
              <a:t>n</a:t>
            </a:r>
            <a:r>
              <a:rPr sz="2750" spc="160" dirty="0">
                <a:solidFill>
                  <a:srgbClr val="27316F"/>
                </a:solidFill>
                <a:latin typeface="Verdana"/>
                <a:cs typeface="Verdana"/>
              </a:rPr>
              <a:t>d</a:t>
            </a:r>
            <a:r>
              <a:rPr sz="2750" spc="30" dirty="0">
                <a:solidFill>
                  <a:srgbClr val="27316F"/>
                </a:solidFill>
                <a:latin typeface="Verdana"/>
                <a:cs typeface="Verdana"/>
              </a:rPr>
              <a:t>e</a:t>
            </a:r>
            <a:r>
              <a:rPr sz="2750" spc="-15" dirty="0">
                <a:solidFill>
                  <a:srgbClr val="27316F"/>
                </a:solidFill>
                <a:latin typeface="Verdana"/>
                <a:cs typeface="Verdana"/>
              </a:rPr>
              <a:t>la</a:t>
            </a:r>
            <a:r>
              <a:rPr sz="2750" spc="-245" dirty="0">
                <a:solidFill>
                  <a:srgbClr val="27316F"/>
                </a:solidFill>
                <a:latin typeface="Verdana"/>
                <a:cs typeface="Verdana"/>
              </a:rPr>
              <a:t> </a:t>
            </a:r>
            <a:r>
              <a:rPr sz="2750" spc="-20" dirty="0">
                <a:solidFill>
                  <a:srgbClr val="27316F"/>
                </a:solidFill>
                <a:latin typeface="Verdana"/>
                <a:cs typeface="Verdana"/>
              </a:rPr>
              <a:t>a</a:t>
            </a:r>
            <a:r>
              <a:rPr sz="2750" spc="160" dirty="0">
                <a:solidFill>
                  <a:srgbClr val="27316F"/>
                </a:solidFill>
                <a:latin typeface="Verdana"/>
                <a:cs typeface="Verdana"/>
              </a:rPr>
              <a:t>d</a:t>
            </a:r>
            <a:r>
              <a:rPr sz="2750" spc="-20" dirty="0">
                <a:solidFill>
                  <a:srgbClr val="27316F"/>
                </a:solidFill>
                <a:latin typeface="Verdana"/>
                <a:cs typeface="Verdana"/>
              </a:rPr>
              <a:t>a</a:t>
            </a:r>
            <a:r>
              <a:rPr sz="2750" spc="-15" dirty="0">
                <a:solidFill>
                  <a:srgbClr val="27316F"/>
                </a:solidFill>
                <a:latin typeface="Verdana"/>
                <a:cs typeface="Verdana"/>
              </a:rPr>
              <a:t>l</a:t>
            </a:r>
            <a:r>
              <a:rPr sz="2750" spc="-20" dirty="0">
                <a:solidFill>
                  <a:srgbClr val="27316F"/>
                </a:solidFill>
                <a:latin typeface="Verdana"/>
                <a:cs typeface="Verdana"/>
              </a:rPr>
              <a:t>a</a:t>
            </a:r>
            <a:r>
              <a:rPr sz="2750" spc="135" dirty="0">
                <a:solidFill>
                  <a:srgbClr val="27316F"/>
                </a:solidFill>
                <a:latin typeface="Verdana"/>
                <a:cs typeface="Verdana"/>
              </a:rPr>
              <a:t>h</a:t>
            </a:r>
            <a:r>
              <a:rPr sz="2750" spc="-245" dirty="0">
                <a:solidFill>
                  <a:srgbClr val="27316F"/>
                </a:solidFill>
                <a:latin typeface="Verdana"/>
                <a:cs typeface="Verdana"/>
              </a:rPr>
              <a:t> </a:t>
            </a:r>
            <a:r>
              <a:rPr sz="2750" spc="95" dirty="0">
                <a:solidFill>
                  <a:srgbClr val="27316F"/>
                </a:solidFill>
                <a:latin typeface="Verdana"/>
                <a:cs typeface="Verdana"/>
              </a:rPr>
              <a:t>c</a:t>
            </a:r>
            <a:r>
              <a:rPr sz="2750" spc="65" dirty="0">
                <a:solidFill>
                  <a:srgbClr val="27316F"/>
                </a:solidFill>
                <a:latin typeface="Verdana"/>
                <a:cs typeface="Verdana"/>
              </a:rPr>
              <a:t>o</a:t>
            </a:r>
            <a:r>
              <a:rPr sz="2750" spc="130" dirty="0">
                <a:solidFill>
                  <a:srgbClr val="27316F"/>
                </a:solidFill>
                <a:latin typeface="Verdana"/>
                <a:cs typeface="Verdana"/>
              </a:rPr>
              <a:t>n</a:t>
            </a:r>
            <a:r>
              <a:rPr sz="2750" spc="-15" dirty="0">
                <a:solidFill>
                  <a:srgbClr val="27316F"/>
                </a:solidFill>
                <a:latin typeface="Verdana"/>
                <a:cs typeface="Verdana"/>
              </a:rPr>
              <a:t>t</a:t>
            </a:r>
            <a:r>
              <a:rPr sz="2750" spc="65" dirty="0">
                <a:solidFill>
                  <a:srgbClr val="27316F"/>
                </a:solidFill>
                <a:latin typeface="Verdana"/>
                <a:cs typeface="Verdana"/>
              </a:rPr>
              <a:t>o</a:t>
            </a:r>
            <a:r>
              <a:rPr sz="2750" spc="95" dirty="0">
                <a:solidFill>
                  <a:srgbClr val="27316F"/>
                </a:solidFill>
                <a:latin typeface="Verdana"/>
                <a:cs typeface="Verdana"/>
              </a:rPr>
              <a:t>h  </a:t>
            </a:r>
            <a:r>
              <a:rPr sz="2750" b="1" spc="-15" dirty="0">
                <a:solidFill>
                  <a:srgbClr val="27316F"/>
                </a:solidFill>
                <a:latin typeface="Verdana"/>
                <a:cs typeface="Verdana"/>
              </a:rPr>
              <a:t>p</a:t>
            </a:r>
            <a:r>
              <a:rPr sz="2750" b="1" spc="-85" dirty="0">
                <a:solidFill>
                  <a:srgbClr val="27316F"/>
                </a:solidFill>
                <a:latin typeface="Verdana"/>
                <a:cs typeface="Verdana"/>
              </a:rPr>
              <a:t>e</a:t>
            </a:r>
            <a:r>
              <a:rPr sz="2750" b="1" spc="-5" dirty="0">
                <a:solidFill>
                  <a:srgbClr val="27316F"/>
                </a:solidFill>
                <a:latin typeface="Verdana"/>
                <a:cs typeface="Verdana"/>
              </a:rPr>
              <a:t>m</a:t>
            </a:r>
            <a:r>
              <a:rPr sz="2750" b="1" spc="-110" dirty="0">
                <a:solidFill>
                  <a:srgbClr val="27316F"/>
                </a:solidFill>
                <a:latin typeface="Verdana"/>
                <a:cs typeface="Verdana"/>
              </a:rPr>
              <a:t>i</a:t>
            </a:r>
            <a:r>
              <a:rPr sz="2750" b="1" spc="-5" dirty="0">
                <a:solidFill>
                  <a:srgbClr val="27316F"/>
                </a:solidFill>
                <a:latin typeface="Verdana"/>
                <a:cs typeface="Verdana"/>
              </a:rPr>
              <a:t>m</a:t>
            </a:r>
            <a:r>
              <a:rPr sz="2750" b="1" spc="-15" dirty="0">
                <a:solidFill>
                  <a:srgbClr val="27316F"/>
                </a:solidFill>
                <a:latin typeface="Verdana"/>
                <a:cs typeface="Verdana"/>
              </a:rPr>
              <a:t>p</a:t>
            </a:r>
            <a:r>
              <a:rPr sz="2750" b="1" spc="-110" dirty="0">
                <a:solidFill>
                  <a:srgbClr val="27316F"/>
                </a:solidFill>
                <a:latin typeface="Verdana"/>
                <a:cs typeface="Verdana"/>
              </a:rPr>
              <a:t>i</a:t>
            </a:r>
            <a:r>
              <a:rPr sz="2750" b="1" spc="-45" dirty="0">
                <a:solidFill>
                  <a:srgbClr val="27316F"/>
                </a:solidFill>
                <a:latin typeface="Verdana"/>
                <a:cs typeface="Verdana"/>
              </a:rPr>
              <a:t>n</a:t>
            </a:r>
            <a:r>
              <a:rPr sz="2750" b="1" spc="-215" dirty="0">
                <a:solidFill>
                  <a:srgbClr val="27316F"/>
                </a:solidFill>
                <a:latin typeface="Verdana"/>
                <a:cs typeface="Verdana"/>
              </a:rPr>
              <a:t> </a:t>
            </a:r>
            <a:r>
              <a:rPr sz="2750" spc="-170" dirty="0">
                <a:solidFill>
                  <a:srgbClr val="27316F"/>
                </a:solidFill>
                <a:latin typeface="Verdana"/>
                <a:cs typeface="Verdana"/>
              </a:rPr>
              <a:t>y</a:t>
            </a:r>
            <a:r>
              <a:rPr sz="2750" spc="-20" dirty="0">
                <a:solidFill>
                  <a:srgbClr val="27316F"/>
                </a:solidFill>
                <a:latin typeface="Verdana"/>
                <a:cs typeface="Verdana"/>
              </a:rPr>
              <a:t>a</a:t>
            </a:r>
            <a:r>
              <a:rPr sz="2750" spc="130" dirty="0">
                <a:solidFill>
                  <a:srgbClr val="27316F"/>
                </a:solidFill>
                <a:latin typeface="Verdana"/>
                <a:cs typeface="Verdana"/>
              </a:rPr>
              <a:t>n</a:t>
            </a:r>
            <a:r>
              <a:rPr sz="2750" spc="185" dirty="0">
                <a:solidFill>
                  <a:srgbClr val="27316F"/>
                </a:solidFill>
                <a:latin typeface="Verdana"/>
                <a:cs typeface="Verdana"/>
              </a:rPr>
              <a:t>g</a:t>
            </a:r>
            <a:r>
              <a:rPr sz="2750" spc="-245" dirty="0">
                <a:solidFill>
                  <a:srgbClr val="27316F"/>
                </a:solidFill>
                <a:latin typeface="Verdana"/>
                <a:cs typeface="Verdana"/>
              </a:rPr>
              <a:t> </a:t>
            </a:r>
            <a:r>
              <a:rPr sz="2750" spc="35" dirty="0">
                <a:solidFill>
                  <a:srgbClr val="27316F"/>
                </a:solidFill>
                <a:latin typeface="Verdana"/>
                <a:cs typeface="Verdana"/>
              </a:rPr>
              <a:t>t</a:t>
            </a:r>
            <a:r>
              <a:rPr sz="2750" spc="-20" dirty="0">
                <a:solidFill>
                  <a:srgbClr val="27316F"/>
                </a:solidFill>
                <a:latin typeface="Verdana"/>
                <a:cs typeface="Verdana"/>
              </a:rPr>
              <a:t>a</a:t>
            </a:r>
            <a:r>
              <a:rPr sz="2750" spc="35" dirty="0">
                <a:solidFill>
                  <a:srgbClr val="27316F"/>
                </a:solidFill>
                <a:latin typeface="Verdana"/>
                <a:cs typeface="Verdana"/>
              </a:rPr>
              <a:t>k</a:t>
            </a:r>
            <a:r>
              <a:rPr sz="2750" spc="-245" dirty="0">
                <a:solidFill>
                  <a:srgbClr val="27316F"/>
                </a:solidFill>
                <a:latin typeface="Verdana"/>
                <a:cs typeface="Verdana"/>
              </a:rPr>
              <a:t> </a:t>
            </a:r>
            <a:r>
              <a:rPr sz="2750" spc="-15" dirty="0">
                <a:solidFill>
                  <a:srgbClr val="27316F"/>
                </a:solidFill>
                <a:latin typeface="Verdana"/>
                <a:cs typeface="Verdana"/>
              </a:rPr>
              <a:t>t</a:t>
            </a:r>
            <a:r>
              <a:rPr sz="2750" spc="30" dirty="0">
                <a:solidFill>
                  <a:srgbClr val="27316F"/>
                </a:solidFill>
                <a:latin typeface="Verdana"/>
                <a:cs typeface="Verdana"/>
              </a:rPr>
              <a:t>e</a:t>
            </a:r>
            <a:r>
              <a:rPr sz="2750" spc="-105" dirty="0">
                <a:solidFill>
                  <a:srgbClr val="27316F"/>
                </a:solidFill>
                <a:latin typeface="Verdana"/>
                <a:cs typeface="Verdana"/>
              </a:rPr>
              <a:t>r</a:t>
            </a:r>
            <a:r>
              <a:rPr sz="2750" spc="180" dirty="0">
                <a:solidFill>
                  <a:srgbClr val="27316F"/>
                </a:solidFill>
                <a:latin typeface="Verdana"/>
                <a:cs typeface="Verdana"/>
              </a:rPr>
              <a:t>g</a:t>
            </a:r>
            <a:r>
              <a:rPr sz="2750" spc="25" dirty="0">
                <a:solidFill>
                  <a:srgbClr val="27316F"/>
                </a:solidFill>
                <a:latin typeface="Verdana"/>
                <a:cs typeface="Verdana"/>
              </a:rPr>
              <a:t>o</a:t>
            </a:r>
            <a:r>
              <a:rPr sz="2750" spc="-170" dirty="0">
                <a:solidFill>
                  <a:srgbClr val="27316F"/>
                </a:solidFill>
                <a:latin typeface="Verdana"/>
                <a:cs typeface="Verdana"/>
              </a:rPr>
              <a:t>y</a:t>
            </a:r>
            <a:r>
              <a:rPr sz="2750" spc="-20" dirty="0">
                <a:solidFill>
                  <a:srgbClr val="27316F"/>
                </a:solidFill>
                <a:latin typeface="Verdana"/>
                <a:cs typeface="Verdana"/>
              </a:rPr>
              <a:t>a</a:t>
            </a:r>
            <a:r>
              <a:rPr sz="2750" spc="130" dirty="0">
                <a:solidFill>
                  <a:srgbClr val="27316F"/>
                </a:solidFill>
                <a:latin typeface="Verdana"/>
                <a:cs typeface="Verdana"/>
              </a:rPr>
              <a:t>h</a:t>
            </a:r>
            <a:r>
              <a:rPr sz="2750" spc="5" dirty="0">
                <a:solidFill>
                  <a:srgbClr val="27316F"/>
                </a:solidFill>
                <a:latin typeface="Verdana"/>
                <a:cs typeface="Verdana"/>
              </a:rPr>
              <a:t>k</a:t>
            </a:r>
            <a:r>
              <a:rPr sz="2750" spc="-20" dirty="0">
                <a:solidFill>
                  <a:srgbClr val="27316F"/>
                </a:solidFill>
                <a:latin typeface="Verdana"/>
                <a:cs typeface="Verdana"/>
              </a:rPr>
              <a:t>a</a:t>
            </a:r>
            <a:r>
              <a:rPr sz="2750" spc="130" dirty="0">
                <a:solidFill>
                  <a:srgbClr val="27316F"/>
                </a:solidFill>
                <a:latin typeface="Verdana"/>
                <a:cs typeface="Verdana"/>
              </a:rPr>
              <a:t>n</a:t>
            </a:r>
            <a:r>
              <a:rPr sz="2750" spc="-405" dirty="0">
                <a:solidFill>
                  <a:srgbClr val="27316F"/>
                </a:solidFill>
                <a:latin typeface="Verdana"/>
                <a:cs typeface="Verdana"/>
              </a:rPr>
              <a:t>.  </a:t>
            </a:r>
            <a:r>
              <a:rPr sz="2750" spc="165" dirty="0">
                <a:solidFill>
                  <a:srgbClr val="27316F"/>
                </a:solidFill>
                <a:latin typeface="Verdana"/>
                <a:cs typeface="Verdana"/>
              </a:rPr>
              <a:t>D</a:t>
            </a:r>
            <a:r>
              <a:rPr sz="2750" spc="30" dirty="0">
                <a:solidFill>
                  <a:srgbClr val="27316F"/>
                </a:solidFill>
                <a:latin typeface="Verdana"/>
                <a:cs typeface="Verdana"/>
              </a:rPr>
              <a:t>e</a:t>
            </a:r>
            <a:r>
              <a:rPr sz="2750" spc="130" dirty="0">
                <a:solidFill>
                  <a:srgbClr val="27316F"/>
                </a:solidFill>
                <a:latin typeface="Verdana"/>
                <a:cs typeface="Verdana"/>
              </a:rPr>
              <a:t>n</a:t>
            </a:r>
            <a:r>
              <a:rPr sz="2750" spc="180" dirty="0">
                <a:solidFill>
                  <a:srgbClr val="27316F"/>
                </a:solidFill>
                <a:latin typeface="Verdana"/>
                <a:cs typeface="Verdana"/>
              </a:rPr>
              <a:t>g</a:t>
            </a:r>
            <a:r>
              <a:rPr sz="2750" spc="-20" dirty="0">
                <a:solidFill>
                  <a:srgbClr val="27316F"/>
                </a:solidFill>
                <a:latin typeface="Verdana"/>
                <a:cs typeface="Verdana"/>
              </a:rPr>
              <a:t>a</a:t>
            </a:r>
            <a:r>
              <a:rPr sz="2750" spc="135" dirty="0">
                <a:solidFill>
                  <a:srgbClr val="27316F"/>
                </a:solidFill>
                <a:latin typeface="Verdana"/>
                <a:cs typeface="Verdana"/>
              </a:rPr>
              <a:t>n</a:t>
            </a:r>
            <a:r>
              <a:rPr sz="2750" spc="-240" dirty="0">
                <a:solidFill>
                  <a:srgbClr val="27316F"/>
                </a:solidFill>
                <a:latin typeface="Verdana"/>
                <a:cs typeface="Verdana"/>
              </a:rPr>
              <a:t> </a:t>
            </a:r>
            <a:r>
              <a:rPr sz="2750" b="1" spc="-80" dirty="0">
                <a:solidFill>
                  <a:srgbClr val="27316F"/>
                </a:solidFill>
                <a:latin typeface="Verdana"/>
                <a:cs typeface="Verdana"/>
              </a:rPr>
              <a:t>k</a:t>
            </a:r>
            <a:r>
              <a:rPr sz="2750" b="1" spc="-85" dirty="0">
                <a:solidFill>
                  <a:srgbClr val="27316F"/>
                </a:solidFill>
                <a:latin typeface="Verdana"/>
                <a:cs typeface="Verdana"/>
              </a:rPr>
              <a:t>e</a:t>
            </a:r>
            <a:r>
              <a:rPr sz="2750" b="1" spc="-100" dirty="0">
                <a:solidFill>
                  <a:srgbClr val="27316F"/>
                </a:solidFill>
                <a:latin typeface="Verdana"/>
                <a:cs typeface="Verdana"/>
              </a:rPr>
              <a:t>t</a:t>
            </a:r>
            <a:r>
              <a:rPr sz="2750" b="1" spc="-85" dirty="0">
                <a:solidFill>
                  <a:srgbClr val="27316F"/>
                </a:solidFill>
                <a:latin typeface="Verdana"/>
                <a:cs typeface="Verdana"/>
              </a:rPr>
              <a:t>e</a:t>
            </a:r>
            <a:r>
              <a:rPr sz="2750" b="1" spc="-45" dirty="0">
                <a:solidFill>
                  <a:srgbClr val="27316F"/>
                </a:solidFill>
                <a:latin typeface="Verdana"/>
                <a:cs typeface="Verdana"/>
              </a:rPr>
              <a:t>k</a:t>
            </a:r>
            <a:r>
              <a:rPr sz="2750" b="1" spc="-60" dirty="0">
                <a:solidFill>
                  <a:srgbClr val="27316F"/>
                </a:solidFill>
                <a:latin typeface="Verdana"/>
                <a:cs typeface="Verdana"/>
              </a:rPr>
              <a:t>u</a:t>
            </a:r>
            <a:r>
              <a:rPr sz="2750" b="1" spc="-50" dirty="0">
                <a:solidFill>
                  <a:srgbClr val="27316F"/>
                </a:solidFill>
                <a:latin typeface="Verdana"/>
                <a:cs typeface="Verdana"/>
              </a:rPr>
              <a:t>n</a:t>
            </a:r>
            <a:r>
              <a:rPr sz="2750" b="1" spc="-135" dirty="0">
                <a:solidFill>
                  <a:srgbClr val="27316F"/>
                </a:solidFill>
                <a:latin typeface="Verdana"/>
                <a:cs typeface="Verdana"/>
              </a:rPr>
              <a:t>a</a:t>
            </a:r>
            <a:r>
              <a:rPr sz="2750" b="1" spc="-45" dirty="0">
                <a:solidFill>
                  <a:srgbClr val="27316F"/>
                </a:solidFill>
                <a:latin typeface="Verdana"/>
                <a:cs typeface="Verdana"/>
              </a:rPr>
              <a:t>n</a:t>
            </a:r>
            <a:r>
              <a:rPr sz="2750" b="1" spc="-215" dirty="0">
                <a:solidFill>
                  <a:srgbClr val="27316F"/>
                </a:solidFill>
                <a:latin typeface="Verdana"/>
                <a:cs typeface="Verdana"/>
              </a:rPr>
              <a:t> </a:t>
            </a:r>
            <a:r>
              <a:rPr sz="2750" spc="160" dirty="0">
                <a:solidFill>
                  <a:srgbClr val="27316F"/>
                </a:solidFill>
                <a:latin typeface="Verdana"/>
                <a:cs typeface="Verdana"/>
              </a:rPr>
              <a:t>d</a:t>
            </a:r>
            <a:r>
              <a:rPr sz="2750" spc="-20" dirty="0">
                <a:solidFill>
                  <a:srgbClr val="27316F"/>
                </a:solidFill>
                <a:latin typeface="Verdana"/>
                <a:cs typeface="Verdana"/>
              </a:rPr>
              <a:t>a</a:t>
            </a:r>
            <a:r>
              <a:rPr sz="2750" spc="95" dirty="0">
                <a:solidFill>
                  <a:srgbClr val="27316F"/>
                </a:solidFill>
                <a:latin typeface="Verdana"/>
                <a:cs typeface="Verdana"/>
              </a:rPr>
              <a:t>n  </a:t>
            </a:r>
            <a:r>
              <a:rPr sz="2750" b="1" spc="-15" dirty="0">
                <a:solidFill>
                  <a:srgbClr val="27316F"/>
                </a:solidFill>
                <a:latin typeface="Verdana"/>
                <a:cs typeface="Verdana"/>
              </a:rPr>
              <a:t>p</a:t>
            </a:r>
            <a:r>
              <a:rPr sz="2750" b="1" spc="-85" dirty="0">
                <a:solidFill>
                  <a:srgbClr val="27316F"/>
                </a:solidFill>
                <a:latin typeface="Verdana"/>
                <a:cs typeface="Verdana"/>
              </a:rPr>
              <a:t>e</a:t>
            </a:r>
            <a:r>
              <a:rPr sz="2750" b="1" spc="-35" dirty="0">
                <a:solidFill>
                  <a:srgbClr val="27316F"/>
                </a:solidFill>
                <a:latin typeface="Verdana"/>
                <a:cs typeface="Verdana"/>
              </a:rPr>
              <a:t>n</a:t>
            </a:r>
            <a:r>
              <a:rPr sz="2750" b="1" spc="10" dirty="0">
                <a:solidFill>
                  <a:srgbClr val="27316F"/>
                </a:solidFill>
                <a:latin typeface="Verdana"/>
                <a:cs typeface="Verdana"/>
              </a:rPr>
              <a:t>g</a:t>
            </a:r>
            <a:r>
              <a:rPr sz="2750" b="1" spc="-80" dirty="0">
                <a:solidFill>
                  <a:srgbClr val="27316F"/>
                </a:solidFill>
                <a:latin typeface="Verdana"/>
                <a:cs typeface="Verdana"/>
              </a:rPr>
              <a:t>o</a:t>
            </a:r>
            <a:r>
              <a:rPr sz="2750" b="1" spc="-190" dirty="0">
                <a:solidFill>
                  <a:srgbClr val="27316F"/>
                </a:solidFill>
                <a:latin typeface="Verdana"/>
                <a:cs typeface="Verdana"/>
              </a:rPr>
              <a:t>r</a:t>
            </a:r>
            <a:r>
              <a:rPr sz="2750" b="1" spc="-40" dirty="0">
                <a:solidFill>
                  <a:srgbClr val="27316F"/>
                </a:solidFill>
                <a:latin typeface="Verdana"/>
                <a:cs typeface="Verdana"/>
              </a:rPr>
              <a:t>b</a:t>
            </a:r>
            <a:r>
              <a:rPr sz="2750" b="1" spc="-135" dirty="0">
                <a:solidFill>
                  <a:srgbClr val="27316F"/>
                </a:solidFill>
                <a:latin typeface="Verdana"/>
                <a:cs typeface="Verdana"/>
              </a:rPr>
              <a:t>a</a:t>
            </a:r>
            <a:r>
              <a:rPr sz="2750" b="1" spc="-50" dirty="0">
                <a:solidFill>
                  <a:srgbClr val="27316F"/>
                </a:solidFill>
                <a:latin typeface="Verdana"/>
                <a:cs typeface="Verdana"/>
              </a:rPr>
              <a:t>n</a:t>
            </a:r>
            <a:r>
              <a:rPr sz="2750" b="1" spc="-135" dirty="0">
                <a:solidFill>
                  <a:srgbClr val="27316F"/>
                </a:solidFill>
                <a:latin typeface="Verdana"/>
                <a:cs typeface="Verdana"/>
              </a:rPr>
              <a:t>a</a:t>
            </a:r>
            <a:r>
              <a:rPr sz="2750" b="1" spc="-50" dirty="0">
                <a:solidFill>
                  <a:srgbClr val="27316F"/>
                </a:solidFill>
                <a:latin typeface="Verdana"/>
                <a:cs typeface="Verdana"/>
              </a:rPr>
              <a:t>n</a:t>
            </a:r>
            <a:r>
              <a:rPr sz="2750" spc="-415" dirty="0">
                <a:solidFill>
                  <a:srgbClr val="27316F"/>
                </a:solidFill>
                <a:latin typeface="Verdana"/>
                <a:cs typeface="Verdana"/>
              </a:rPr>
              <a:t>,</a:t>
            </a:r>
            <a:r>
              <a:rPr sz="2750" spc="-245" dirty="0">
                <a:solidFill>
                  <a:srgbClr val="27316F"/>
                </a:solidFill>
                <a:latin typeface="Verdana"/>
                <a:cs typeface="Verdana"/>
              </a:rPr>
              <a:t> </a:t>
            </a:r>
            <a:r>
              <a:rPr sz="2750" spc="160" dirty="0">
                <a:solidFill>
                  <a:srgbClr val="27316F"/>
                </a:solidFill>
                <a:latin typeface="Verdana"/>
                <a:cs typeface="Verdana"/>
              </a:rPr>
              <a:t>b</a:t>
            </a:r>
            <a:r>
              <a:rPr sz="2750" spc="30" dirty="0">
                <a:solidFill>
                  <a:srgbClr val="27316F"/>
                </a:solidFill>
                <a:latin typeface="Verdana"/>
                <a:cs typeface="Verdana"/>
              </a:rPr>
              <a:t>e</a:t>
            </a:r>
            <a:r>
              <a:rPr sz="2750" spc="-15" dirty="0">
                <a:solidFill>
                  <a:srgbClr val="27316F"/>
                </a:solidFill>
                <a:latin typeface="Verdana"/>
                <a:cs typeface="Verdana"/>
              </a:rPr>
              <a:t>li</a:t>
            </a:r>
            <a:r>
              <a:rPr sz="2750" spc="-20" dirty="0">
                <a:solidFill>
                  <a:srgbClr val="27316F"/>
                </a:solidFill>
                <a:latin typeface="Verdana"/>
                <a:cs typeface="Verdana"/>
              </a:rPr>
              <a:t>a</a:t>
            </a:r>
            <a:r>
              <a:rPr sz="2750" spc="85" dirty="0">
                <a:solidFill>
                  <a:srgbClr val="27316F"/>
                </a:solidFill>
                <a:latin typeface="Verdana"/>
                <a:cs typeface="Verdana"/>
              </a:rPr>
              <a:t>u  </a:t>
            </a:r>
            <a:r>
              <a:rPr sz="2750" spc="260" dirty="0">
                <a:solidFill>
                  <a:srgbClr val="27316F"/>
                </a:solidFill>
                <a:latin typeface="Verdana"/>
                <a:cs typeface="Verdana"/>
              </a:rPr>
              <a:t>m</a:t>
            </a:r>
            <a:r>
              <a:rPr sz="2750" spc="30" dirty="0">
                <a:solidFill>
                  <a:srgbClr val="27316F"/>
                </a:solidFill>
                <a:latin typeface="Verdana"/>
                <a:cs typeface="Verdana"/>
              </a:rPr>
              <a:t>e</a:t>
            </a:r>
            <a:r>
              <a:rPr sz="2750" spc="260" dirty="0">
                <a:solidFill>
                  <a:srgbClr val="27316F"/>
                </a:solidFill>
                <a:latin typeface="Verdana"/>
                <a:cs typeface="Verdana"/>
              </a:rPr>
              <a:t>m</a:t>
            </a:r>
            <a:r>
              <a:rPr sz="2750" spc="160" dirty="0">
                <a:solidFill>
                  <a:srgbClr val="27316F"/>
                </a:solidFill>
                <a:latin typeface="Verdana"/>
                <a:cs typeface="Verdana"/>
              </a:rPr>
              <a:t>p</a:t>
            </a:r>
            <a:r>
              <a:rPr sz="2750" spc="30" dirty="0">
                <a:solidFill>
                  <a:srgbClr val="27316F"/>
                </a:solidFill>
                <a:latin typeface="Verdana"/>
                <a:cs typeface="Verdana"/>
              </a:rPr>
              <a:t>e</a:t>
            </a:r>
            <a:r>
              <a:rPr sz="2750" spc="-70" dirty="0">
                <a:solidFill>
                  <a:srgbClr val="27316F"/>
                </a:solidFill>
                <a:latin typeface="Verdana"/>
                <a:cs typeface="Verdana"/>
              </a:rPr>
              <a:t>r</a:t>
            </a:r>
            <a:r>
              <a:rPr sz="2750" spc="-195" dirty="0">
                <a:solidFill>
                  <a:srgbClr val="27316F"/>
                </a:solidFill>
                <a:latin typeface="Verdana"/>
                <a:cs typeface="Verdana"/>
              </a:rPr>
              <a:t>j</a:t>
            </a:r>
            <a:r>
              <a:rPr sz="2750" spc="114" dirty="0">
                <a:solidFill>
                  <a:srgbClr val="27316F"/>
                </a:solidFill>
                <a:latin typeface="Verdana"/>
                <a:cs typeface="Verdana"/>
              </a:rPr>
              <a:t>u</a:t>
            </a:r>
            <a:r>
              <a:rPr sz="2750" spc="-20" dirty="0">
                <a:solidFill>
                  <a:srgbClr val="27316F"/>
                </a:solidFill>
                <a:latin typeface="Verdana"/>
                <a:cs typeface="Verdana"/>
              </a:rPr>
              <a:t>a</a:t>
            </a:r>
            <a:r>
              <a:rPr sz="2750" spc="130" dirty="0">
                <a:solidFill>
                  <a:srgbClr val="27316F"/>
                </a:solidFill>
                <a:latin typeface="Verdana"/>
                <a:cs typeface="Verdana"/>
              </a:rPr>
              <a:t>n</a:t>
            </a:r>
            <a:r>
              <a:rPr sz="2750" spc="180" dirty="0">
                <a:solidFill>
                  <a:srgbClr val="27316F"/>
                </a:solidFill>
                <a:latin typeface="Verdana"/>
                <a:cs typeface="Verdana"/>
              </a:rPr>
              <a:t>g</a:t>
            </a:r>
            <a:r>
              <a:rPr sz="2750" spc="5" dirty="0">
                <a:solidFill>
                  <a:srgbClr val="27316F"/>
                </a:solidFill>
                <a:latin typeface="Verdana"/>
                <a:cs typeface="Verdana"/>
              </a:rPr>
              <a:t>k</a:t>
            </a:r>
            <a:r>
              <a:rPr sz="2750" spc="-20" dirty="0">
                <a:solidFill>
                  <a:srgbClr val="27316F"/>
                </a:solidFill>
                <a:latin typeface="Verdana"/>
                <a:cs typeface="Verdana"/>
              </a:rPr>
              <a:t>a</a:t>
            </a:r>
            <a:r>
              <a:rPr sz="2750" spc="135" dirty="0">
                <a:solidFill>
                  <a:srgbClr val="27316F"/>
                </a:solidFill>
                <a:latin typeface="Verdana"/>
                <a:cs typeface="Verdana"/>
              </a:rPr>
              <a:t>n</a:t>
            </a:r>
            <a:r>
              <a:rPr sz="2750" spc="-240" dirty="0">
                <a:solidFill>
                  <a:srgbClr val="27316F"/>
                </a:solidFill>
                <a:latin typeface="Verdana"/>
                <a:cs typeface="Verdana"/>
              </a:rPr>
              <a:t> </a:t>
            </a:r>
            <a:r>
              <a:rPr sz="2750" b="1" spc="-80" dirty="0">
                <a:solidFill>
                  <a:srgbClr val="27316F"/>
                </a:solidFill>
                <a:latin typeface="Verdana"/>
                <a:cs typeface="Verdana"/>
              </a:rPr>
              <a:t>k</a:t>
            </a:r>
            <a:r>
              <a:rPr sz="2750" b="1" spc="-125" dirty="0">
                <a:solidFill>
                  <a:srgbClr val="27316F"/>
                </a:solidFill>
                <a:latin typeface="Verdana"/>
                <a:cs typeface="Verdana"/>
              </a:rPr>
              <a:t>e</a:t>
            </a:r>
            <a:r>
              <a:rPr sz="2750" b="1" spc="-120" dirty="0">
                <a:solidFill>
                  <a:srgbClr val="27316F"/>
                </a:solidFill>
                <a:latin typeface="Verdana"/>
                <a:cs typeface="Verdana"/>
              </a:rPr>
              <a:t>a</a:t>
            </a:r>
            <a:r>
              <a:rPr sz="2750" b="1" spc="-10" dirty="0">
                <a:solidFill>
                  <a:srgbClr val="27316F"/>
                </a:solidFill>
                <a:latin typeface="Verdana"/>
                <a:cs typeface="Verdana"/>
              </a:rPr>
              <a:t>d</a:t>
            </a:r>
            <a:r>
              <a:rPr sz="2750" b="1" spc="-110" dirty="0">
                <a:solidFill>
                  <a:srgbClr val="27316F"/>
                </a:solidFill>
                <a:latin typeface="Verdana"/>
                <a:cs typeface="Verdana"/>
              </a:rPr>
              <a:t>il</a:t>
            </a:r>
            <a:r>
              <a:rPr sz="2750" b="1" spc="-135" dirty="0">
                <a:solidFill>
                  <a:srgbClr val="27316F"/>
                </a:solidFill>
                <a:latin typeface="Verdana"/>
                <a:cs typeface="Verdana"/>
              </a:rPr>
              <a:t>a</a:t>
            </a:r>
            <a:r>
              <a:rPr sz="2750" b="1" spc="-45" dirty="0">
                <a:solidFill>
                  <a:srgbClr val="27316F"/>
                </a:solidFill>
                <a:latin typeface="Verdana"/>
                <a:cs typeface="Verdana"/>
              </a:rPr>
              <a:t>n</a:t>
            </a:r>
            <a:r>
              <a:rPr sz="2750" b="1" spc="-215" dirty="0">
                <a:solidFill>
                  <a:srgbClr val="27316F"/>
                </a:solidFill>
                <a:latin typeface="Verdana"/>
                <a:cs typeface="Verdana"/>
              </a:rPr>
              <a:t> </a:t>
            </a:r>
            <a:r>
              <a:rPr sz="2750" spc="160" dirty="0">
                <a:solidFill>
                  <a:srgbClr val="27316F"/>
                </a:solidFill>
                <a:latin typeface="Verdana"/>
                <a:cs typeface="Verdana"/>
              </a:rPr>
              <a:t>d</a:t>
            </a:r>
            <a:r>
              <a:rPr sz="2750" spc="-20" dirty="0">
                <a:solidFill>
                  <a:srgbClr val="27316F"/>
                </a:solidFill>
                <a:latin typeface="Verdana"/>
                <a:cs typeface="Verdana"/>
              </a:rPr>
              <a:t>a</a:t>
            </a:r>
            <a:r>
              <a:rPr sz="2750" spc="95" dirty="0">
                <a:solidFill>
                  <a:srgbClr val="27316F"/>
                </a:solidFill>
                <a:latin typeface="Verdana"/>
                <a:cs typeface="Verdana"/>
              </a:rPr>
              <a:t>n  </a:t>
            </a:r>
            <a:r>
              <a:rPr sz="2750" b="1" spc="-120" dirty="0">
                <a:solidFill>
                  <a:srgbClr val="27316F"/>
                </a:solidFill>
                <a:latin typeface="Verdana"/>
                <a:cs typeface="Verdana"/>
              </a:rPr>
              <a:t>kesetaraan </a:t>
            </a:r>
            <a:r>
              <a:rPr sz="2750" spc="75" dirty="0">
                <a:solidFill>
                  <a:srgbClr val="27316F"/>
                </a:solidFill>
                <a:latin typeface="Verdana"/>
                <a:cs typeface="Verdana"/>
              </a:rPr>
              <a:t>di </a:t>
            </a:r>
            <a:r>
              <a:rPr sz="2750" spc="-10" dirty="0">
                <a:solidFill>
                  <a:srgbClr val="27316F"/>
                </a:solidFill>
                <a:latin typeface="Verdana"/>
                <a:cs typeface="Verdana"/>
              </a:rPr>
              <a:t>Afrika </a:t>
            </a:r>
            <a:r>
              <a:rPr sz="2750" spc="-60" dirty="0">
                <a:solidFill>
                  <a:srgbClr val="27316F"/>
                </a:solidFill>
                <a:latin typeface="Verdana"/>
                <a:cs typeface="Verdana"/>
              </a:rPr>
              <a:t>Selatan. </a:t>
            </a:r>
            <a:r>
              <a:rPr sz="2750" spc="15" dirty="0">
                <a:solidFill>
                  <a:srgbClr val="27316F"/>
                </a:solidFill>
                <a:latin typeface="Verdana"/>
                <a:cs typeface="Verdana"/>
              </a:rPr>
              <a:t>Kisah </a:t>
            </a:r>
            <a:r>
              <a:rPr sz="2750" spc="20" dirty="0">
                <a:solidFill>
                  <a:srgbClr val="27316F"/>
                </a:solidFill>
                <a:latin typeface="Verdana"/>
                <a:cs typeface="Verdana"/>
              </a:rPr>
              <a:t> </a:t>
            </a:r>
            <a:r>
              <a:rPr sz="2750" spc="130" dirty="0">
                <a:solidFill>
                  <a:srgbClr val="27316F"/>
                </a:solidFill>
                <a:latin typeface="Verdana"/>
                <a:cs typeface="Verdana"/>
              </a:rPr>
              <a:t>h</a:t>
            </a:r>
            <a:r>
              <a:rPr sz="2750" spc="-15" dirty="0">
                <a:solidFill>
                  <a:srgbClr val="27316F"/>
                </a:solidFill>
                <a:latin typeface="Verdana"/>
                <a:cs typeface="Verdana"/>
              </a:rPr>
              <a:t>i</a:t>
            </a:r>
            <a:r>
              <a:rPr sz="2750" spc="160" dirty="0">
                <a:solidFill>
                  <a:srgbClr val="27316F"/>
                </a:solidFill>
                <a:latin typeface="Verdana"/>
                <a:cs typeface="Verdana"/>
              </a:rPr>
              <a:t>d</a:t>
            </a:r>
            <a:r>
              <a:rPr sz="2750" spc="114" dirty="0">
                <a:solidFill>
                  <a:srgbClr val="27316F"/>
                </a:solidFill>
                <a:latin typeface="Verdana"/>
                <a:cs typeface="Verdana"/>
              </a:rPr>
              <a:t>u</a:t>
            </a:r>
            <a:r>
              <a:rPr sz="2750" spc="160" dirty="0">
                <a:solidFill>
                  <a:srgbClr val="27316F"/>
                </a:solidFill>
                <a:latin typeface="Verdana"/>
                <a:cs typeface="Verdana"/>
              </a:rPr>
              <a:t>p</a:t>
            </a:r>
            <a:r>
              <a:rPr sz="2750" spc="105" dirty="0">
                <a:solidFill>
                  <a:srgbClr val="27316F"/>
                </a:solidFill>
                <a:latin typeface="Verdana"/>
                <a:cs typeface="Verdana"/>
              </a:rPr>
              <a:t>n</a:t>
            </a:r>
            <a:r>
              <a:rPr sz="2750" spc="-170" dirty="0">
                <a:solidFill>
                  <a:srgbClr val="27316F"/>
                </a:solidFill>
                <a:latin typeface="Verdana"/>
                <a:cs typeface="Verdana"/>
              </a:rPr>
              <a:t>y</a:t>
            </a:r>
            <a:r>
              <a:rPr sz="2750" spc="-15" dirty="0">
                <a:solidFill>
                  <a:srgbClr val="27316F"/>
                </a:solidFill>
                <a:latin typeface="Verdana"/>
                <a:cs typeface="Verdana"/>
              </a:rPr>
              <a:t>a</a:t>
            </a:r>
            <a:r>
              <a:rPr sz="2750" spc="-245" dirty="0">
                <a:solidFill>
                  <a:srgbClr val="27316F"/>
                </a:solidFill>
                <a:latin typeface="Verdana"/>
                <a:cs typeface="Verdana"/>
              </a:rPr>
              <a:t> </a:t>
            </a:r>
            <a:r>
              <a:rPr sz="2750" spc="260" dirty="0">
                <a:solidFill>
                  <a:srgbClr val="27316F"/>
                </a:solidFill>
                <a:latin typeface="Verdana"/>
                <a:cs typeface="Verdana"/>
              </a:rPr>
              <a:t>m</a:t>
            </a:r>
            <a:r>
              <a:rPr sz="2750" spc="30" dirty="0">
                <a:solidFill>
                  <a:srgbClr val="27316F"/>
                </a:solidFill>
                <a:latin typeface="Verdana"/>
                <a:cs typeface="Verdana"/>
              </a:rPr>
              <a:t>e</a:t>
            </a:r>
            <a:r>
              <a:rPr sz="2750" spc="130" dirty="0">
                <a:solidFill>
                  <a:srgbClr val="27316F"/>
                </a:solidFill>
                <a:latin typeface="Verdana"/>
                <a:cs typeface="Verdana"/>
              </a:rPr>
              <a:t>n</a:t>
            </a:r>
            <a:r>
              <a:rPr sz="2750" spc="180" dirty="0">
                <a:solidFill>
                  <a:srgbClr val="27316F"/>
                </a:solidFill>
                <a:latin typeface="Verdana"/>
                <a:cs typeface="Verdana"/>
              </a:rPr>
              <a:t>g</a:t>
            </a:r>
            <a:r>
              <a:rPr sz="2750" spc="-20" dirty="0">
                <a:solidFill>
                  <a:srgbClr val="27316F"/>
                </a:solidFill>
                <a:latin typeface="Verdana"/>
                <a:cs typeface="Verdana"/>
              </a:rPr>
              <a:t>a</a:t>
            </a:r>
            <a:r>
              <a:rPr sz="2750" spc="-195" dirty="0">
                <a:solidFill>
                  <a:srgbClr val="27316F"/>
                </a:solidFill>
                <a:latin typeface="Verdana"/>
                <a:cs typeface="Verdana"/>
              </a:rPr>
              <a:t>j</a:t>
            </a:r>
            <a:r>
              <a:rPr sz="2750" spc="-20" dirty="0">
                <a:solidFill>
                  <a:srgbClr val="27316F"/>
                </a:solidFill>
                <a:latin typeface="Verdana"/>
                <a:cs typeface="Verdana"/>
              </a:rPr>
              <a:t>a</a:t>
            </a:r>
            <a:r>
              <a:rPr sz="2750" spc="-90" dirty="0">
                <a:solidFill>
                  <a:srgbClr val="27316F"/>
                </a:solidFill>
                <a:latin typeface="Verdana"/>
                <a:cs typeface="Verdana"/>
              </a:rPr>
              <a:t>r</a:t>
            </a:r>
            <a:r>
              <a:rPr sz="2750" spc="5" dirty="0">
                <a:solidFill>
                  <a:srgbClr val="27316F"/>
                </a:solidFill>
                <a:latin typeface="Verdana"/>
                <a:cs typeface="Verdana"/>
              </a:rPr>
              <a:t>k</a:t>
            </a:r>
            <a:r>
              <a:rPr sz="2750" spc="-20" dirty="0">
                <a:solidFill>
                  <a:srgbClr val="27316F"/>
                </a:solidFill>
                <a:latin typeface="Verdana"/>
                <a:cs typeface="Verdana"/>
              </a:rPr>
              <a:t>a</a:t>
            </a:r>
            <a:r>
              <a:rPr sz="2750" spc="135" dirty="0">
                <a:solidFill>
                  <a:srgbClr val="27316F"/>
                </a:solidFill>
                <a:latin typeface="Verdana"/>
                <a:cs typeface="Verdana"/>
              </a:rPr>
              <a:t>n</a:t>
            </a:r>
            <a:r>
              <a:rPr sz="2750" spc="-245" dirty="0">
                <a:solidFill>
                  <a:srgbClr val="27316F"/>
                </a:solidFill>
                <a:latin typeface="Verdana"/>
                <a:cs typeface="Verdana"/>
              </a:rPr>
              <a:t> </a:t>
            </a:r>
            <a:r>
              <a:rPr sz="2750" spc="30" dirty="0">
                <a:solidFill>
                  <a:srgbClr val="27316F"/>
                </a:solidFill>
                <a:latin typeface="Verdana"/>
                <a:cs typeface="Verdana"/>
              </a:rPr>
              <a:t>k</a:t>
            </a:r>
            <a:r>
              <a:rPr sz="2750" spc="-15" dirty="0">
                <a:solidFill>
                  <a:srgbClr val="27316F"/>
                </a:solidFill>
                <a:latin typeface="Verdana"/>
                <a:cs typeface="Verdana"/>
              </a:rPr>
              <a:t>i</a:t>
            </a:r>
            <a:r>
              <a:rPr sz="2750" spc="35" dirty="0">
                <a:solidFill>
                  <a:srgbClr val="27316F"/>
                </a:solidFill>
                <a:latin typeface="Verdana"/>
                <a:cs typeface="Verdana"/>
              </a:rPr>
              <a:t>t</a:t>
            </a:r>
            <a:r>
              <a:rPr sz="2750" spc="-15" dirty="0">
                <a:solidFill>
                  <a:srgbClr val="27316F"/>
                </a:solidFill>
                <a:latin typeface="Verdana"/>
                <a:cs typeface="Verdana"/>
              </a:rPr>
              <a:t>a</a:t>
            </a:r>
            <a:r>
              <a:rPr sz="2750" spc="-245" dirty="0">
                <a:solidFill>
                  <a:srgbClr val="27316F"/>
                </a:solidFill>
                <a:latin typeface="Verdana"/>
                <a:cs typeface="Verdana"/>
              </a:rPr>
              <a:t> </a:t>
            </a:r>
            <a:r>
              <a:rPr sz="2750" spc="-15" dirty="0">
                <a:solidFill>
                  <a:srgbClr val="27316F"/>
                </a:solidFill>
                <a:latin typeface="Verdana"/>
                <a:cs typeface="Verdana"/>
              </a:rPr>
              <a:t>t</a:t>
            </a:r>
            <a:r>
              <a:rPr sz="2750" spc="30" dirty="0">
                <a:solidFill>
                  <a:srgbClr val="27316F"/>
                </a:solidFill>
                <a:latin typeface="Verdana"/>
                <a:cs typeface="Verdana"/>
              </a:rPr>
              <a:t>e</a:t>
            </a:r>
            <a:r>
              <a:rPr sz="2750" spc="130" dirty="0">
                <a:solidFill>
                  <a:srgbClr val="27316F"/>
                </a:solidFill>
                <a:latin typeface="Verdana"/>
                <a:cs typeface="Verdana"/>
              </a:rPr>
              <a:t>n</a:t>
            </a:r>
            <a:r>
              <a:rPr sz="2750" spc="35" dirty="0">
                <a:solidFill>
                  <a:srgbClr val="27316F"/>
                </a:solidFill>
                <a:latin typeface="Verdana"/>
                <a:cs typeface="Verdana"/>
              </a:rPr>
              <a:t>t</a:t>
            </a:r>
            <a:r>
              <a:rPr sz="2750" spc="-20" dirty="0">
                <a:solidFill>
                  <a:srgbClr val="27316F"/>
                </a:solidFill>
                <a:latin typeface="Verdana"/>
                <a:cs typeface="Verdana"/>
              </a:rPr>
              <a:t>a</a:t>
            </a:r>
            <a:r>
              <a:rPr sz="2750" spc="130" dirty="0">
                <a:solidFill>
                  <a:srgbClr val="27316F"/>
                </a:solidFill>
                <a:latin typeface="Verdana"/>
                <a:cs typeface="Verdana"/>
              </a:rPr>
              <a:t>ng  </a:t>
            </a:r>
            <a:r>
              <a:rPr sz="2750" spc="160" dirty="0">
                <a:solidFill>
                  <a:srgbClr val="27316F"/>
                </a:solidFill>
                <a:latin typeface="Verdana"/>
                <a:cs typeface="Verdana"/>
              </a:rPr>
              <a:t>p</a:t>
            </a:r>
            <a:r>
              <a:rPr sz="2750" spc="30" dirty="0">
                <a:solidFill>
                  <a:srgbClr val="27316F"/>
                </a:solidFill>
                <a:latin typeface="Verdana"/>
                <a:cs typeface="Verdana"/>
              </a:rPr>
              <a:t>e</a:t>
            </a:r>
            <a:r>
              <a:rPr sz="2750" spc="130" dirty="0">
                <a:solidFill>
                  <a:srgbClr val="27316F"/>
                </a:solidFill>
                <a:latin typeface="Verdana"/>
                <a:cs typeface="Verdana"/>
              </a:rPr>
              <a:t>n</a:t>
            </a:r>
            <a:r>
              <a:rPr sz="2750" spc="35" dirty="0">
                <a:solidFill>
                  <a:srgbClr val="27316F"/>
                </a:solidFill>
                <a:latin typeface="Verdana"/>
                <a:cs typeface="Verdana"/>
              </a:rPr>
              <a:t>t</a:t>
            </a:r>
            <a:r>
              <a:rPr sz="2750" spc="-15" dirty="0">
                <a:solidFill>
                  <a:srgbClr val="27316F"/>
                </a:solidFill>
                <a:latin typeface="Verdana"/>
                <a:cs typeface="Verdana"/>
              </a:rPr>
              <a:t>i</a:t>
            </a:r>
            <a:r>
              <a:rPr sz="2750" spc="130" dirty="0">
                <a:solidFill>
                  <a:srgbClr val="27316F"/>
                </a:solidFill>
                <a:latin typeface="Verdana"/>
                <a:cs typeface="Verdana"/>
              </a:rPr>
              <a:t>n</a:t>
            </a:r>
            <a:r>
              <a:rPr sz="2750" spc="180" dirty="0">
                <a:solidFill>
                  <a:srgbClr val="27316F"/>
                </a:solidFill>
                <a:latin typeface="Verdana"/>
                <a:cs typeface="Verdana"/>
              </a:rPr>
              <a:t>g</a:t>
            </a:r>
            <a:r>
              <a:rPr sz="2750" spc="105" dirty="0">
                <a:solidFill>
                  <a:srgbClr val="27316F"/>
                </a:solidFill>
                <a:latin typeface="Verdana"/>
                <a:cs typeface="Verdana"/>
              </a:rPr>
              <a:t>n</a:t>
            </a:r>
            <a:r>
              <a:rPr sz="2750" spc="-170" dirty="0">
                <a:solidFill>
                  <a:srgbClr val="27316F"/>
                </a:solidFill>
                <a:latin typeface="Verdana"/>
                <a:cs typeface="Verdana"/>
              </a:rPr>
              <a:t>y</a:t>
            </a:r>
            <a:r>
              <a:rPr sz="2750" spc="-15" dirty="0">
                <a:solidFill>
                  <a:srgbClr val="27316F"/>
                </a:solidFill>
                <a:latin typeface="Verdana"/>
                <a:cs typeface="Verdana"/>
              </a:rPr>
              <a:t>a</a:t>
            </a:r>
            <a:r>
              <a:rPr sz="2750" spc="-245" dirty="0">
                <a:solidFill>
                  <a:srgbClr val="27316F"/>
                </a:solidFill>
                <a:latin typeface="Verdana"/>
                <a:cs typeface="Verdana"/>
              </a:rPr>
              <a:t> </a:t>
            </a:r>
            <a:r>
              <a:rPr sz="2750" b="1" spc="-15" dirty="0">
                <a:solidFill>
                  <a:srgbClr val="27316F"/>
                </a:solidFill>
                <a:latin typeface="Verdana"/>
                <a:cs typeface="Verdana"/>
              </a:rPr>
              <a:t>p</a:t>
            </a:r>
            <a:r>
              <a:rPr sz="2750" b="1" spc="-85" dirty="0">
                <a:solidFill>
                  <a:srgbClr val="27316F"/>
                </a:solidFill>
                <a:latin typeface="Verdana"/>
                <a:cs typeface="Verdana"/>
              </a:rPr>
              <a:t>e</a:t>
            </a:r>
            <a:r>
              <a:rPr sz="2750" b="1" spc="-204" dirty="0">
                <a:solidFill>
                  <a:srgbClr val="27316F"/>
                </a:solidFill>
                <a:latin typeface="Verdana"/>
                <a:cs typeface="Verdana"/>
              </a:rPr>
              <a:t>r</a:t>
            </a:r>
            <a:r>
              <a:rPr sz="2750" b="1" spc="-10" dirty="0">
                <a:solidFill>
                  <a:srgbClr val="27316F"/>
                </a:solidFill>
                <a:latin typeface="Verdana"/>
                <a:cs typeface="Verdana"/>
              </a:rPr>
              <a:t>d</a:t>
            </a:r>
            <a:r>
              <a:rPr sz="2750" b="1" spc="-135" dirty="0">
                <a:solidFill>
                  <a:srgbClr val="27316F"/>
                </a:solidFill>
                <a:latin typeface="Verdana"/>
                <a:cs typeface="Verdana"/>
              </a:rPr>
              <a:t>a</a:t>
            </a:r>
            <a:r>
              <a:rPr sz="2750" b="1" spc="-5" dirty="0">
                <a:solidFill>
                  <a:srgbClr val="27316F"/>
                </a:solidFill>
                <a:latin typeface="Verdana"/>
                <a:cs typeface="Verdana"/>
              </a:rPr>
              <a:t>m</a:t>
            </a:r>
            <a:r>
              <a:rPr sz="2750" b="1" spc="-135" dirty="0">
                <a:solidFill>
                  <a:srgbClr val="27316F"/>
                </a:solidFill>
                <a:latin typeface="Verdana"/>
                <a:cs typeface="Verdana"/>
              </a:rPr>
              <a:t>a</a:t>
            </a:r>
            <a:r>
              <a:rPr sz="2750" b="1" spc="-110" dirty="0">
                <a:solidFill>
                  <a:srgbClr val="27316F"/>
                </a:solidFill>
                <a:latin typeface="Verdana"/>
                <a:cs typeface="Verdana"/>
              </a:rPr>
              <a:t>i</a:t>
            </a:r>
            <a:r>
              <a:rPr sz="2750" b="1" spc="-135" dirty="0">
                <a:solidFill>
                  <a:srgbClr val="27316F"/>
                </a:solidFill>
                <a:latin typeface="Verdana"/>
                <a:cs typeface="Verdana"/>
              </a:rPr>
              <a:t>a</a:t>
            </a:r>
            <a:r>
              <a:rPr sz="2750" b="1" spc="-45" dirty="0">
                <a:solidFill>
                  <a:srgbClr val="27316F"/>
                </a:solidFill>
                <a:latin typeface="Verdana"/>
                <a:cs typeface="Verdana"/>
              </a:rPr>
              <a:t>n</a:t>
            </a:r>
            <a:r>
              <a:rPr sz="2750" b="1" spc="-215" dirty="0">
                <a:solidFill>
                  <a:srgbClr val="27316F"/>
                </a:solidFill>
                <a:latin typeface="Verdana"/>
                <a:cs typeface="Verdana"/>
              </a:rPr>
              <a:t> </a:t>
            </a:r>
            <a:r>
              <a:rPr sz="2750" spc="160" dirty="0">
                <a:solidFill>
                  <a:srgbClr val="27316F"/>
                </a:solidFill>
                <a:latin typeface="Verdana"/>
                <a:cs typeface="Verdana"/>
              </a:rPr>
              <a:t>d</a:t>
            </a:r>
            <a:r>
              <a:rPr sz="2750" spc="-20" dirty="0">
                <a:solidFill>
                  <a:srgbClr val="27316F"/>
                </a:solidFill>
                <a:latin typeface="Verdana"/>
                <a:cs typeface="Verdana"/>
              </a:rPr>
              <a:t>a</a:t>
            </a:r>
            <a:r>
              <a:rPr sz="2750" spc="95" dirty="0">
                <a:solidFill>
                  <a:srgbClr val="27316F"/>
                </a:solidFill>
                <a:latin typeface="Verdana"/>
                <a:cs typeface="Verdana"/>
              </a:rPr>
              <a:t>n  </a:t>
            </a:r>
            <a:r>
              <a:rPr sz="2750" b="1" spc="-80" dirty="0">
                <a:solidFill>
                  <a:srgbClr val="27316F"/>
                </a:solidFill>
                <a:latin typeface="Verdana"/>
                <a:cs typeface="Verdana"/>
              </a:rPr>
              <a:t>pengampunan</a:t>
            </a:r>
            <a:r>
              <a:rPr sz="2750" spc="-80" dirty="0">
                <a:solidFill>
                  <a:srgbClr val="27316F"/>
                </a:solidFill>
                <a:latin typeface="Verdana"/>
                <a:cs typeface="Verdana"/>
              </a:rPr>
              <a:t>.</a:t>
            </a:r>
            <a:endParaRPr sz="2750">
              <a:latin typeface="Verdana"/>
              <a:cs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11062487" y="2036451"/>
            <a:ext cx="5626100" cy="532765"/>
          </a:xfrm>
          <a:prstGeom prst="rect">
            <a:avLst/>
          </a:prstGeom>
        </p:spPr>
        <p:txBody>
          <a:bodyPr vert="horz" wrap="square" lIns="0" tIns="15875" rIns="0" bIns="0" rtlCol="0">
            <a:spAutoFit/>
          </a:bodyPr>
          <a:lstStyle/>
          <a:p>
            <a:pPr marL="12700">
              <a:lnSpc>
                <a:spcPct val="100000"/>
              </a:lnSpc>
              <a:spcBef>
                <a:spcPts val="125"/>
              </a:spcBef>
            </a:pPr>
            <a:r>
              <a:rPr sz="3300" spc="45" dirty="0">
                <a:solidFill>
                  <a:srgbClr val="FFFFFF"/>
                </a:solidFill>
              </a:rPr>
              <a:t>Deﬁnisi</a:t>
            </a:r>
            <a:r>
              <a:rPr sz="3300" spc="15" dirty="0">
                <a:solidFill>
                  <a:srgbClr val="FFFFFF"/>
                </a:solidFill>
              </a:rPr>
              <a:t> </a:t>
            </a:r>
            <a:r>
              <a:rPr sz="3300" spc="20" dirty="0">
                <a:solidFill>
                  <a:srgbClr val="FFFFFF"/>
                </a:solidFill>
              </a:rPr>
              <a:t>Pemimpin</a:t>
            </a:r>
            <a:r>
              <a:rPr sz="3300" spc="15" dirty="0">
                <a:solidFill>
                  <a:srgbClr val="FFFFFF"/>
                </a:solidFill>
              </a:rPr>
              <a:t> </a:t>
            </a:r>
            <a:r>
              <a:rPr sz="3300" spc="20" dirty="0">
                <a:solidFill>
                  <a:srgbClr val="FFFFFF"/>
                </a:solidFill>
              </a:rPr>
              <a:t>Inspiratif</a:t>
            </a:r>
            <a:endParaRPr sz="3300"/>
          </a:p>
        </p:txBody>
      </p:sp>
      <p:pic>
        <p:nvPicPr>
          <p:cNvPr id="4" name="object 4"/>
          <p:cNvPicPr/>
          <p:nvPr/>
        </p:nvPicPr>
        <p:blipFill>
          <a:blip r:embed="rId2" cstate="print"/>
          <a:stretch>
            <a:fillRect/>
          </a:stretch>
        </p:blipFill>
        <p:spPr>
          <a:xfrm>
            <a:off x="11106061" y="3977995"/>
            <a:ext cx="4326344" cy="308800"/>
          </a:xfrm>
          <a:prstGeom prst="rect">
            <a:avLst/>
          </a:prstGeom>
        </p:spPr>
      </p:pic>
      <p:pic>
        <p:nvPicPr>
          <p:cNvPr id="5" name="object 5"/>
          <p:cNvPicPr/>
          <p:nvPr/>
        </p:nvPicPr>
        <p:blipFill>
          <a:blip r:embed="rId3" cstate="print"/>
          <a:stretch>
            <a:fillRect/>
          </a:stretch>
        </p:blipFill>
        <p:spPr>
          <a:xfrm>
            <a:off x="11106061" y="4358995"/>
            <a:ext cx="1287602" cy="247789"/>
          </a:xfrm>
          <a:prstGeom prst="rect">
            <a:avLst/>
          </a:prstGeom>
        </p:spPr>
      </p:pic>
      <p:pic>
        <p:nvPicPr>
          <p:cNvPr id="6" name="object 6"/>
          <p:cNvPicPr/>
          <p:nvPr/>
        </p:nvPicPr>
        <p:blipFill>
          <a:blip r:embed="rId4" cstate="print"/>
          <a:stretch>
            <a:fillRect/>
          </a:stretch>
        </p:blipFill>
        <p:spPr>
          <a:xfrm>
            <a:off x="11106061" y="5120995"/>
            <a:ext cx="2411945" cy="308800"/>
          </a:xfrm>
          <a:prstGeom prst="rect">
            <a:avLst/>
          </a:prstGeom>
        </p:spPr>
      </p:pic>
      <p:pic>
        <p:nvPicPr>
          <p:cNvPr id="7" name="object 7"/>
          <p:cNvPicPr/>
          <p:nvPr/>
        </p:nvPicPr>
        <p:blipFill>
          <a:blip r:embed="rId5" cstate="print"/>
          <a:stretch>
            <a:fillRect/>
          </a:stretch>
        </p:blipFill>
        <p:spPr>
          <a:xfrm>
            <a:off x="12768961" y="6273520"/>
            <a:ext cx="1128141" cy="307263"/>
          </a:xfrm>
          <a:prstGeom prst="rect">
            <a:avLst/>
          </a:prstGeom>
        </p:spPr>
      </p:pic>
      <p:sp>
        <p:nvSpPr>
          <p:cNvPr id="8" name="object 8"/>
          <p:cNvSpPr txBox="1"/>
          <p:nvPr/>
        </p:nvSpPr>
        <p:spPr>
          <a:xfrm>
            <a:off x="11062195" y="3135224"/>
            <a:ext cx="5563870" cy="4222115"/>
          </a:xfrm>
          <a:prstGeom prst="rect">
            <a:avLst/>
          </a:prstGeom>
        </p:spPr>
        <p:txBody>
          <a:bodyPr vert="horz" wrap="square" lIns="0" tIns="8255" rIns="0" bIns="0" rtlCol="0">
            <a:spAutoFit/>
          </a:bodyPr>
          <a:lstStyle/>
          <a:p>
            <a:pPr marL="12700" marR="967740">
              <a:lnSpc>
                <a:spcPct val="102000"/>
              </a:lnSpc>
              <a:spcBef>
                <a:spcPts val="65"/>
              </a:spcBef>
            </a:pPr>
            <a:r>
              <a:rPr sz="2450" spc="-20" dirty="0">
                <a:solidFill>
                  <a:srgbClr val="FFFFFF"/>
                </a:solidFill>
                <a:latin typeface="Verdana"/>
                <a:cs typeface="Verdana"/>
              </a:rPr>
              <a:t>Seo</a:t>
            </a:r>
            <a:r>
              <a:rPr sz="2450" spc="-175" dirty="0">
                <a:solidFill>
                  <a:srgbClr val="FFFFFF"/>
                </a:solidFill>
                <a:latin typeface="Verdana"/>
                <a:cs typeface="Verdana"/>
              </a:rPr>
              <a:t>r</a:t>
            </a:r>
            <a:r>
              <a:rPr sz="2450" spc="90" dirty="0">
                <a:solidFill>
                  <a:srgbClr val="FFFFFF"/>
                </a:solidFill>
                <a:latin typeface="Verdana"/>
                <a:cs typeface="Verdana"/>
              </a:rPr>
              <a:t>ang</a:t>
            </a:r>
            <a:r>
              <a:rPr sz="2450" spc="-215" dirty="0">
                <a:solidFill>
                  <a:srgbClr val="FFFFFF"/>
                </a:solidFill>
                <a:latin typeface="Verdana"/>
                <a:cs typeface="Verdana"/>
              </a:rPr>
              <a:t> </a:t>
            </a:r>
            <a:r>
              <a:rPr sz="2450" spc="114" dirty="0">
                <a:solidFill>
                  <a:srgbClr val="FFFFFF"/>
                </a:solidFill>
                <a:latin typeface="Verdana"/>
                <a:cs typeface="Verdana"/>
              </a:rPr>
              <a:t>pemimpin</a:t>
            </a:r>
            <a:r>
              <a:rPr sz="2450" spc="-215" dirty="0">
                <a:solidFill>
                  <a:srgbClr val="FFFFFF"/>
                </a:solidFill>
                <a:latin typeface="Verdana"/>
                <a:cs typeface="Verdana"/>
              </a:rPr>
              <a:t> </a:t>
            </a:r>
            <a:r>
              <a:rPr sz="2450" spc="35" dirty="0">
                <a:solidFill>
                  <a:srgbClr val="FFFFFF"/>
                </a:solidFill>
                <a:latin typeface="Verdana"/>
                <a:cs typeface="Verdana"/>
              </a:rPr>
              <a:t>inspi</a:t>
            </a:r>
            <a:r>
              <a:rPr sz="2450" spc="-175" dirty="0">
                <a:solidFill>
                  <a:srgbClr val="FFFFFF"/>
                </a:solidFill>
                <a:latin typeface="Verdana"/>
                <a:cs typeface="Verdana"/>
              </a:rPr>
              <a:t>r</a:t>
            </a:r>
            <a:r>
              <a:rPr sz="2450" spc="-5" dirty="0">
                <a:solidFill>
                  <a:srgbClr val="FFFFFF"/>
                </a:solidFill>
                <a:latin typeface="Verdana"/>
                <a:cs typeface="Verdana"/>
              </a:rPr>
              <a:t>atif  </a:t>
            </a:r>
            <a:r>
              <a:rPr sz="2450" spc="35" dirty="0">
                <a:solidFill>
                  <a:srgbClr val="FFFFFF"/>
                </a:solidFill>
                <a:latin typeface="Verdana"/>
                <a:cs typeface="Verdana"/>
              </a:rPr>
              <a:t>adalah</a:t>
            </a:r>
            <a:r>
              <a:rPr sz="2450" spc="-215" dirty="0">
                <a:solidFill>
                  <a:srgbClr val="FFFFFF"/>
                </a:solidFill>
                <a:latin typeface="Verdana"/>
                <a:cs typeface="Verdana"/>
              </a:rPr>
              <a:t> </a:t>
            </a:r>
            <a:r>
              <a:rPr sz="2450" spc="85" dirty="0">
                <a:solidFill>
                  <a:srgbClr val="FFFFFF"/>
                </a:solidFill>
                <a:latin typeface="Verdana"/>
                <a:cs typeface="Verdana"/>
              </a:rPr>
              <a:t>me</a:t>
            </a:r>
            <a:r>
              <a:rPr sz="2450" spc="10" dirty="0">
                <a:solidFill>
                  <a:srgbClr val="FFFFFF"/>
                </a:solidFill>
                <a:latin typeface="Verdana"/>
                <a:cs typeface="Verdana"/>
              </a:rPr>
              <a:t>r</a:t>
            </a:r>
            <a:r>
              <a:rPr sz="2450" spc="35" dirty="0">
                <a:solidFill>
                  <a:srgbClr val="FFFFFF"/>
                </a:solidFill>
                <a:latin typeface="Verdana"/>
                <a:cs typeface="Verdana"/>
              </a:rPr>
              <a:t>e</a:t>
            </a:r>
            <a:r>
              <a:rPr sz="2450" spc="10" dirty="0">
                <a:solidFill>
                  <a:srgbClr val="FFFFFF"/>
                </a:solidFill>
                <a:latin typeface="Verdana"/>
                <a:cs typeface="Verdana"/>
              </a:rPr>
              <a:t>k</a:t>
            </a:r>
            <a:r>
              <a:rPr sz="2450" spc="-15" dirty="0">
                <a:solidFill>
                  <a:srgbClr val="FFFFFF"/>
                </a:solidFill>
                <a:latin typeface="Verdana"/>
                <a:cs typeface="Verdana"/>
              </a:rPr>
              <a:t>a</a:t>
            </a:r>
            <a:r>
              <a:rPr sz="2450" spc="-215" dirty="0">
                <a:solidFill>
                  <a:srgbClr val="FFFFFF"/>
                </a:solidFill>
                <a:latin typeface="Verdana"/>
                <a:cs typeface="Verdana"/>
              </a:rPr>
              <a:t> </a:t>
            </a:r>
            <a:r>
              <a:rPr sz="2450" spc="-150" dirty="0">
                <a:solidFill>
                  <a:srgbClr val="FFFFFF"/>
                </a:solidFill>
                <a:latin typeface="Verdana"/>
                <a:cs typeface="Verdana"/>
              </a:rPr>
              <a:t>y</a:t>
            </a:r>
            <a:r>
              <a:rPr sz="2450" spc="90" dirty="0">
                <a:solidFill>
                  <a:srgbClr val="FFFFFF"/>
                </a:solidFill>
                <a:latin typeface="Verdana"/>
                <a:cs typeface="Verdana"/>
              </a:rPr>
              <a:t>ang</a:t>
            </a:r>
            <a:r>
              <a:rPr sz="2450" spc="-215" dirty="0">
                <a:solidFill>
                  <a:srgbClr val="FFFFFF"/>
                </a:solidFill>
                <a:latin typeface="Verdana"/>
                <a:cs typeface="Verdana"/>
              </a:rPr>
              <a:t> </a:t>
            </a:r>
            <a:r>
              <a:rPr sz="2450" spc="145" dirty="0">
                <a:solidFill>
                  <a:srgbClr val="FFFFFF"/>
                </a:solidFill>
                <a:latin typeface="Verdana"/>
                <a:cs typeface="Verdana"/>
              </a:rPr>
              <a:t>mampu</a:t>
            </a:r>
            <a:endParaRPr sz="2450">
              <a:latin typeface="Verdana"/>
              <a:cs typeface="Verdana"/>
            </a:endParaRPr>
          </a:p>
          <a:p>
            <a:pPr marL="12700" marR="449580" indent="1068705">
              <a:lnSpc>
                <a:spcPct val="102000"/>
              </a:lnSpc>
            </a:pPr>
            <a:r>
              <a:rPr sz="2450" spc="50" dirty="0">
                <a:latin typeface="Verdana"/>
                <a:cs typeface="Verdana"/>
              </a:rPr>
              <a:t>angkit</a:t>
            </a:r>
            <a:r>
              <a:rPr sz="2450" spc="35" dirty="0">
                <a:latin typeface="Verdana"/>
                <a:cs typeface="Verdana"/>
              </a:rPr>
              <a:t>k</a:t>
            </a:r>
            <a:r>
              <a:rPr sz="2450" spc="55" dirty="0">
                <a:latin typeface="Verdana"/>
                <a:cs typeface="Verdana"/>
              </a:rPr>
              <a:t>an</a:t>
            </a:r>
            <a:r>
              <a:rPr sz="2450" spc="-215" dirty="0">
                <a:latin typeface="Verdana"/>
                <a:cs typeface="Verdana"/>
              </a:rPr>
              <a:t> </a:t>
            </a:r>
            <a:r>
              <a:rPr sz="2450" spc="60" dirty="0">
                <a:latin typeface="Verdana"/>
                <a:cs typeface="Verdana"/>
              </a:rPr>
              <a:t>semangat</a:t>
            </a:r>
            <a:r>
              <a:rPr sz="2450" spc="-215" dirty="0">
                <a:latin typeface="Verdana"/>
                <a:cs typeface="Verdana"/>
              </a:rPr>
              <a:t> </a:t>
            </a:r>
            <a:r>
              <a:rPr sz="2450" spc="70" dirty="0">
                <a:solidFill>
                  <a:srgbClr val="FFFFFF"/>
                </a:solidFill>
                <a:latin typeface="Verdana"/>
                <a:cs typeface="Verdana"/>
              </a:rPr>
              <a:t>dan  </a:t>
            </a:r>
            <a:r>
              <a:rPr sz="2450" spc="45" dirty="0">
                <a:latin typeface="Verdana"/>
                <a:cs typeface="Verdana"/>
              </a:rPr>
              <a:t>moti</a:t>
            </a:r>
            <a:r>
              <a:rPr sz="2450" spc="5" dirty="0">
                <a:latin typeface="Verdana"/>
                <a:cs typeface="Verdana"/>
              </a:rPr>
              <a:t>v</a:t>
            </a:r>
            <a:r>
              <a:rPr sz="2450" spc="-30" dirty="0">
                <a:latin typeface="Verdana"/>
                <a:cs typeface="Verdana"/>
              </a:rPr>
              <a:t>asi</a:t>
            </a:r>
            <a:r>
              <a:rPr sz="2450" spc="-215" dirty="0">
                <a:latin typeface="Verdana"/>
                <a:cs typeface="Verdana"/>
              </a:rPr>
              <a:t> </a:t>
            </a:r>
            <a:r>
              <a:rPr sz="2450" spc="70" dirty="0">
                <a:solidFill>
                  <a:srgbClr val="FFFFFF"/>
                </a:solidFill>
                <a:latin typeface="Verdana"/>
                <a:cs typeface="Verdana"/>
              </a:rPr>
              <a:t>dalam</a:t>
            </a:r>
            <a:r>
              <a:rPr sz="2450" spc="-215" dirty="0">
                <a:solidFill>
                  <a:srgbClr val="FFFFFF"/>
                </a:solidFill>
                <a:latin typeface="Verdana"/>
                <a:cs typeface="Verdana"/>
              </a:rPr>
              <a:t> </a:t>
            </a:r>
            <a:r>
              <a:rPr sz="2450" spc="-25" dirty="0">
                <a:solidFill>
                  <a:srgbClr val="FFFFFF"/>
                </a:solidFill>
                <a:latin typeface="Verdana"/>
                <a:cs typeface="Verdana"/>
              </a:rPr>
              <a:t>tim.</a:t>
            </a:r>
            <a:r>
              <a:rPr sz="2450" spc="-215" dirty="0">
                <a:solidFill>
                  <a:srgbClr val="FFFFFF"/>
                </a:solidFill>
                <a:latin typeface="Verdana"/>
                <a:cs typeface="Verdana"/>
              </a:rPr>
              <a:t> </a:t>
            </a:r>
            <a:r>
              <a:rPr sz="2450" spc="105" dirty="0">
                <a:solidFill>
                  <a:srgbClr val="FFFFFF"/>
                </a:solidFill>
                <a:latin typeface="Verdana"/>
                <a:cs typeface="Verdana"/>
              </a:rPr>
              <a:t>Me</a:t>
            </a:r>
            <a:r>
              <a:rPr sz="2450" spc="25" dirty="0">
                <a:solidFill>
                  <a:srgbClr val="FFFFFF"/>
                </a:solidFill>
                <a:latin typeface="Verdana"/>
                <a:cs typeface="Verdana"/>
              </a:rPr>
              <a:t>r</a:t>
            </a:r>
            <a:r>
              <a:rPr sz="2450" spc="35" dirty="0">
                <a:solidFill>
                  <a:srgbClr val="FFFFFF"/>
                </a:solidFill>
                <a:latin typeface="Verdana"/>
                <a:cs typeface="Verdana"/>
              </a:rPr>
              <a:t>e</a:t>
            </a:r>
            <a:r>
              <a:rPr sz="2450" spc="10" dirty="0">
                <a:solidFill>
                  <a:srgbClr val="FFFFFF"/>
                </a:solidFill>
                <a:latin typeface="Verdana"/>
                <a:cs typeface="Verdana"/>
              </a:rPr>
              <a:t>k</a:t>
            </a:r>
            <a:r>
              <a:rPr sz="2450" spc="-10" dirty="0">
                <a:solidFill>
                  <a:srgbClr val="FFFFFF"/>
                </a:solidFill>
                <a:latin typeface="Verdana"/>
                <a:cs typeface="Verdana"/>
              </a:rPr>
              <a:t>a  </a:t>
            </a:r>
            <a:r>
              <a:rPr sz="2450" spc="65" dirty="0">
                <a:solidFill>
                  <a:srgbClr val="FFFFFF"/>
                </a:solidFill>
                <a:latin typeface="Verdana"/>
                <a:cs typeface="Verdana"/>
              </a:rPr>
              <a:t>memiliki</a:t>
            </a:r>
            <a:r>
              <a:rPr sz="2450" spc="-215" dirty="0">
                <a:solidFill>
                  <a:srgbClr val="FFFFFF"/>
                </a:solidFill>
                <a:latin typeface="Verdana"/>
                <a:cs typeface="Verdana"/>
              </a:rPr>
              <a:t> </a:t>
            </a:r>
            <a:r>
              <a:rPr sz="2450" spc="-20" dirty="0">
                <a:solidFill>
                  <a:srgbClr val="FFFFFF"/>
                </a:solidFill>
                <a:latin typeface="Verdana"/>
                <a:cs typeface="Verdana"/>
              </a:rPr>
              <a:t>k</a:t>
            </a:r>
            <a:r>
              <a:rPr sz="2450" spc="110" dirty="0">
                <a:solidFill>
                  <a:srgbClr val="FFFFFF"/>
                </a:solidFill>
                <a:latin typeface="Verdana"/>
                <a:cs typeface="Verdana"/>
              </a:rPr>
              <a:t>emampuan</a:t>
            </a:r>
            <a:r>
              <a:rPr sz="2450" spc="-215" dirty="0">
                <a:solidFill>
                  <a:srgbClr val="FFFFFF"/>
                </a:solidFill>
                <a:latin typeface="Verdana"/>
                <a:cs typeface="Verdana"/>
              </a:rPr>
              <a:t> </a:t>
            </a:r>
            <a:r>
              <a:rPr sz="2450" spc="75" dirty="0">
                <a:solidFill>
                  <a:srgbClr val="FFFFFF"/>
                </a:solidFill>
                <a:latin typeface="Verdana"/>
                <a:cs typeface="Verdana"/>
              </a:rPr>
              <a:t>untuk  </a:t>
            </a:r>
            <a:r>
              <a:rPr sz="2450" spc="90" dirty="0">
                <a:latin typeface="Verdana"/>
                <a:cs typeface="Verdana"/>
              </a:rPr>
              <a:t>mendenga</a:t>
            </a:r>
            <a:r>
              <a:rPr sz="2450" spc="40" dirty="0">
                <a:latin typeface="Verdana"/>
                <a:cs typeface="Verdana"/>
              </a:rPr>
              <a:t>r</a:t>
            </a:r>
            <a:r>
              <a:rPr sz="2450" spc="10" dirty="0">
                <a:latin typeface="Verdana"/>
                <a:cs typeface="Verdana"/>
              </a:rPr>
              <a:t>k</a:t>
            </a:r>
            <a:r>
              <a:rPr sz="2450" spc="55" dirty="0">
                <a:latin typeface="Verdana"/>
                <a:cs typeface="Verdana"/>
              </a:rPr>
              <a:t>an</a:t>
            </a:r>
            <a:r>
              <a:rPr sz="2450" spc="-215" dirty="0">
                <a:latin typeface="Verdana"/>
                <a:cs typeface="Verdana"/>
              </a:rPr>
              <a:t> </a:t>
            </a:r>
            <a:r>
              <a:rPr sz="2450" spc="85" dirty="0">
                <a:solidFill>
                  <a:srgbClr val="FFFFFF"/>
                </a:solidFill>
                <a:latin typeface="Verdana"/>
                <a:cs typeface="Verdana"/>
              </a:rPr>
              <a:t>dan</a:t>
            </a:r>
            <a:r>
              <a:rPr sz="2450" spc="-215" dirty="0">
                <a:solidFill>
                  <a:srgbClr val="FFFFFF"/>
                </a:solidFill>
                <a:latin typeface="Verdana"/>
                <a:cs typeface="Verdana"/>
              </a:rPr>
              <a:t> </a:t>
            </a:r>
            <a:r>
              <a:rPr sz="2450" spc="95" dirty="0">
                <a:solidFill>
                  <a:srgbClr val="FFFFFF"/>
                </a:solidFill>
                <a:latin typeface="Verdana"/>
                <a:cs typeface="Verdana"/>
              </a:rPr>
              <a:t>memahami  </a:t>
            </a:r>
            <a:r>
              <a:rPr sz="2450" spc="-20" dirty="0">
                <a:solidFill>
                  <a:srgbClr val="FFFFFF"/>
                </a:solidFill>
                <a:latin typeface="Verdana"/>
                <a:cs typeface="Verdana"/>
              </a:rPr>
              <a:t>k</a:t>
            </a:r>
            <a:r>
              <a:rPr sz="2450" spc="85" dirty="0">
                <a:solidFill>
                  <a:srgbClr val="FFFFFF"/>
                </a:solidFill>
                <a:latin typeface="Verdana"/>
                <a:cs typeface="Verdana"/>
              </a:rPr>
              <a:t>ebutuhan</a:t>
            </a:r>
            <a:r>
              <a:rPr sz="2450" spc="-215" dirty="0">
                <a:solidFill>
                  <a:srgbClr val="FFFFFF"/>
                </a:solidFill>
                <a:latin typeface="Verdana"/>
                <a:cs typeface="Verdana"/>
              </a:rPr>
              <a:t> </a:t>
            </a:r>
            <a:r>
              <a:rPr sz="2450" spc="60" dirty="0">
                <a:solidFill>
                  <a:srgbClr val="FFFFFF"/>
                </a:solidFill>
                <a:latin typeface="Verdana"/>
                <a:cs typeface="Verdana"/>
              </a:rPr>
              <a:t>o</a:t>
            </a:r>
            <a:r>
              <a:rPr sz="2450" spc="-175" dirty="0">
                <a:solidFill>
                  <a:srgbClr val="FFFFFF"/>
                </a:solidFill>
                <a:latin typeface="Verdana"/>
                <a:cs typeface="Verdana"/>
              </a:rPr>
              <a:t>r</a:t>
            </a:r>
            <a:r>
              <a:rPr sz="2450" spc="90" dirty="0">
                <a:solidFill>
                  <a:srgbClr val="FFFFFF"/>
                </a:solidFill>
                <a:latin typeface="Verdana"/>
                <a:cs typeface="Verdana"/>
              </a:rPr>
              <a:t>ang</a:t>
            </a:r>
            <a:r>
              <a:rPr sz="2450" spc="-215" dirty="0">
                <a:solidFill>
                  <a:srgbClr val="FFFFFF"/>
                </a:solidFill>
                <a:latin typeface="Verdana"/>
                <a:cs typeface="Verdana"/>
              </a:rPr>
              <a:t> </a:t>
            </a:r>
            <a:r>
              <a:rPr sz="2450" spc="-55" dirty="0">
                <a:solidFill>
                  <a:srgbClr val="FFFFFF"/>
                </a:solidFill>
                <a:latin typeface="Verdana"/>
                <a:cs typeface="Verdana"/>
              </a:rPr>
              <a:t>lain,</a:t>
            </a:r>
            <a:r>
              <a:rPr sz="2450" spc="-215" dirty="0">
                <a:solidFill>
                  <a:srgbClr val="FFFFFF"/>
                </a:solidFill>
                <a:latin typeface="Verdana"/>
                <a:cs typeface="Verdana"/>
              </a:rPr>
              <a:t> </a:t>
            </a:r>
            <a:r>
              <a:rPr sz="2450" spc="-35" dirty="0">
                <a:solidFill>
                  <a:srgbClr val="FFFFFF"/>
                </a:solidFill>
                <a:latin typeface="Verdana"/>
                <a:cs typeface="Verdana"/>
              </a:rPr>
              <a:t>se</a:t>
            </a:r>
            <a:r>
              <a:rPr sz="2450" spc="10" dirty="0">
                <a:solidFill>
                  <a:srgbClr val="FFFFFF"/>
                </a:solidFill>
                <a:latin typeface="Verdana"/>
                <a:cs typeface="Verdana"/>
              </a:rPr>
              <a:t>rta  </a:t>
            </a:r>
            <a:r>
              <a:rPr sz="2450" spc="80" dirty="0">
                <a:solidFill>
                  <a:srgbClr val="FFFFFF"/>
                </a:solidFill>
                <a:latin typeface="Verdana"/>
                <a:cs typeface="Verdana"/>
              </a:rPr>
              <a:t>menginspi</a:t>
            </a:r>
            <a:r>
              <a:rPr sz="2450" spc="-175" dirty="0">
                <a:solidFill>
                  <a:srgbClr val="FFFFFF"/>
                </a:solidFill>
                <a:latin typeface="Verdana"/>
                <a:cs typeface="Verdana"/>
              </a:rPr>
              <a:t>r</a:t>
            </a:r>
            <a:r>
              <a:rPr sz="2450" spc="-30" dirty="0">
                <a:solidFill>
                  <a:srgbClr val="FFFFFF"/>
                </a:solidFill>
                <a:latin typeface="Verdana"/>
                <a:cs typeface="Verdana"/>
              </a:rPr>
              <a:t>asi</a:t>
            </a:r>
            <a:r>
              <a:rPr sz="2450" spc="-215" dirty="0">
                <a:solidFill>
                  <a:srgbClr val="FFFFFF"/>
                </a:solidFill>
                <a:latin typeface="Verdana"/>
                <a:cs typeface="Verdana"/>
              </a:rPr>
              <a:t> </a:t>
            </a:r>
            <a:r>
              <a:rPr sz="2450" spc="85" dirty="0">
                <a:solidFill>
                  <a:srgbClr val="FFFFFF"/>
                </a:solidFill>
                <a:latin typeface="Verdana"/>
                <a:cs typeface="Verdana"/>
              </a:rPr>
              <a:t>me</a:t>
            </a:r>
            <a:r>
              <a:rPr sz="2450" spc="10" dirty="0">
                <a:solidFill>
                  <a:srgbClr val="FFFFFF"/>
                </a:solidFill>
                <a:latin typeface="Verdana"/>
                <a:cs typeface="Verdana"/>
              </a:rPr>
              <a:t>r</a:t>
            </a:r>
            <a:r>
              <a:rPr sz="2450" spc="35" dirty="0">
                <a:solidFill>
                  <a:srgbClr val="FFFFFF"/>
                </a:solidFill>
                <a:latin typeface="Verdana"/>
                <a:cs typeface="Verdana"/>
              </a:rPr>
              <a:t>e</a:t>
            </a:r>
            <a:r>
              <a:rPr sz="2450" spc="10" dirty="0">
                <a:solidFill>
                  <a:srgbClr val="FFFFFF"/>
                </a:solidFill>
                <a:latin typeface="Verdana"/>
                <a:cs typeface="Verdana"/>
              </a:rPr>
              <a:t>k</a:t>
            </a:r>
            <a:r>
              <a:rPr sz="2450" spc="-15" dirty="0">
                <a:solidFill>
                  <a:srgbClr val="FFFFFF"/>
                </a:solidFill>
                <a:latin typeface="Verdana"/>
                <a:cs typeface="Verdana"/>
              </a:rPr>
              <a:t>a</a:t>
            </a:r>
            <a:r>
              <a:rPr sz="2450" spc="-215" dirty="0">
                <a:solidFill>
                  <a:srgbClr val="FFFFFF"/>
                </a:solidFill>
                <a:latin typeface="Verdana"/>
                <a:cs typeface="Verdana"/>
              </a:rPr>
              <a:t> </a:t>
            </a:r>
            <a:r>
              <a:rPr sz="2450" spc="85" dirty="0">
                <a:solidFill>
                  <a:srgbClr val="FFFFFF"/>
                </a:solidFill>
                <a:latin typeface="Verdana"/>
                <a:cs typeface="Verdana"/>
              </a:rPr>
              <a:t>untuk</a:t>
            </a:r>
            <a:endParaRPr sz="2450">
              <a:latin typeface="Verdana"/>
              <a:cs typeface="Verdana"/>
            </a:endParaRPr>
          </a:p>
          <a:p>
            <a:pPr marL="12700" marR="5080">
              <a:lnSpc>
                <a:spcPct val="102000"/>
              </a:lnSpc>
              <a:spcBef>
                <a:spcPts val="75"/>
              </a:spcBef>
            </a:pPr>
            <a:r>
              <a:rPr sz="2450" spc="110" dirty="0">
                <a:solidFill>
                  <a:srgbClr val="FFFFFF"/>
                </a:solidFill>
                <a:latin typeface="Verdana"/>
                <a:cs typeface="Verdana"/>
              </a:rPr>
              <a:t>menca</a:t>
            </a:r>
            <a:r>
              <a:rPr sz="2450" spc="90" dirty="0">
                <a:solidFill>
                  <a:srgbClr val="FFFFFF"/>
                </a:solidFill>
                <a:latin typeface="Verdana"/>
                <a:cs typeface="Verdana"/>
              </a:rPr>
              <a:t>p</a:t>
            </a:r>
            <a:r>
              <a:rPr sz="2450" spc="-10" dirty="0">
                <a:solidFill>
                  <a:srgbClr val="FFFFFF"/>
                </a:solidFill>
                <a:latin typeface="Verdana"/>
                <a:cs typeface="Verdana"/>
              </a:rPr>
              <a:t>ai</a:t>
            </a:r>
            <a:r>
              <a:rPr sz="2450" spc="-215" dirty="0">
                <a:solidFill>
                  <a:srgbClr val="FFFFFF"/>
                </a:solidFill>
                <a:latin typeface="Verdana"/>
                <a:cs typeface="Verdana"/>
              </a:rPr>
              <a:t> </a:t>
            </a:r>
            <a:r>
              <a:rPr sz="2450" spc="95" dirty="0">
                <a:latin typeface="Verdana"/>
                <a:cs typeface="Verdana"/>
              </a:rPr>
              <a:t>po</a:t>
            </a:r>
            <a:r>
              <a:rPr sz="2450" spc="10" dirty="0">
                <a:latin typeface="Verdana"/>
                <a:cs typeface="Verdana"/>
              </a:rPr>
              <a:t>t</a:t>
            </a:r>
            <a:r>
              <a:rPr sz="2450" spc="20" dirty="0">
                <a:latin typeface="Verdana"/>
                <a:cs typeface="Verdana"/>
              </a:rPr>
              <a:t>ensi</a:t>
            </a:r>
            <a:r>
              <a:rPr sz="2450" spc="-215" dirty="0">
                <a:latin typeface="Verdana"/>
                <a:cs typeface="Verdana"/>
              </a:rPr>
              <a:t> </a:t>
            </a:r>
            <a:r>
              <a:rPr sz="2450" spc="-15" dirty="0">
                <a:solidFill>
                  <a:srgbClr val="FFFFFF"/>
                </a:solidFill>
                <a:latin typeface="Verdana"/>
                <a:cs typeface="Verdana"/>
              </a:rPr>
              <a:t>te</a:t>
            </a:r>
            <a:r>
              <a:rPr sz="2450" spc="-30" dirty="0">
                <a:solidFill>
                  <a:srgbClr val="FFFFFF"/>
                </a:solidFill>
                <a:latin typeface="Verdana"/>
                <a:cs typeface="Verdana"/>
              </a:rPr>
              <a:t>r</a:t>
            </a:r>
            <a:r>
              <a:rPr sz="2450" spc="140" dirty="0">
                <a:solidFill>
                  <a:srgbClr val="FFFFFF"/>
                </a:solidFill>
                <a:latin typeface="Verdana"/>
                <a:cs typeface="Verdana"/>
              </a:rPr>
              <a:t>b</a:t>
            </a:r>
            <a:r>
              <a:rPr sz="2450" spc="5" dirty="0">
                <a:solidFill>
                  <a:srgbClr val="FFFFFF"/>
                </a:solidFill>
                <a:latin typeface="Verdana"/>
                <a:cs typeface="Verdana"/>
              </a:rPr>
              <a:t>ai</a:t>
            </a:r>
            <a:r>
              <a:rPr sz="2450" spc="25" dirty="0">
                <a:solidFill>
                  <a:srgbClr val="FFFFFF"/>
                </a:solidFill>
                <a:latin typeface="Verdana"/>
                <a:cs typeface="Verdana"/>
              </a:rPr>
              <a:t>k</a:t>
            </a:r>
            <a:r>
              <a:rPr sz="2450" spc="-370" dirty="0">
                <a:solidFill>
                  <a:srgbClr val="FFFFFF"/>
                </a:solidFill>
                <a:latin typeface="Verdana"/>
                <a:cs typeface="Verdana"/>
              </a:rPr>
              <a:t>.</a:t>
            </a:r>
            <a:r>
              <a:rPr sz="2450" spc="-215" dirty="0">
                <a:solidFill>
                  <a:srgbClr val="FFFFFF"/>
                </a:solidFill>
                <a:latin typeface="Verdana"/>
                <a:cs typeface="Verdana"/>
              </a:rPr>
              <a:t> </a:t>
            </a:r>
            <a:r>
              <a:rPr sz="2450" spc="90" dirty="0">
                <a:solidFill>
                  <a:srgbClr val="FFFFFF"/>
                </a:solidFill>
                <a:latin typeface="Verdana"/>
                <a:cs typeface="Verdana"/>
              </a:rPr>
              <a:t>Ma</a:t>
            </a:r>
            <a:r>
              <a:rPr sz="2450" spc="30" dirty="0">
                <a:solidFill>
                  <a:srgbClr val="FFFFFF"/>
                </a:solidFill>
                <a:latin typeface="Verdana"/>
                <a:cs typeface="Verdana"/>
              </a:rPr>
              <a:t>r</a:t>
            </a:r>
            <a:r>
              <a:rPr sz="2450" spc="-10" dirty="0">
                <a:solidFill>
                  <a:srgbClr val="FFFFFF"/>
                </a:solidFill>
                <a:latin typeface="Verdana"/>
                <a:cs typeface="Verdana"/>
              </a:rPr>
              <a:t>i</a:t>
            </a:r>
            <a:r>
              <a:rPr sz="2450" spc="-215" dirty="0">
                <a:solidFill>
                  <a:srgbClr val="FFFFFF"/>
                </a:solidFill>
                <a:latin typeface="Verdana"/>
                <a:cs typeface="Verdana"/>
              </a:rPr>
              <a:t> </a:t>
            </a:r>
            <a:r>
              <a:rPr sz="2450" spc="10" dirty="0">
                <a:solidFill>
                  <a:srgbClr val="FFFFFF"/>
                </a:solidFill>
                <a:latin typeface="Verdana"/>
                <a:cs typeface="Verdana"/>
              </a:rPr>
              <a:t>kita  </a:t>
            </a:r>
            <a:r>
              <a:rPr sz="2450" spc="25" dirty="0">
                <a:solidFill>
                  <a:srgbClr val="FFFFFF"/>
                </a:solidFill>
                <a:latin typeface="Verdana"/>
                <a:cs typeface="Verdana"/>
              </a:rPr>
              <a:t>lihat </a:t>
            </a:r>
            <a:r>
              <a:rPr sz="2450" spc="55" dirty="0">
                <a:solidFill>
                  <a:srgbClr val="FFFFFF"/>
                </a:solidFill>
                <a:latin typeface="Verdana"/>
                <a:cs typeface="Verdana"/>
              </a:rPr>
              <a:t>lebih </a:t>
            </a:r>
            <a:r>
              <a:rPr sz="2450" spc="45" dirty="0">
                <a:solidFill>
                  <a:srgbClr val="FFFFFF"/>
                </a:solidFill>
                <a:latin typeface="Verdana"/>
                <a:cs typeface="Verdana"/>
              </a:rPr>
              <a:t>dekat </a:t>
            </a:r>
            <a:r>
              <a:rPr sz="2450" spc="-20" dirty="0">
                <a:solidFill>
                  <a:srgbClr val="FFFFFF"/>
                </a:solidFill>
                <a:latin typeface="Verdana"/>
                <a:cs typeface="Verdana"/>
              </a:rPr>
              <a:t>karakteristik </a:t>
            </a:r>
            <a:r>
              <a:rPr sz="2450" spc="-15" dirty="0">
                <a:solidFill>
                  <a:srgbClr val="FFFFFF"/>
                </a:solidFill>
                <a:latin typeface="Verdana"/>
                <a:cs typeface="Verdana"/>
              </a:rPr>
              <a:t> </a:t>
            </a:r>
            <a:r>
              <a:rPr sz="2450" spc="-20" dirty="0">
                <a:solidFill>
                  <a:srgbClr val="FFFFFF"/>
                </a:solidFill>
                <a:latin typeface="Verdana"/>
                <a:cs typeface="Verdana"/>
              </a:rPr>
              <a:t>mereka.</a:t>
            </a:r>
            <a:endParaRPr sz="2450">
              <a:latin typeface="Verdana"/>
              <a:cs typeface="Verdana"/>
            </a:endParaRPr>
          </a:p>
        </p:txBody>
      </p:sp>
      <p:pic>
        <p:nvPicPr>
          <p:cNvPr id="9" name="object 9"/>
          <p:cNvPicPr/>
          <p:nvPr/>
        </p:nvPicPr>
        <p:blipFill>
          <a:blip r:embed="rId6" cstate="print"/>
          <a:stretch>
            <a:fillRect/>
          </a:stretch>
        </p:blipFill>
        <p:spPr>
          <a:xfrm>
            <a:off x="0" y="0"/>
            <a:ext cx="9143999" cy="1028776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8270"/>
            <a:chOff x="0" y="0"/>
            <a:chExt cx="18288000" cy="10288270"/>
          </a:xfrm>
        </p:grpSpPr>
        <p:pic>
          <p:nvPicPr>
            <p:cNvPr id="3" name="object 3"/>
            <p:cNvPicPr/>
            <p:nvPr/>
          </p:nvPicPr>
          <p:blipFill>
            <a:blip r:embed="rId2" cstate="print"/>
            <a:stretch>
              <a:fillRect/>
            </a:stretch>
          </p:blipFill>
          <p:spPr>
            <a:xfrm>
              <a:off x="0" y="0"/>
              <a:ext cx="18288000" cy="10287762"/>
            </a:xfrm>
            <a:prstGeom prst="rect">
              <a:avLst/>
            </a:prstGeom>
          </p:spPr>
        </p:pic>
        <p:sp>
          <p:nvSpPr>
            <p:cNvPr id="4" name="object 4"/>
            <p:cNvSpPr/>
            <p:nvPr/>
          </p:nvSpPr>
          <p:spPr>
            <a:xfrm>
              <a:off x="10170541" y="310210"/>
              <a:ext cx="7705725" cy="1733550"/>
            </a:xfrm>
            <a:custGeom>
              <a:avLst/>
              <a:gdLst/>
              <a:ahLst/>
              <a:cxnLst/>
              <a:rect l="l" t="t" r="r" b="b"/>
              <a:pathLst>
                <a:path w="7705725" h="1733550">
                  <a:moveTo>
                    <a:pt x="7705725" y="0"/>
                  </a:moveTo>
                  <a:lnTo>
                    <a:pt x="0" y="0"/>
                  </a:lnTo>
                  <a:lnTo>
                    <a:pt x="0" y="1733550"/>
                  </a:lnTo>
                  <a:lnTo>
                    <a:pt x="7282815" y="1733550"/>
                  </a:lnTo>
                  <a:lnTo>
                    <a:pt x="7338395" y="1731044"/>
                  </a:lnTo>
                  <a:lnTo>
                    <a:pt x="7392557" y="1723650"/>
                  </a:lnTo>
                  <a:lnTo>
                    <a:pt x="7444644" y="1711555"/>
                  </a:lnTo>
                  <a:lnTo>
                    <a:pt x="7494002" y="1694943"/>
                  </a:lnTo>
                  <a:lnTo>
                    <a:pt x="7539972" y="1674002"/>
                  </a:lnTo>
                  <a:lnTo>
                    <a:pt x="7581900" y="1648917"/>
                  </a:lnTo>
                  <a:lnTo>
                    <a:pt x="7625209" y="1614221"/>
                  </a:lnTo>
                  <a:lnTo>
                    <a:pt x="7659721" y="1575666"/>
                  </a:lnTo>
                  <a:lnTo>
                    <a:pt x="7684962" y="1534029"/>
                  </a:lnTo>
                  <a:lnTo>
                    <a:pt x="7700455" y="1490085"/>
                  </a:lnTo>
                  <a:lnTo>
                    <a:pt x="7705725" y="1444612"/>
                  </a:lnTo>
                  <a:lnTo>
                    <a:pt x="7705725" y="0"/>
                  </a:lnTo>
                  <a:close/>
                </a:path>
              </a:pathLst>
            </a:custGeom>
            <a:solidFill>
              <a:srgbClr val="75C4C0"/>
            </a:solidFill>
          </p:spPr>
          <p:txBody>
            <a:bodyPr wrap="square" lIns="0" tIns="0" rIns="0" bIns="0" rtlCol="0"/>
            <a:lstStyle/>
            <a:p>
              <a:endParaRPr/>
            </a:p>
          </p:txBody>
        </p:sp>
      </p:grpSp>
      <p:sp>
        <p:nvSpPr>
          <p:cNvPr id="5" name="object 5"/>
          <p:cNvSpPr txBox="1">
            <a:spLocks noGrp="1"/>
          </p:cNvSpPr>
          <p:nvPr>
            <p:ph type="title"/>
          </p:nvPr>
        </p:nvSpPr>
        <p:spPr>
          <a:xfrm>
            <a:off x="10870324" y="623227"/>
            <a:ext cx="6349365" cy="494030"/>
          </a:xfrm>
          <a:prstGeom prst="rect">
            <a:avLst/>
          </a:prstGeom>
        </p:spPr>
        <p:txBody>
          <a:bodyPr vert="horz" wrap="square" lIns="0" tIns="15875" rIns="0" bIns="0" rtlCol="0">
            <a:spAutoFit/>
          </a:bodyPr>
          <a:lstStyle/>
          <a:p>
            <a:pPr marL="12700">
              <a:lnSpc>
                <a:spcPct val="100000"/>
              </a:lnSpc>
              <a:spcBef>
                <a:spcPts val="125"/>
              </a:spcBef>
            </a:pPr>
            <a:r>
              <a:rPr sz="3050" spc="-90" dirty="0">
                <a:solidFill>
                  <a:srgbClr val="FFFFFF"/>
                </a:solidFill>
                <a:latin typeface="Verdana"/>
                <a:cs typeface="Verdana"/>
              </a:rPr>
              <a:t>Studi</a:t>
            </a:r>
            <a:r>
              <a:rPr sz="3050" spc="-175" dirty="0">
                <a:solidFill>
                  <a:srgbClr val="FFFFFF"/>
                </a:solidFill>
                <a:latin typeface="Verdana"/>
                <a:cs typeface="Verdana"/>
              </a:rPr>
              <a:t> </a:t>
            </a:r>
            <a:r>
              <a:rPr sz="3050" spc="-120" dirty="0">
                <a:solidFill>
                  <a:srgbClr val="FFFFFF"/>
                </a:solidFill>
                <a:latin typeface="Verdana"/>
                <a:cs typeface="Verdana"/>
              </a:rPr>
              <a:t>K</a:t>
            </a:r>
            <a:r>
              <a:rPr sz="3050" spc="-140" dirty="0">
                <a:solidFill>
                  <a:srgbClr val="FFFFFF"/>
                </a:solidFill>
                <a:latin typeface="Verdana"/>
                <a:cs typeface="Verdana"/>
              </a:rPr>
              <a:t>asus</a:t>
            </a:r>
            <a:r>
              <a:rPr sz="3050" spc="-175" dirty="0">
                <a:solidFill>
                  <a:srgbClr val="FFFFFF"/>
                </a:solidFill>
                <a:latin typeface="Verdana"/>
                <a:cs typeface="Verdana"/>
              </a:rPr>
              <a:t> </a:t>
            </a:r>
            <a:r>
              <a:rPr sz="3050" spc="-390" dirty="0">
                <a:solidFill>
                  <a:srgbClr val="FFFFFF"/>
                </a:solidFill>
                <a:latin typeface="Verdana"/>
                <a:cs typeface="Verdana"/>
              </a:rPr>
              <a:t>2:</a:t>
            </a:r>
            <a:r>
              <a:rPr sz="3050" spc="-175" dirty="0">
                <a:solidFill>
                  <a:srgbClr val="FFFFFF"/>
                </a:solidFill>
                <a:latin typeface="Verdana"/>
                <a:cs typeface="Verdana"/>
              </a:rPr>
              <a:t> </a:t>
            </a:r>
            <a:r>
              <a:rPr sz="3050" spc="-105" dirty="0">
                <a:solidFill>
                  <a:srgbClr val="FFFFFF"/>
                </a:solidFill>
                <a:latin typeface="Verdana"/>
                <a:cs typeface="Verdana"/>
              </a:rPr>
              <a:t>Malala</a:t>
            </a:r>
            <a:r>
              <a:rPr sz="3050" spc="-175" dirty="0">
                <a:solidFill>
                  <a:srgbClr val="FFFFFF"/>
                </a:solidFill>
                <a:latin typeface="Verdana"/>
                <a:cs typeface="Verdana"/>
              </a:rPr>
              <a:t> </a:t>
            </a:r>
            <a:r>
              <a:rPr sz="3050" spc="-355" dirty="0">
                <a:solidFill>
                  <a:srgbClr val="FFFFFF"/>
                </a:solidFill>
                <a:latin typeface="Verdana"/>
                <a:cs typeface="Verdana"/>
              </a:rPr>
              <a:t>Y</a:t>
            </a:r>
            <a:r>
              <a:rPr sz="3050" spc="-125" dirty="0">
                <a:solidFill>
                  <a:srgbClr val="FFFFFF"/>
                </a:solidFill>
                <a:latin typeface="Verdana"/>
                <a:cs typeface="Verdana"/>
              </a:rPr>
              <a:t>ousafzai</a:t>
            </a:r>
            <a:endParaRPr sz="3050">
              <a:latin typeface="Verdana"/>
              <a:cs typeface="Verdana"/>
            </a:endParaRPr>
          </a:p>
        </p:txBody>
      </p:sp>
      <p:sp>
        <p:nvSpPr>
          <p:cNvPr id="6" name="object 6"/>
          <p:cNvSpPr/>
          <p:nvPr/>
        </p:nvSpPr>
        <p:spPr>
          <a:xfrm>
            <a:off x="10165677" y="2316721"/>
            <a:ext cx="7706359" cy="6334125"/>
          </a:xfrm>
          <a:custGeom>
            <a:avLst/>
            <a:gdLst/>
            <a:ahLst/>
            <a:cxnLst/>
            <a:rect l="l" t="t" r="r" b="b"/>
            <a:pathLst>
              <a:path w="7706359" h="6334125">
                <a:moveTo>
                  <a:pt x="7705763" y="0"/>
                </a:moveTo>
                <a:lnTo>
                  <a:pt x="0" y="0"/>
                </a:lnTo>
                <a:lnTo>
                  <a:pt x="0" y="6334125"/>
                </a:lnTo>
                <a:lnTo>
                  <a:pt x="7282726" y="6334125"/>
                </a:lnTo>
                <a:lnTo>
                  <a:pt x="7319942" y="6330039"/>
                </a:lnTo>
                <a:lnTo>
                  <a:pt x="7356616" y="6317917"/>
                </a:lnTo>
                <a:lnTo>
                  <a:pt x="7392552" y="6297958"/>
                </a:lnTo>
                <a:lnTo>
                  <a:pt x="7427558" y="6270365"/>
                </a:lnTo>
                <a:lnTo>
                  <a:pt x="7461438" y="6235339"/>
                </a:lnTo>
                <a:lnTo>
                  <a:pt x="7493997" y="6193079"/>
                </a:lnTo>
                <a:lnTo>
                  <a:pt x="7525042" y="6143789"/>
                </a:lnTo>
                <a:lnTo>
                  <a:pt x="7554378" y="6087668"/>
                </a:lnTo>
                <a:lnTo>
                  <a:pt x="7581811" y="6024918"/>
                </a:lnTo>
                <a:lnTo>
                  <a:pt x="7597219" y="5984398"/>
                </a:lnTo>
                <a:lnTo>
                  <a:pt x="7611682" y="5942103"/>
                </a:lnTo>
                <a:lnTo>
                  <a:pt x="7625182" y="5898136"/>
                </a:lnTo>
                <a:lnTo>
                  <a:pt x="7637702" y="5852604"/>
                </a:lnTo>
                <a:lnTo>
                  <a:pt x="7649224" y="5805610"/>
                </a:lnTo>
                <a:lnTo>
                  <a:pt x="7659732" y="5757260"/>
                </a:lnTo>
                <a:lnTo>
                  <a:pt x="7669207" y="5707659"/>
                </a:lnTo>
                <a:lnTo>
                  <a:pt x="7677633" y="5656912"/>
                </a:lnTo>
                <a:lnTo>
                  <a:pt x="7684992" y="5605125"/>
                </a:lnTo>
                <a:lnTo>
                  <a:pt x="7691266" y="5552401"/>
                </a:lnTo>
                <a:lnTo>
                  <a:pt x="7696438" y="5498847"/>
                </a:lnTo>
                <a:lnTo>
                  <a:pt x="7700492" y="5444568"/>
                </a:lnTo>
                <a:lnTo>
                  <a:pt x="7703408" y="5389667"/>
                </a:lnTo>
                <a:lnTo>
                  <a:pt x="7705171" y="5334251"/>
                </a:lnTo>
                <a:lnTo>
                  <a:pt x="7705763" y="5278424"/>
                </a:lnTo>
                <a:lnTo>
                  <a:pt x="7705763" y="0"/>
                </a:lnTo>
                <a:close/>
              </a:path>
            </a:pathLst>
          </a:custGeom>
          <a:solidFill>
            <a:srgbClr val="FFFFFF"/>
          </a:solidFill>
        </p:spPr>
        <p:txBody>
          <a:bodyPr wrap="square" lIns="0" tIns="0" rIns="0" bIns="0" rtlCol="0"/>
          <a:lstStyle/>
          <a:p>
            <a:endParaRPr/>
          </a:p>
        </p:txBody>
      </p:sp>
      <p:sp>
        <p:nvSpPr>
          <p:cNvPr id="7" name="object 7"/>
          <p:cNvSpPr txBox="1"/>
          <p:nvPr/>
        </p:nvSpPr>
        <p:spPr>
          <a:xfrm>
            <a:off x="10716285" y="2995770"/>
            <a:ext cx="6513830" cy="4492625"/>
          </a:xfrm>
          <a:prstGeom prst="rect">
            <a:avLst/>
          </a:prstGeom>
        </p:spPr>
        <p:txBody>
          <a:bodyPr vert="horz" wrap="square" lIns="0" tIns="11430" rIns="0" bIns="0" rtlCol="0">
            <a:spAutoFit/>
          </a:bodyPr>
          <a:lstStyle/>
          <a:p>
            <a:pPr marL="12700" marR="739140">
              <a:lnSpc>
                <a:spcPct val="127200"/>
              </a:lnSpc>
              <a:spcBef>
                <a:spcPts val="90"/>
              </a:spcBef>
            </a:pPr>
            <a:r>
              <a:rPr sz="2900" spc="340" dirty="0">
                <a:solidFill>
                  <a:srgbClr val="27316F"/>
                </a:solidFill>
                <a:latin typeface="Verdana"/>
                <a:cs typeface="Verdana"/>
              </a:rPr>
              <a:t>M</a:t>
            </a:r>
            <a:r>
              <a:rPr sz="2900" spc="-25" dirty="0">
                <a:solidFill>
                  <a:srgbClr val="27316F"/>
                </a:solidFill>
                <a:latin typeface="Verdana"/>
                <a:cs typeface="Verdana"/>
              </a:rPr>
              <a:t>a</a:t>
            </a:r>
            <a:r>
              <a:rPr sz="2900" spc="-15" dirty="0">
                <a:solidFill>
                  <a:srgbClr val="27316F"/>
                </a:solidFill>
                <a:latin typeface="Verdana"/>
                <a:cs typeface="Verdana"/>
              </a:rPr>
              <a:t>l</a:t>
            </a:r>
            <a:r>
              <a:rPr sz="2900" spc="-25" dirty="0">
                <a:solidFill>
                  <a:srgbClr val="27316F"/>
                </a:solidFill>
                <a:latin typeface="Verdana"/>
                <a:cs typeface="Verdana"/>
              </a:rPr>
              <a:t>a</a:t>
            </a:r>
            <a:r>
              <a:rPr sz="2900" spc="-15" dirty="0">
                <a:solidFill>
                  <a:srgbClr val="27316F"/>
                </a:solidFill>
                <a:latin typeface="Verdana"/>
                <a:cs typeface="Verdana"/>
              </a:rPr>
              <a:t>l</a:t>
            </a:r>
            <a:r>
              <a:rPr sz="2900" spc="-20" dirty="0">
                <a:solidFill>
                  <a:srgbClr val="27316F"/>
                </a:solidFill>
                <a:latin typeface="Verdana"/>
                <a:cs typeface="Verdana"/>
              </a:rPr>
              <a:t>a</a:t>
            </a:r>
            <a:r>
              <a:rPr sz="2900" spc="-254" dirty="0">
                <a:solidFill>
                  <a:srgbClr val="27316F"/>
                </a:solidFill>
                <a:latin typeface="Verdana"/>
                <a:cs typeface="Verdana"/>
              </a:rPr>
              <a:t> </a:t>
            </a:r>
            <a:r>
              <a:rPr sz="2900" spc="-110" dirty="0">
                <a:solidFill>
                  <a:srgbClr val="27316F"/>
                </a:solidFill>
                <a:latin typeface="Verdana"/>
                <a:cs typeface="Verdana"/>
              </a:rPr>
              <a:t>Y</a:t>
            </a:r>
            <a:r>
              <a:rPr sz="2900" spc="65" dirty="0">
                <a:solidFill>
                  <a:srgbClr val="27316F"/>
                </a:solidFill>
                <a:latin typeface="Verdana"/>
                <a:cs typeface="Verdana"/>
              </a:rPr>
              <a:t>o</a:t>
            </a:r>
            <a:r>
              <a:rPr sz="2900" spc="120" dirty="0">
                <a:solidFill>
                  <a:srgbClr val="27316F"/>
                </a:solidFill>
                <a:latin typeface="Verdana"/>
                <a:cs typeface="Verdana"/>
              </a:rPr>
              <a:t>u</a:t>
            </a:r>
            <a:r>
              <a:rPr sz="2900" spc="-90" dirty="0">
                <a:solidFill>
                  <a:srgbClr val="27316F"/>
                </a:solidFill>
                <a:latin typeface="Verdana"/>
                <a:cs typeface="Verdana"/>
              </a:rPr>
              <a:t>s</a:t>
            </a:r>
            <a:r>
              <a:rPr sz="2900" spc="-25" dirty="0">
                <a:solidFill>
                  <a:srgbClr val="27316F"/>
                </a:solidFill>
                <a:latin typeface="Verdana"/>
                <a:cs typeface="Verdana"/>
              </a:rPr>
              <a:t>a</a:t>
            </a:r>
            <a:r>
              <a:rPr sz="2900" spc="-35" dirty="0">
                <a:solidFill>
                  <a:srgbClr val="27316F"/>
                </a:solidFill>
                <a:latin typeface="Verdana"/>
                <a:cs typeface="Verdana"/>
              </a:rPr>
              <a:t>fz</a:t>
            </a:r>
            <a:r>
              <a:rPr sz="2900" spc="-25" dirty="0">
                <a:solidFill>
                  <a:srgbClr val="27316F"/>
                </a:solidFill>
                <a:latin typeface="Verdana"/>
                <a:cs typeface="Verdana"/>
              </a:rPr>
              <a:t>a</a:t>
            </a:r>
            <a:r>
              <a:rPr sz="2900" spc="-10" dirty="0">
                <a:solidFill>
                  <a:srgbClr val="27316F"/>
                </a:solidFill>
                <a:latin typeface="Verdana"/>
                <a:cs typeface="Verdana"/>
              </a:rPr>
              <a:t>i</a:t>
            </a:r>
            <a:r>
              <a:rPr sz="2900" spc="-254" dirty="0">
                <a:solidFill>
                  <a:srgbClr val="27316F"/>
                </a:solidFill>
                <a:latin typeface="Verdana"/>
                <a:cs typeface="Verdana"/>
              </a:rPr>
              <a:t> </a:t>
            </a:r>
            <a:r>
              <a:rPr sz="2900" spc="-25" dirty="0">
                <a:solidFill>
                  <a:srgbClr val="27316F"/>
                </a:solidFill>
                <a:latin typeface="Verdana"/>
                <a:cs typeface="Verdana"/>
              </a:rPr>
              <a:t>a</a:t>
            </a:r>
            <a:r>
              <a:rPr sz="2900" spc="170" dirty="0">
                <a:solidFill>
                  <a:srgbClr val="27316F"/>
                </a:solidFill>
                <a:latin typeface="Verdana"/>
                <a:cs typeface="Verdana"/>
              </a:rPr>
              <a:t>d</a:t>
            </a:r>
            <a:r>
              <a:rPr sz="2900" spc="-25" dirty="0">
                <a:solidFill>
                  <a:srgbClr val="27316F"/>
                </a:solidFill>
                <a:latin typeface="Verdana"/>
                <a:cs typeface="Verdana"/>
              </a:rPr>
              <a:t>a</a:t>
            </a:r>
            <a:r>
              <a:rPr sz="2900" spc="-15" dirty="0">
                <a:solidFill>
                  <a:srgbClr val="27316F"/>
                </a:solidFill>
                <a:latin typeface="Verdana"/>
                <a:cs typeface="Verdana"/>
              </a:rPr>
              <a:t>l</a:t>
            </a:r>
            <a:r>
              <a:rPr sz="2900" spc="-25" dirty="0">
                <a:solidFill>
                  <a:srgbClr val="27316F"/>
                </a:solidFill>
                <a:latin typeface="Verdana"/>
                <a:cs typeface="Verdana"/>
              </a:rPr>
              <a:t>a</a:t>
            </a:r>
            <a:r>
              <a:rPr sz="2900" spc="140" dirty="0">
                <a:solidFill>
                  <a:srgbClr val="27316F"/>
                </a:solidFill>
                <a:latin typeface="Verdana"/>
                <a:cs typeface="Verdana"/>
              </a:rPr>
              <a:t>h</a:t>
            </a:r>
            <a:r>
              <a:rPr sz="2900" spc="-254" dirty="0">
                <a:solidFill>
                  <a:srgbClr val="27316F"/>
                </a:solidFill>
                <a:latin typeface="Verdana"/>
                <a:cs typeface="Verdana"/>
              </a:rPr>
              <a:t> </a:t>
            </a:r>
            <a:r>
              <a:rPr sz="2900" spc="-90" dirty="0">
                <a:solidFill>
                  <a:srgbClr val="27316F"/>
                </a:solidFill>
                <a:latin typeface="Verdana"/>
                <a:cs typeface="Verdana"/>
              </a:rPr>
              <a:t>s</a:t>
            </a:r>
            <a:r>
              <a:rPr sz="2900" spc="-15" dirty="0">
                <a:solidFill>
                  <a:srgbClr val="27316F"/>
                </a:solidFill>
                <a:latin typeface="Verdana"/>
                <a:cs typeface="Verdana"/>
              </a:rPr>
              <a:t>i</a:t>
            </a:r>
            <a:r>
              <a:rPr sz="2900" spc="275" dirty="0">
                <a:solidFill>
                  <a:srgbClr val="27316F"/>
                </a:solidFill>
                <a:latin typeface="Verdana"/>
                <a:cs typeface="Verdana"/>
              </a:rPr>
              <a:t>m</a:t>
            </a:r>
            <a:r>
              <a:rPr sz="2900" spc="170" dirty="0">
                <a:solidFill>
                  <a:srgbClr val="27316F"/>
                </a:solidFill>
                <a:latin typeface="Verdana"/>
                <a:cs typeface="Verdana"/>
              </a:rPr>
              <a:t>b</a:t>
            </a:r>
            <a:r>
              <a:rPr sz="2900" spc="65" dirty="0">
                <a:solidFill>
                  <a:srgbClr val="27316F"/>
                </a:solidFill>
                <a:latin typeface="Verdana"/>
                <a:cs typeface="Verdana"/>
              </a:rPr>
              <a:t>o</a:t>
            </a:r>
            <a:r>
              <a:rPr sz="2900" spc="-15" dirty="0">
                <a:solidFill>
                  <a:srgbClr val="27316F"/>
                </a:solidFill>
                <a:latin typeface="Verdana"/>
                <a:cs typeface="Verdana"/>
              </a:rPr>
              <a:t>l  </a:t>
            </a:r>
            <a:r>
              <a:rPr sz="2900" spc="-25" dirty="0">
                <a:solidFill>
                  <a:srgbClr val="27316F"/>
                </a:solidFill>
                <a:latin typeface="Verdana"/>
                <a:cs typeface="Verdana"/>
              </a:rPr>
              <a:t>k</a:t>
            </a:r>
            <a:r>
              <a:rPr sz="2900" spc="30" dirty="0">
                <a:solidFill>
                  <a:srgbClr val="27316F"/>
                </a:solidFill>
                <a:latin typeface="Verdana"/>
                <a:cs typeface="Verdana"/>
              </a:rPr>
              <a:t>e</a:t>
            </a:r>
            <a:r>
              <a:rPr sz="2900" spc="170" dirty="0">
                <a:solidFill>
                  <a:srgbClr val="27316F"/>
                </a:solidFill>
                <a:latin typeface="Verdana"/>
                <a:cs typeface="Verdana"/>
              </a:rPr>
              <a:t>b</a:t>
            </a:r>
            <a:r>
              <a:rPr sz="2900" spc="30" dirty="0">
                <a:solidFill>
                  <a:srgbClr val="27316F"/>
                </a:solidFill>
                <a:latin typeface="Verdana"/>
                <a:cs typeface="Verdana"/>
              </a:rPr>
              <a:t>e</a:t>
            </a:r>
            <a:r>
              <a:rPr sz="2900" spc="-204" dirty="0">
                <a:solidFill>
                  <a:srgbClr val="27316F"/>
                </a:solidFill>
                <a:latin typeface="Verdana"/>
                <a:cs typeface="Verdana"/>
              </a:rPr>
              <a:t>r</a:t>
            </a:r>
            <a:r>
              <a:rPr sz="2900" spc="-25" dirty="0">
                <a:solidFill>
                  <a:srgbClr val="27316F"/>
                </a:solidFill>
                <a:latin typeface="Verdana"/>
                <a:cs typeface="Verdana"/>
              </a:rPr>
              <a:t>a</a:t>
            </a:r>
            <a:r>
              <a:rPr sz="2900" spc="135" dirty="0">
                <a:solidFill>
                  <a:srgbClr val="27316F"/>
                </a:solidFill>
                <a:latin typeface="Verdana"/>
                <a:cs typeface="Verdana"/>
              </a:rPr>
              <a:t>n</a:t>
            </a:r>
            <a:r>
              <a:rPr sz="2900" spc="-15" dirty="0">
                <a:solidFill>
                  <a:srgbClr val="27316F"/>
                </a:solidFill>
                <a:latin typeface="Verdana"/>
                <a:cs typeface="Verdana"/>
              </a:rPr>
              <a:t>i</a:t>
            </a:r>
            <a:r>
              <a:rPr sz="2900" spc="-25" dirty="0">
                <a:solidFill>
                  <a:srgbClr val="27316F"/>
                </a:solidFill>
                <a:latin typeface="Verdana"/>
                <a:cs typeface="Verdana"/>
              </a:rPr>
              <a:t>a</a:t>
            </a:r>
            <a:r>
              <a:rPr sz="2900" spc="140" dirty="0">
                <a:solidFill>
                  <a:srgbClr val="27316F"/>
                </a:solidFill>
                <a:latin typeface="Verdana"/>
                <a:cs typeface="Verdana"/>
              </a:rPr>
              <a:t>n</a:t>
            </a:r>
            <a:r>
              <a:rPr sz="2900" spc="-254" dirty="0">
                <a:solidFill>
                  <a:srgbClr val="27316F"/>
                </a:solidFill>
                <a:latin typeface="Verdana"/>
                <a:cs typeface="Verdana"/>
              </a:rPr>
              <a:t> </a:t>
            </a:r>
            <a:r>
              <a:rPr sz="2900" spc="170" dirty="0">
                <a:solidFill>
                  <a:srgbClr val="27316F"/>
                </a:solidFill>
                <a:latin typeface="Verdana"/>
                <a:cs typeface="Verdana"/>
              </a:rPr>
              <a:t>d</a:t>
            </a:r>
            <a:r>
              <a:rPr sz="2900" spc="-25" dirty="0">
                <a:solidFill>
                  <a:srgbClr val="27316F"/>
                </a:solidFill>
                <a:latin typeface="Verdana"/>
                <a:cs typeface="Verdana"/>
              </a:rPr>
              <a:t>a</a:t>
            </a:r>
            <a:r>
              <a:rPr sz="2900" spc="140" dirty="0">
                <a:solidFill>
                  <a:srgbClr val="27316F"/>
                </a:solidFill>
                <a:latin typeface="Verdana"/>
                <a:cs typeface="Verdana"/>
              </a:rPr>
              <a:t>n</a:t>
            </a:r>
            <a:r>
              <a:rPr sz="2900" spc="-254" dirty="0">
                <a:solidFill>
                  <a:srgbClr val="27316F"/>
                </a:solidFill>
                <a:latin typeface="Verdana"/>
                <a:cs typeface="Verdana"/>
              </a:rPr>
              <a:t> </a:t>
            </a:r>
            <a:r>
              <a:rPr sz="2900" b="1" spc="-15" dirty="0">
                <a:solidFill>
                  <a:srgbClr val="27316F"/>
                </a:solidFill>
                <a:latin typeface="Verdana"/>
                <a:cs typeface="Verdana"/>
              </a:rPr>
              <a:t>p</a:t>
            </a:r>
            <a:r>
              <a:rPr sz="2900" b="1" spc="-90" dirty="0">
                <a:solidFill>
                  <a:srgbClr val="27316F"/>
                </a:solidFill>
                <a:latin typeface="Verdana"/>
                <a:cs typeface="Verdana"/>
              </a:rPr>
              <a:t>e</a:t>
            </a:r>
            <a:r>
              <a:rPr sz="2900" b="1" spc="-40" dirty="0">
                <a:solidFill>
                  <a:srgbClr val="27316F"/>
                </a:solidFill>
                <a:latin typeface="Verdana"/>
                <a:cs typeface="Verdana"/>
              </a:rPr>
              <a:t>n</a:t>
            </a:r>
            <a:r>
              <a:rPr sz="2900" b="1" spc="-10" dirty="0">
                <a:solidFill>
                  <a:srgbClr val="27316F"/>
                </a:solidFill>
                <a:latin typeface="Verdana"/>
                <a:cs typeface="Verdana"/>
              </a:rPr>
              <a:t>d</a:t>
            </a:r>
            <a:r>
              <a:rPr sz="2900" b="1" spc="-120" dirty="0">
                <a:solidFill>
                  <a:srgbClr val="27316F"/>
                </a:solidFill>
                <a:latin typeface="Verdana"/>
                <a:cs typeface="Verdana"/>
              </a:rPr>
              <a:t>i</a:t>
            </a:r>
            <a:r>
              <a:rPr sz="2900" b="1" spc="-10" dirty="0">
                <a:solidFill>
                  <a:srgbClr val="27316F"/>
                </a:solidFill>
                <a:latin typeface="Verdana"/>
                <a:cs typeface="Verdana"/>
              </a:rPr>
              <a:t>d</a:t>
            </a:r>
            <a:r>
              <a:rPr sz="2900" b="1" spc="-120" dirty="0">
                <a:solidFill>
                  <a:srgbClr val="27316F"/>
                </a:solidFill>
                <a:latin typeface="Verdana"/>
                <a:cs typeface="Verdana"/>
              </a:rPr>
              <a:t>i</a:t>
            </a:r>
            <a:r>
              <a:rPr sz="2900" b="1" spc="-50" dirty="0">
                <a:solidFill>
                  <a:srgbClr val="27316F"/>
                </a:solidFill>
                <a:latin typeface="Verdana"/>
                <a:cs typeface="Verdana"/>
              </a:rPr>
              <a:t>k</a:t>
            </a:r>
            <a:r>
              <a:rPr sz="2900" b="1" spc="-140" dirty="0">
                <a:solidFill>
                  <a:srgbClr val="27316F"/>
                </a:solidFill>
                <a:latin typeface="Verdana"/>
                <a:cs typeface="Verdana"/>
              </a:rPr>
              <a:t>a</a:t>
            </a:r>
            <a:r>
              <a:rPr sz="2900" b="1" spc="-50" dirty="0">
                <a:solidFill>
                  <a:srgbClr val="27316F"/>
                </a:solidFill>
                <a:latin typeface="Verdana"/>
                <a:cs typeface="Verdana"/>
              </a:rPr>
              <a:t>n</a:t>
            </a:r>
            <a:r>
              <a:rPr sz="2900" spc="-434" dirty="0">
                <a:solidFill>
                  <a:srgbClr val="27316F"/>
                </a:solidFill>
                <a:latin typeface="Verdana"/>
                <a:cs typeface="Verdana"/>
              </a:rPr>
              <a:t>.</a:t>
            </a:r>
            <a:endParaRPr sz="2900">
              <a:latin typeface="Verdana"/>
              <a:cs typeface="Verdana"/>
            </a:endParaRPr>
          </a:p>
          <a:p>
            <a:pPr marL="12700">
              <a:lnSpc>
                <a:spcPct val="100000"/>
              </a:lnSpc>
              <a:spcBef>
                <a:spcPts val="869"/>
              </a:spcBef>
            </a:pPr>
            <a:r>
              <a:rPr sz="2900" spc="340" dirty="0">
                <a:solidFill>
                  <a:srgbClr val="27316F"/>
                </a:solidFill>
                <a:latin typeface="Verdana"/>
                <a:cs typeface="Verdana"/>
              </a:rPr>
              <a:t>M</a:t>
            </a:r>
            <a:r>
              <a:rPr sz="2900" spc="30" dirty="0">
                <a:solidFill>
                  <a:srgbClr val="27316F"/>
                </a:solidFill>
                <a:latin typeface="Verdana"/>
                <a:cs typeface="Verdana"/>
              </a:rPr>
              <a:t>e</a:t>
            </a:r>
            <a:r>
              <a:rPr sz="2900" spc="-90" dirty="0">
                <a:solidFill>
                  <a:srgbClr val="27316F"/>
                </a:solidFill>
                <a:latin typeface="Verdana"/>
                <a:cs typeface="Verdana"/>
              </a:rPr>
              <a:t>s</a:t>
            </a:r>
            <a:r>
              <a:rPr sz="2900" spc="35" dirty="0">
                <a:solidFill>
                  <a:srgbClr val="27316F"/>
                </a:solidFill>
                <a:latin typeface="Verdana"/>
                <a:cs typeface="Verdana"/>
              </a:rPr>
              <a:t>k</a:t>
            </a:r>
            <a:r>
              <a:rPr sz="2900" spc="-15" dirty="0">
                <a:solidFill>
                  <a:srgbClr val="27316F"/>
                </a:solidFill>
                <a:latin typeface="Verdana"/>
                <a:cs typeface="Verdana"/>
              </a:rPr>
              <a:t>i</a:t>
            </a:r>
            <a:r>
              <a:rPr sz="2900" spc="170" dirty="0">
                <a:solidFill>
                  <a:srgbClr val="27316F"/>
                </a:solidFill>
                <a:latin typeface="Verdana"/>
                <a:cs typeface="Verdana"/>
              </a:rPr>
              <a:t>p</a:t>
            </a:r>
            <a:r>
              <a:rPr sz="2900" spc="120" dirty="0">
                <a:solidFill>
                  <a:srgbClr val="27316F"/>
                </a:solidFill>
                <a:latin typeface="Verdana"/>
                <a:cs typeface="Verdana"/>
              </a:rPr>
              <a:t>u</a:t>
            </a:r>
            <a:r>
              <a:rPr sz="2900" spc="140" dirty="0">
                <a:solidFill>
                  <a:srgbClr val="27316F"/>
                </a:solidFill>
                <a:latin typeface="Verdana"/>
                <a:cs typeface="Verdana"/>
              </a:rPr>
              <a:t>n</a:t>
            </a:r>
            <a:r>
              <a:rPr sz="2900" spc="-254" dirty="0">
                <a:solidFill>
                  <a:srgbClr val="27316F"/>
                </a:solidFill>
                <a:latin typeface="Verdana"/>
                <a:cs typeface="Verdana"/>
              </a:rPr>
              <a:t> </a:t>
            </a:r>
            <a:r>
              <a:rPr sz="2900" spc="275" dirty="0">
                <a:solidFill>
                  <a:srgbClr val="27316F"/>
                </a:solidFill>
                <a:latin typeface="Verdana"/>
                <a:cs typeface="Verdana"/>
              </a:rPr>
              <a:t>m</a:t>
            </a:r>
            <a:r>
              <a:rPr sz="2900" spc="30" dirty="0">
                <a:solidFill>
                  <a:srgbClr val="27316F"/>
                </a:solidFill>
                <a:latin typeface="Verdana"/>
                <a:cs typeface="Verdana"/>
              </a:rPr>
              <a:t>e</a:t>
            </a:r>
            <a:r>
              <a:rPr sz="2900" spc="135" dirty="0">
                <a:solidFill>
                  <a:srgbClr val="27316F"/>
                </a:solidFill>
                <a:latin typeface="Verdana"/>
                <a:cs typeface="Verdana"/>
              </a:rPr>
              <a:t>n</a:t>
            </a:r>
            <a:r>
              <a:rPr sz="2900" spc="190" dirty="0">
                <a:solidFill>
                  <a:srgbClr val="27316F"/>
                </a:solidFill>
                <a:latin typeface="Verdana"/>
                <a:cs typeface="Verdana"/>
              </a:rPr>
              <a:t>g</a:t>
            </a:r>
            <a:r>
              <a:rPr sz="2900" spc="135" dirty="0">
                <a:solidFill>
                  <a:srgbClr val="27316F"/>
                </a:solidFill>
                <a:latin typeface="Verdana"/>
                <a:cs typeface="Verdana"/>
              </a:rPr>
              <a:t>h</a:t>
            </a:r>
            <a:r>
              <a:rPr sz="2900" spc="-25" dirty="0">
                <a:solidFill>
                  <a:srgbClr val="27316F"/>
                </a:solidFill>
                <a:latin typeface="Verdana"/>
                <a:cs typeface="Verdana"/>
              </a:rPr>
              <a:t>a</a:t>
            </a:r>
            <a:r>
              <a:rPr sz="2900" spc="170" dirty="0">
                <a:solidFill>
                  <a:srgbClr val="27316F"/>
                </a:solidFill>
                <a:latin typeface="Verdana"/>
                <a:cs typeface="Verdana"/>
              </a:rPr>
              <a:t>d</a:t>
            </a:r>
            <a:r>
              <a:rPr sz="2900" spc="-25" dirty="0">
                <a:solidFill>
                  <a:srgbClr val="27316F"/>
                </a:solidFill>
                <a:latin typeface="Verdana"/>
                <a:cs typeface="Verdana"/>
              </a:rPr>
              <a:t>a</a:t>
            </a:r>
            <a:r>
              <a:rPr sz="2900" spc="170" dirty="0">
                <a:solidFill>
                  <a:srgbClr val="27316F"/>
                </a:solidFill>
                <a:latin typeface="Verdana"/>
                <a:cs typeface="Verdana"/>
              </a:rPr>
              <a:t>p</a:t>
            </a:r>
            <a:r>
              <a:rPr sz="2900" spc="-10" dirty="0">
                <a:solidFill>
                  <a:srgbClr val="27316F"/>
                </a:solidFill>
                <a:latin typeface="Verdana"/>
                <a:cs typeface="Verdana"/>
              </a:rPr>
              <a:t>i</a:t>
            </a:r>
            <a:r>
              <a:rPr sz="2900" spc="-254" dirty="0">
                <a:solidFill>
                  <a:srgbClr val="27316F"/>
                </a:solidFill>
                <a:latin typeface="Verdana"/>
                <a:cs typeface="Verdana"/>
              </a:rPr>
              <a:t> </a:t>
            </a:r>
            <a:r>
              <a:rPr sz="2900" b="1" spc="-55" dirty="0">
                <a:solidFill>
                  <a:srgbClr val="27316F"/>
                </a:solidFill>
                <a:latin typeface="Verdana"/>
                <a:cs typeface="Verdana"/>
              </a:rPr>
              <a:t>t</a:t>
            </a:r>
            <a:r>
              <a:rPr sz="2900" b="1" spc="-140" dirty="0">
                <a:solidFill>
                  <a:srgbClr val="27316F"/>
                </a:solidFill>
                <a:latin typeface="Verdana"/>
                <a:cs typeface="Verdana"/>
              </a:rPr>
              <a:t>a</a:t>
            </a:r>
            <a:r>
              <a:rPr sz="2900" b="1" spc="-55" dirty="0">
                <a:solidFill>
                  <a:srgbClr val="27316F"/>
                </a:solidFill>
                <a:latin typeface="Verdana"/>
                <a:cs typeface="Verdana"/>
              </a:rPr>
              <a:t>nt</a:t>
            </a:r>
            <a:r>
              <a:rPr sz="2900" b="1" spc="-140" dirty="0">
                <a:solidFill>
                  <a:srgbClr val="27316F"/>
                </a:solidFill>
                <a:latin typeface="Verdana"/>
                <a:cs typeface="Verdana"/>
              </a:rPr>
              <a:t>a</a:t>
            </a:r>
            <a:r>
              <a:rPr sz="2900" b="1" spc="-40" dirty="0">
                <a:solidFill>
                  <a:srgbClr val="27316F"/>
                </a:solidFill>
                <a:latin typeface="Verdana"/>
                <a:cs typeface="Verdana"/>
              </a:rPr>
              <a:t>n</a:t>
            </a:r>
            <a:r>
              <a:rPr sz="2900" b="1" spc="10" dirty="0">
                <a:solidFill>
                  <a:srgbClr val="27316F"/>
                </a:solidFill>
                <a:latin typeface="Verdana"/>
                <a:cs typeface="Verdana"/>
              </a:rPr>
              <a:t>g</a:t>
            </a:r>
            <a:r>
              <a:rPr sz="2900" b="1" spc="-140" dirty="0">
                <a:solidFill>
                  <a:srgbClr val="27316F"/>
                </a:solidFill>
                <a:latin typeface="Verdana"/>
                <a:cs typeface="Verdana"/>
              </a:rPr>
              <a:t>a</a:t>
            </a:r>
            <a:r>
              <a:rPr sz="2900" b="1" spc="-50" dirty="0">
                <a:solidFill>
                  <a:srgbClr val="27316F"/>
                </a:solidFill>
                <a:latin typeface="Verdana"/>
                <a:cs typeface="Verdana"/>
              </a:rPr>
              <a:t>n</a:t>
            </a:r>
            <a:endParaRPr sz="2900">
              <a:latin typeface="Verdana"/>
              <a:cs typeface="Verdana"/>
            </a:endParaRPr>
          </a:p>
          <a:p>
            <a:pPr marL="12700" marR="175895">
              <a:lnSpc>
                <a:spcPct val="126099"/>
              </a:lnSpc>
              <a:spcBef>
                <a:spcPts val="40"/>
              </a:spcBef>
            </a:pPr>
            <a:r>
              <a:rPr sz="2900" spc="-185" dirty="0">
                <a:solidFill>
                  <a:srgbClr val="27316F"/>
                </a:solidFill>
                <a:latin typeface="Verdana"/>
                <a:cs typeface="Verdana"/>
              </a:rPr>
              <a:t>y</a:t>
            </a:r>
            <a:r>
              <a:rPr sz="2900" spc="-25" dirty="0">
                <a:solidFill>
                  <a:srgbClr val="27316F"/>
                </a:solidFill>
                <a:latin typeface="Verdana"/>
                <a:cs typeface="Verdana"/>
              </a:rPr>
              <a:t>a</a:t>
            </a:r>
            <a:r>
              <a:rPr sz="2900" spc="135" dirty="0">
                <a:solidFill>
                  <a:srgbClr val="27316F"/>
                </a:solidFill>
                <a:latin typeface="Verdana"/>
                <a:cs typeface="Verdana"/>
              </a:rPr>
              <a:t>n</a:t>
            </a:r>
            <a:r>
              <a:rPr sz="2900" spc="195" dirty="0">
                <a:solidFill>
                  <a:srgbClr val="27316F"/>
                </a:solidFill>
                <a:latin typeface="Verdana"/>
                <a:cs typeface="Verdana"/>
              </a:rPr>
              <a:t>g</a:t>
            </a:r>
            <a:r>
              <a:rPr sz="2900" spc="-254" dirty="0">
                <a:solidFill>
                  <a:srgbClr val="27316F"/>
                </a:solidFill>
                <a:latin typeface="Verdana"/>
                <a:cs typeface="Verdana"/>
              </a:rPr>
              <a:t> </a:t>
            </a:r>
            <a:r>
              <a:rPr sz="2900" spc="-15" dirty="0">
                <a:solidFill>
                  <a:srgbClr val="27316F"/>
                </a:solidFill>
                <a:latin typeface="Verdana"/>
                <a:cs typeface="Verdana"/>
              </a:rPr>
              <a:t>l</a:t>
            </a:r>
            <a:r>
              <a:rPr sz="2900" spc="120" dirty="0">
                <a:solidFill>
                  <a:srgbClr val="27316F"/>
                </a:solidFill>
                <a:latin typeface="Verdana"/>
                <a:cs typeface="Verdana"/>
              </a:rPr>
              <a:t>u</a:t>
            </a:r>
            <a:r>
              <a:rPr sz="2900" spc="-25" dirty="0">
                <a:solidFill>
                  <a:srgbClr val="27316F"/>
                </a:solidFill>
                <a:latin typeface="Verdana"/>
                <a:cs typeface="Verdana"/>
              </a:rPr>
              <a:t>a</a:t>
            </a:r>
            <a:r>
              <a:rPr sz="2900" spc="-65" dirty="0">
                <a:solidFill>
                  <a:srgbClr val="27316F"/>
                </a:solidFill>
                <a:latin typeface="Verdana"/>
                <a:cs typeface="Verdana"/>
              </a:rPr>
              <a:t>r</a:t>
            </a:r>
            <a:r>
              <a:rPr sz="2900" spc="-254" dirty="0">
                <a:solidFill>
                  <a:srgbClr val="27316F"/>
                </a:solidFill>
                <a:latin typeface="Verdana"/>
                <a:cs typeface="Verdana"/>
              </a:rPr>
              <a:t> </a:t>
            </a:r>
            <a:r>
              <a:rPr sz="2900" spc="170" dirty="0">
                <a:solidFill>
                  <a:srgbClr val="27316F"/>
                </a:solidFill>
                <a:latin typeface="Verdana"/>
                <a:cs typeface="Verdana"/>
              </a:rPr>
              <a:t>b</a:t>
            </a:r>
            <a:r>
              <a:rPr sz="2900" spc="-15" dirty="0">
                <a:solidFill>
                  <a:srgbClr val="27316F"/>
                </a:solidFill>
                <a:latin typeface="Verdana"/>
                <a:cs typeface="Verdana"/>
              </a:rPr>
              <a:t>i</a:t>
            </a:r>
            <a:r>
              <a:rPr sz="2900" spc="-25" dirty="0">
                <a:solidFill>
                  <a:srgbClr val="27316F"/>
                </a:solidFill>
                <a:latin typeface="Verdana"/>
                <a:cs typeface="Verdana"/>
              </a:rPr>
              <a:t>a</a:t>
            </a:r>
            <a:r>
              <a:rPr sz="2900" spc="-90" dirty="0">
                <a:solidFill>
                  <a:srgbClr val="27316F"/>
                </a:solidFill>
                <a:latin typeface="Verdana"/>
                <a:cs typeface="Verdana"/>
              </a:rPr>
              <a:t>s</a:t>
            </a:r>
            <a:r>
              <a:rPr sz="2900" spc="-25" dirty="0">
                <a:solidFill>
                  <a:srgbClr val="27316F"/>
                </a:solidFill>
                <a:latin typeface="Verdana"/>
                <a:cs typeface="Verdana"/>
              </a:rPr>
              <a:t>a</a:t>
            </a:r>
            <a:r>
              <a:rPr sz="2900" spc="-434" dirty="0">
                <a:solidFill>
                  <a:srgbClr val="27316F"/>
                </a:solidFill>
                <a:latin typeface="Verdana"/>
                <a:cs typeface="Verdana"/>
              </a:rPr>
              <a:t>,</a:t>
            </a:r>
            <a:r>
              <a:rPr sz="2900" spc="-254" dirty="0">
                <a:solidFill>
                  <a:srgbClr val="27316F"/>
                </a:solidFill>
                <a:latin typeface="Verdana"/>
                <a:cs typeface="Verdana"/>
              </a:rPr>
              <a:t> </a:t>
            </a:r>
            <a:r>
              <a:rPr sz="2900" spc="-15" dirty="0">
                <a:solidFill>
                  <a:srgbClr val="27316F"/>
                </a:solidFill>
                <a:latin typeface="Verdana"/>
                <a:cs typeface="Verdana"/>
              </a:rPr>
              <a:t>i</a:t>
            </a:r>
            <a:r>
              <a:rPr sz="2900" spc="-20" dirty="0">
                <a:solidFill>
                  <a:srgbClr val="27316F"/>
                </a:solidFill>
                <a:latin typeface="Verdana"/>
                <a:cs typeface="Verdana"/>
              </a:rPr>
              <a:t>a</a:t>
            </a:r>
            <a:r>
              <a:rPr sz="2900" spc="-254" dirty="0">
                <a:solidFill>
                  <a:srgbClr val="27316F"/>
                </a:solidFill>
                <a:latin typeface="Verdana"/>
                <a:cs typeface="Verdana"/>
              </a:rPr>
              <a:t> </a:t>
            </a:r>
            <a:r>
              <a:rPr sz="2900" spc="170" dirty="0">
                <a:solidFill>
                  <a:srgbClr val="27316F"/>
                </a:solidFill>
                <a:latin typeface="Verdana"/>
                <a:cs typeface="Verdana"/>
              </a:rPr>
              <a:t>b</a:t>
            </a:r>
            <a:r>
              <a:rPr sz="2900" spc="30" dirty="0">
                <a:solidFill>
                  <a:srgbClr val="27316F"/>
                </a:solidFill>
                <a:latin typeface="Verdana"/>
                <a:cs typeface="Verdana"/>
              </a:rPr>
              <a:t>e</a:t>
            </a:r>
            <a:r>
              <a:rPr sz="2900" spc="-70" dirty="0">
                <a:solidFill>
                  <a:srgbClr val="27316F"/>
                </a:solidFill>
                <a:latin typeface="Verdana"/>
                <a:cs typeface="Verdana"/>
              </a:rPr>
              <a:t>r</a:t>
            </a:r>
            <a:r>
              <a:rPr sz="2900" spc="-204" dirty="0">
                <a:solidFill>
                  <a:srgbClr val="27316F"/>
                </a:solidFill>
                <a:latin typeface="Verdana"/>
                <a:cs typeface="Verdana"/>
              </a:rPr>
              <a:t>j</a:t>
            </a:r>
            <a:r>
              <a:rPr sz="2900" spc="120" dirty="0">
                <a:solidFill>
                  <a:srgbClr val="27316F"/>
                </a:solidFill>
                <a:latin typeface="Verdana"/>
                <a:cs typeface="Verdana"/>
              </a:rPr>
              <a:t>u</a:t>
            </a:r>
            <a:r>
              <a:rPr sz="2900" spc="-25" dirty="0">
                <a:solidFill>
                  <a:srgbClr val="27316F"/>
                </a:solidFill>
                <a:latin typeface="Verdana"/>
                <a:cs typeface="Verdana"/>
              </a:rPr>
              <a:t>a</a:t>
            </a:r>
            <a:r>
              <a:rPr sz="2900" spc="135" dirty="0">
                <a:solidFill>
                  <a:srgbClr val="27316F"/>
                </a:solidFill>
                <a:latin typeface="Verdana"/>
                <a:cs typeface="Verdana"/>
              </a:rPr>
              <a:t>n</a:t>
            </a:r>
            <a:r>
              <a:rPr sz="2900" spc="195" dirty="0">
                <a:solidFill>
                  <a:srgbClr val="27316F"/>
                </a:solidFill>
                <a:latin typeface="Verdana"/>
                <a:cs typeface="Verdana"/>
              </a:rPr>
              <a:t>g</a:t>
            </a:r>
            <a:r>
              <a:rPr sz="2900" spc="-254" dirty="0">
                <a:solidFill>
                  <a:srgbClr val="27316F"/>
                </a:solidFill>
                <a:latin typeface="Verdana"/>
                <a:cs typeface="Verdana"/>
              </a:rPr>
              <a:t> </a:t>
            </a:r>
            <a:r>
              <a:rPr sz="2900" spc="120" dirty="0">
                <a:solidFill>
                  <a:srgbClr val="27316F"/>
                </a:solidFill>
                <a:latin typeface="Verdana"/>
                <a:cs typeface="Verdana"/>
              </a:rPr>
              <a:t>u</a:t>
            </a:r>
            <a:r>
              <a:rPr sz="2900" spc="135" dirty="0">
                <a:solidFill>
                  <a:srgbClr val="27316F"/>
                </a:solidFill>
                <a:latin typeface="Verdana"/>
                <a:cs typeface="Verdana"/>
              </a:rPr>
              <a:t>n</a:t>
            </a:r>
            <a:r>
              <a:rPr sz="2900" spc="35" dirty="0">
                <a:solidFill>
                  <a:srgbClr val="27316F"/>
                </a:solidFill>
                <a:latin typeface="Verdana"/>
                <a:cs typeface="Verdana"/>
              </a:rPr>
              <a:t>t</a:t>
            </a:r>
            <a:r>
              <a:rPr sz="2900" spc="120" dirty="0">
                <a:solidFill>
                  <a:srgbClr val="27316F"/>
                </a:solidFill>
                <a:latin typeface="Verdana"/>
                <a:cs typeface="Verdana"/>
              </a:rPr>
              <a:t>u</a:t>
            </a:r>
            <a:r>
              <a:rPr sz="2900" spc="30" dirty="0">
                <a:solidFill>
                  <a:srgbClr val="27316F"/>
                </a:solidFill>
                <a:latin typeface="Verdana"/>
                <a:cs typeface="Verdana"/>
              </a:rPr>
              <a:t>k  </a:t>
            </a:r>
            <a:r>
              <a:rPr sz="2900" spc="135" dirty="0">
                <a:solidFill>
                  <a:srgbClr val="27316F"/>
                </a:solidFill>
                <a:latin typeface="Verdana"/>
                <a:cs typeface="Verdana"/>
              </a:rPr>
              <a:t>h</a:t>
            </a:r>
            <a:r>
              <a:rPr sz="2900" spc="-25" dirty="0">
                <a:solidFill>
                  <a:srgbClr val="27316F"/>
                </a:solidFill>
                <a:latin typeface="Verdana"/>
                <a:cs typeface="Verdana"/>
              </a:rPr>
              <a:t>a</a:t>
            </a:r>
            <a:r>
              <a:rPr sz="2900" spc="40" dirty="0">
                <a:solidFill>
                  <a:srgbClr val="27316F"/>
                </a:solidFill>
                <a:latin typeface="Verdana"/>
                <a:cs typeface="Verdana"/>
              </a:rPr>
              <a:t>k</a:t>
            </a:r>
            <a:r>
              <a:rPr sz="2900" spc="-254" dirty="0">
                <a:solidFill>
                  <a:srgbClr val="27316F"/>
                </a:solidFill>
                <a:latin typeface="Verdana"/>
                <a:cs typeface="Verdana"/>
              </a:rPr>
              <a:t> </a:t>
            </a:r>
            <a:r>
              <a:rPr sz="2900" b="1" spc="-15" dirty="0">
                <a:solidFill>
                  <a:srgbClr val="27316F"/>
                </a:solidFill>
                <a:latin typeface="Verdana"/>
                <a:cs typeface="Verdana"/>
              </a:rPr>
              <a:t>p</a:t>
            </a:r>
            <a:r>
              <a:rPr sz="2900" b="1" spc="-90" dirty="0">
                <a:solidFill>
                  <a:srgbClr val="27316F"/>
                </a:solidFill>
                <a:latin typeface="Verdana"/>
                <a:cs typeface="Verdana"/>
              </a:rPr>
              <a:t>e</a:t>
            </a:r>
            <a:r>
              <a:rPr sz="2900" b="1" spc="-215" dirty="0">
                <a:solidFill>
                  <a:srgbClr val="27316F"/>
                </a:solidFill>
                <a:latin typeface="Verdana"/>
                <a:cs typeface="Verdana"/>
              </a:rPr>
              <a:t>r</a:t>
            </a:r>
            <a:r>
              <a:rPr sz="2900" b="1" spc="-90" dirty="0">
                <a:solidFill>
                  <a:srgbClr val="27316F"/>
                </a:solidFill>
                <a:latin typeface="Verdana"/>
                <a:cs typeface="Verdana"/>
              </a:rPr>
              <a:t>e</a:t>
            </a:r>
            <a:r>
              <a:rPr sz="2900" b="1" spc="-10" dirty="0">
                <a:solidFill>
                  <a:srgbClr val="27316F"/>
                </a:solidFill>
                <a:latin typeface="Verdana"/>
                <a:cs typeface="Verdana"/>
              </a:rPr>
              <a:t>m</a:t>
            </a:r>
            <a:r>
              <a:rPr sz="2900" b="1" spc="-15" dirty="0">
                <a:solidFill>
                  <a:srgbClr val="27316F"/>
                </a:solidFill>
                <a:latin typeface="Verdana"/>
                <a:cs typeface="Verdana"/>
              </a:rPr>
              <a:t>p</a:t>
            </a:r>
            <a:r>
              <a:rPr sz="2900" b="1" spc="-65" dirty="0">
                <a:solidFill>
                  <a:srgbClr val="27316F"/>
                </a:solidFill>
                <a:latin typeface="Verdana"/>
                <a:cs typeface="Verdana"/>
              </a:rPr>
              <a:t>u</a:t>
            </a:r>
            <a:r>
              <a:rPr sz="2900" b="1" spc="-140" dirty="0">
                <a:solidFill>
                  <a:srgbClr val="27316F"/>
                </a:solidFill>
                <a:latin typeface="Verdana"/>
                <a:cs typeface="Verdana"/>
              </a:rPr>
              <a:t>a</a:t>
            </a:r>
            <a:r>
              <a:rPr sz="2900" b="1" spc="-50" dirty="0">
                <a:solidFill>
                  <a:srgbClr val="27316F"/>
                </a:solidFill>
                <a:latin typeface="Verdana"/>
                <a:cs typeface="Verdana"/>
              </a:rPr>
              <a:t>n</a:t>
            </a:r>
            <a:r>
              <a:rPr sz="2900" b="1" spc="-225" dirty="0">
                <a:solidFill>
                  <a:srgbClr val="27316F"/>
                </a:solidFill>
                <a:latin typeface="Verdana"/>
                <a:cs typeface="Verdana"/>
              </a:rPr>
              <a:t> </a:t>
            </a:r>
            <a:r>
              <a:rPr sz="2900" spc="170" dirty="0">
                <a:solidFill>
                  <a:srgbClr val="27316F"/>
                </a:solidFill>
                <a:latin typeface="Verdana"/>
                <a:cs typeface="Verdana"/>
              </a:rPr>
              <a:t>d</a:t>
            </a:r>
            <a:r>
              <a:rPr sz="2900" spc="-25" dirty="0">
                <a:solidFill>
                  <a:srgbClr val="27316F"/>
                </a:solidFill>
                <a:latin typeface="Verdana"/>
                <a:cs typeface="Verdana"/>
              </a:rPr>
              <a:t>a</a:t>
            </a:r>
            <a:r>
              <a:rPr sz="2900" spc="140" dirty="0">
                <a:solidFill>
                  <a:srgbClr val="27316F"/>
                </a:solidFill>
                <a:latin typeface="Verdana"/>
                <a:cs typeface="Verdana"/>
              </a:rPr>
              <a:t>n</a:t>
            </a:r>
            <a:r>
              <a:rPr sz="2900" spc="-254" dirty="0">
                <a:solidFill>
                  <a:srgbClr val="27316F"/>
                </a:solidFill>
                <a:latin typeface="Verdana"/>
                <a:cs typeface="Verdana"/>
              </a:rPr>
              <a:t> </a:t>
            </a:r>
            <a:r>
              <a:rPr sz="2900" b="1" spc="-140" dirty="0">
                <a:solidFill>
                  <a:srgbClr val="27316F"/>
                </a:solidFill>
                <a:latin typeface="Verdana"/>
                <a:cs typeface="Verdana"/>
              </a:rPr>
              <a:t>a</a:t>
            </a:r>
            <a:r>
              <a:rPr sz="2900" b="1" spc="-55" dirty="0">
                <a:solidFill>
                  <a:srgbClr val="27316F"/>
                </a:solidFill>
                <a:latin typeface="Verdana"/>
                <a:cs typeface="Verdana"/>
              </a:rPr>
              <a:t>n</a:t>
            </a:r>
            <a:r>
              <a:rPr sz="2900" b="1" spc="-140" dirty="0">
                <a:solidFill>
                  <a:srgbClr val="27316F"/>
                </a:solidFill>
                <a:latin typeface="Verdana"/>
                <a:cs typeface="Verdana"/>
              </a:rPr>
              <a:t>a</a:t>
            </a:r>
            <a:r>
              <a:rPr sz="2900" b="1" spc="-100" dirty="0">
                <a:solidFill>
                  <a:srgbClr val="27316F"/>
                </a:solidFill>
                <a:latin typeface="Verdana"/>
                <a:cs typeface="Verdana"/>
              </a:rPr>
              <a:t>k</a:t>
            </a:r>
            <a:r>
              <a:rPr sz="2900" b="1" spc="-270" dirty="0">
                <a:solidFill>
                  <a:srgbClr val="27316F"/>
                </a:solidFill>
                <a:latin typeface="Verdana"/>
                <a:cs typeface="Verdana"/>
              </a:rPr>
              <a:t>-</a:t>
            </a:r>
            <a:r>
              <a:rPr sz="2900" b="1" spc="-140" dirty="0">
                <a:solidFill>
                  <a:srgbClr val="27316F"/>
                </a:solidFill>
                <a:latin typeface="Verdana"/>
                <a:cs typeface="Verdana"/>
              </a:rPr>
              <a:t>a</a:t>
            </a:r>
            <a:r>
              <a:rPr sz="2900" b="1" spc="-55" dirty="0">
                <a:solidFill>
                  <a:srgbClr val="27316F"/>
                </a:solidFill>
                <a:latin typeface="Verdana"/>
                <a:cs typeface="Verdana"/>
              </a:rPr>
              <a:t>n</a:t>
            </a:r>
            <a:r>
              <a:rPr sz="2900" b="1" spc="-140" dirty="0">
                <a:solidFill>
                  <a:srgbClr val="27316F"/>
                </a:solidFill>
                <a:latin typeface="Verdana"/>
                <a:cs typeface="Verdana"/>
              </a:rPr>
              <a:t>a</a:t>
            </a:r>
            <a:r>
              <a:rPr sz="2900" b="1" spc="-15" dirty="0">
                <a:solidFill>
                  <a:srgbClr val="27316F"/>
                </a:solidFill>
                <a:latin typeface="Verdana"/>
                <a:cs typeface="Verdana"/>
              </a:rPr>
              <a:t>k  </a:t>
            </a:r>
            <a:r>
              <a:rPr sz="2900" spc="120" dirty="0">
                <a:solidFill>
                  <a:srgbClr val="27316F"/>
                </a:solidFill>
                <a:latin typeface="Verdana"/>
                <a:cs typeface="Verdana"/>
              </a:rPr>
              <a:t>u</a:t>
            </a:r>
            <a:r>
              <a:rPr sz="2900" spc="135" dirty="0">
                <a:solidFill>
                  <a:srgbClr val="27316F"/>
                </a:solidFill>
                <a:latin typeface="Verdana"/>
                <a:cs typeface="Verdana"/>
              </a:rPr>
              <a:t>n</a:t>
            </a:r>
            <a:r>
              <a:rPr sz="2900" spc="35" dirty="0">
                <a:solidFill>
                  <a:srgbClr val="27316F"/>
                </a:solidFill>
                <a:latin typeface="Verdana"/>
                <a:cs typeface="Verdana"/>
              </a:rPr>
              <a:t>t</a:t>
            </a:r>
            <a:r>
              <a:rPr sz="2900" spc="120" dirty="0">
                <a:solidFill>
                  <a:srgbClr val="27316F"/>
                </a:solidFill>
                <a:latin typeface="Verdana"/>
                <a:cs typeface="Verdana"/>
              </a:rPr>
              <a:t>u</a:t>
            </a:r>
            <a:r>
              <a:rPr sz="2900" spc="40" dirty="0">
                <a:solidFill>
                  <a:srgbClr val="27316F"/>
                </a:solidFill>
                <a:latin typeface="Verdana"/>
                <a:cs typeface="Verdana"/>
              </a:rPr>
              <a:t>k</a:t>
            </a:r>
            <a:r>
              <a:rPr sz="2900" spc="-254" dirty="0">
                <a:solidFill>
                  <a:srgbClr val="27316F"/>
                </a:solidFill>
                <a:latin typeface="Verdana"/>
                <a:cs typeface="Verdana"/>
              </a:rPr>
              <a:t> </a:t>
            </a:r>
            <a:r>
              <a:rPr sz="2900" spc="275" dirty="0">
                <a:solidFill>
                  <a:srgbClr val="27316F"/>
                </a:solidFill>
                <a:latin typeface="Verdana"/>
                <a:cs typeface="Verdana"/>
              </a:rPr>
              <a:t>m</a:t>
            </a:r>
            <a:r>
              <a:rPr sz="2900" spc="30" dirty="0">
                <a:solidFill>
                  <a:srgbClr val="27316F"/>
                </a:solidFill>
                <a:latin typeface="Verdana"/>
                <a:cs typeface="Verdana"/>
              </a:rPr>
              <a:t>e</a:t>
            </a:r>
            <a:r>
              <a:rPr sz="2900" spc="135" dirty="0">
                <a:solidFill>
                  <a:srgbClr val="27316F"/>
                </a:solidFill>
                <a:latin typeface="Verdana"/>
                <a:cs typeface="Verdana"/>
              </a:rPr>
              <a:t>n</a:t>
            </a:r>
            <a:r>
              <a:rPr sz="2900" spc="170" dirty="0">
                <a:solidFill>
                  <a:srgbClr val="27316F"/>
                </a:solidFill>
                <a:latin typeface="Verdana"/>
                <a:cs typeface="Verdana"/>
              </a:rPr>
              <a:t>d</a:t>
            </a:r>
            <a:r>
              <a:rPr sz="2900" spc="-25" dirty="0">
                <a:solidFill>
                  <a:srgbClr val="27316F"/>
                </a:solidFill>
                <a:latin typeface="Verdana"/>
                <a:cs typeface="Verdana"/>
              </a:rPr>
              <a:t>a</a:t>
            </a:r>
            <a:r>
              <a:rPr sz="2900" spc="165" dirty="0">
                <a:solidFill>
                  <a:srgbClr val="27316F"/>
                </a:solidFill>
                <a:latin typeface="Verdana"/>
                <a:cs typeface="Verdana"/>
              </a:rPr>
              <a:t>p</a:t>
            </a:r>
            <a:r>
              <a:rPr sz="2900" spc="-25" dirty="0">
                <a:solidFill>
                  <a:srgbClr val="27316F"/>
                </a:solidFill>
                <a:latin typeface="Verdana"/>
                <a:cs typeface="Verdana"/>
              </a:rPr>
              <a:t>a</a:t>
            </a:r>
            <a:r>
              <a:rPr sz="2900" spc="35" dirty="0">
                <a:solidFill>
                  <a:srgbClr val="27316F"/>
                </a:solidFill>
                <a:latin typeface="Verdana"/>
                <a:cs typeface="Verdana"/>
              </a:rPr>
              <a:t>t</a:t>
            </a:r>
            <a:r>
              <a:rPr sz="2900" spc="10" dirty="0">
                <a:solidFill>
                  <a:srgbClr val="27316F"/>
                </a:solidFill>
                <a:latin typeface="Verdana"/>
                <a:cs typeface="Verdana"/>
              </a:rPr>
              <a:t>k</a:t>
            </a:r>
            <a:r>
              <a:rPr sz="2900" spc="-25" dirty="0">
                <a:solidFill>
                  <a:srgbClr val="27316F"/>
                </a:solidFill>
                <a:latin typeface="Verdana"/>
                <a:cs typeface="Verdana"/>
              </a:rPr>
              <a:t>a</a:t>
            </a:r>
            <a:r>
              <a:rPr sz="2900" spc="140" dirty="0">
                <a:solidFill>
                  <a:srgbClr val="27316F"/>
                </a:solidFill>
                <a:latin typeface="Verdana"/>
                <a:cs typeface="Verdana"/>
              </a:rPr>
              <a:t>n</a:t>
            </a:r>
            <a:r>
              <a:rPr sz="2900" spc="-254" dirty="0">
                <a:solidFill>
                  <a:srgbClr val="27316F"/>
                </a:solidFill>
                <a:latin typeface="Verdana"/>
                <a:cs typeface="Verdana"/>
              </a:rPr>
              <a:t> </a:t>
            </a:r>
            <a:r>
              <a:rPr sz="2900" spc="170" dirty="0">
                <a:solidFill>
                  <a:srgbClr val="27316F"/>
                </a:solidFill>
                <a:latin typeface="Verdana"/>
                <a:cs typeface="Verdana"/>
              </a:rPr>
              <a:t>p</a:t>
            </a:r>
            <a:r>
              <a:rPr sz="2900" spc="30" dirty="0">
                <a:solidFill>
                  <a:srgbClr val="27316F"/>
                </a:solidFill>
                <a:latin typeface="Verdana"/>
                <a:cs typeface="Verdana"/>
              </a:rPr>
              <a:t>e</a:t>
            </a:r>
            <a:r>
              <a:rPr sz="2900" spc="135" dirty="0">
                <a:solidFill>
                  <a:srgbClr val="27316F"/>
                </a:solidFill>
                <a:latin typeface="Verdana"/>
                <a:cs typeface="Verdana"/>
              </a:rPr>
              <a:t>n</a:t>
            </a:r>
            <a:r>
              <a:rPr sz="2900" spc="170" dirty="0">
                <a:solidFill>
                  <a:srgbClr val="27316F"/>
                </a:solidFill>
                <a:latin typeface="Verdana"/>
                <a:cs typeface="Verdana"/>
              </a:rPr>
              <a:t>d</a:t>
            </a:r>
            <a:r>
              <a:rPr sz="2900" spc="-15" dirty="0">
                <a:solidFill>
                  <a:srgbClr val="27316F"/>
                </a:solidFill>
                <a:latin typeface="Verdana"/>
                <a:cs typeface="Verdana"/>
              </a:rPr>
              <a:t>i</a:t>
            </a:r>
            <a:r>
              <a:rPr sz="2900" spc="170" dirty="0">
                <a:solidFill>
                  <a:srgbClr val="27316F"/>
                </a:solidFill>
                <a:latin typeface="Verdana"/>
                <a:cs typeface="Verdana"/>
              </a:rPr>
              <a:t>d</a:t>
            </a:r>
            <a:r>
              <a:rPr sz="2900" spc="-15" dirty="0">
                <a:solidFill>
                  <a:srgbClr val="27316F"/>
                </a:solidFill>
                <a:latin typeface="Verdana"/>
                <a:cs typeface="Verdana"/>
              </a:rPr>
              <a:t>i</a:t>
            </a:r>
            <a:r>
              <a:rPr sz="2900" spc="10" dirty="0">
                <a:solidFill>
                  <a:srgbClr val="27316F"/>
                </a:solidFill>
                <a:latin typeface="Verdana"/>
                <a:cs typeface="Verdana"/>
              </a:rPr>
              <a:t>k</a:t>
            </a:r>
            <a:r>
              <a:rPr sz="2900" spc="-25" dirty="0">
                <a:solidFill>
                  <a:srgbClr val="27316F"/>
                </a:solidFill>
                <a:latin typeface="Verdana"/>
                <a:cs typeface="Verdana"/>
              </a:rPr>
              <a:t>a</a:t>
            </a:r>
            <a:r>
              <a:rPr sz="2900" spc="135" dirty="0">
                <a:solidFill>
                  <a:srgbClr val="27316F"/>
                </a:solidFill>
                <a:latin typeface="Verdana"/>
                <a:cs typeface="Verdana"/>
              </a:rPr>
              <a:t>n</a:t>
            </a:r>
            <a:r>
              <a:rPr sz="2900" spc="-434" dirty="0">
                <a:solidFill>
                  <a:srgbClr val="27316F"/>
                </a:solidFill>
                <a:latin typeface="Verdana"/>
                <a:cs typeface="Verdana"/>
              </a:rPr>
              <a:t>.</a:t>
            </a:r>
            <a:endParaRPr sz="2900">
              <a:latin typeface="Verdana"/>
              <a:cs typeface="Verdana"/>
            </a:endParaRPr>
          </a:p>
          <a:p>
            <a:pPr marL="12700" marR="627380">
              <a:lnSpc>
                <a:spcPts val="4420"/>
              </a:lnSpc>
              <a:spcBef>
                <a:spcPts val="40"/>
              </a:spcBef>
            </a:pPr>
            <a:r>
              <a:rPr sz="2900" spc="60" dirty="0">
                <a:solidFill>
                  <a:srgbClr val="27316F"/>
                </a:solidFill>
                <a:latin typeface="Verdana"/>
                <a:cs typeface="Verdana"/>
              </a:rPr>
              <a:t>K</a:t>
            </a:r>
            <a:r>
              <a:rPr sz="2900" spc="-15" dirty="0">
                <a:solidFill>
                  <a:srgbClr val="27316F"/>
                </a:solidFill>
                <a:latin typeface="Verdana"/>
                <a:cs typeface="Verdana"/>
              </a:rPr>
              <a:t>i</a:t>
            </a:r>
            <a:r>
              <a:rPr sz="2900" spc="-90" dirty="0">
                <a:solidFill>
                  <a:srgbClr val="27316F"/>
                </a:solidFill>
                <a:latin typeface="Verdana"/>
                <a:cs typeface="Verdana"/>
              </a:rPr>
              <a:t>s</a:t>
            </a:r>
            <a:r>
              <a:rPr sz="2900" spc="-25" dirty="0">
                <a:solidFill>
                  <a:srgbClr val="27316F"/>
                </a:solidFill>
                <a:latin typeface="Verdana"/>
                <a:cs typeface="Verdana"/>
              </a:rPr>
              <a:t>a</a:t>
            </a:r>
            <a:r>
              <a:rPr sz="2900" spc="135" dirty="0">
                <a:solidFill>
                  <a:srgbClr val="27316F"/>
                </a:solidFill>
                <a:latin typeface="Verdana"/>
                <a:cs typeface="Verdana"/>
              </a:rPr>
              <a:t>h</a:t>
            </a:r>
            <a:r>
              <a:rPr sz="2900" spc="110" dirty="0">
                <a:solidFill>
                  <a:srgbClr val="27316F"/>
                </a:solidFill>
                <a:latin typeface="Verdana"/>
                <a:cs typeface="Verdana"/>
              </a:rPr>
              <a:t>n</a:t>
            </a:r>
            <a:r>
              <a:rPr sz="2900" spc="-185" dirty="0">
                <a:solidFill>
                  <a:srgbClr val="27316F"/>
                </a:solidFill>
                <a:latin typeface="Verdana"/>
                <a:cs typeface="Verdana"/>
              </a:rPr>
              <a:t>y</a:t>
            </a:r>
            <a:r>
              <a:rPr sz="2900" spc="-20" dirty="0">
                <a:solidFill>
                  <a:srgbClr val="27316F"/>
                </a:solidFill>
                <a:latin typeface="Verdana"/>
                <a:cs typeface="Verdana"/>
              </a:rPr>
              <a:t>a</a:t>
            </a:r>
            <a:r>
              <a:rPr sz="2900" spc="-254" dirty="0">
                <a:solidFill>
                  <a:srgbClr val="27316F"/>
                </a:solidFill>
                <a:latin typeface="Verdana"/>
                <a:cs typeface="Verdana"/>
              </a:rPr>
              <a:t> </a:t>
            </a:r>
            <a:r>
              <a:rPr sz="2900" spc="275" dirty="0">
                <a:solidFill>
                  <a:srgbClr val="27316F"/>
                </a:solidFill>
                <a:latin typeface="Verdana"/>
                <a:cs typeface="Verdana"/>
              </a:rPr>
              <a:t>m</a:t>
            </a:r>
            <a:r>
              <a:rPr sz="2900" spc="30" dirty="0">
                <a:solidFill>
                  <a:srgbClr val="27316F"/>
                </a:solidFill>
                <a:latin typeface="Verdana"/>
                <a:cs typeface="Verdana"/>
              </a:rPr>
              <a:t>e</a:t>
            </a:r>
            <a:r>
              <a:rPr sz="2900" spc="135" dirty="0">
                <a:solidFill>
                  <a:srgbClr val="27316F"/>
                </a:solidFill>
                <a:latin typeface="Verdana"/>
                <a:cs typeface="Verdana"/>
              </a:rPr>
              <a:t>n</a:t>
            </a:r>
            <a:r>
              <a:rPr sz="2900" spc="190" dirty="0">
                <a:solidFill>
                  <a:srgbClr val="27316F"/>
                </a:solidFill>
                <a:latin typeface="Verdana"/>
                <a:cs typeface="Verdana"/>
              </a:rPr>
              <a:t>g</a:t>
            </a:r>
            <a:r>
              <a:rPr sz="2900" spc="-15" dirty="0">
                <a:solidFill>
                  <a:srgbClr val="27316F"/>
                </a:solidFill>
                <a:latin typeface="Verdana"/>
                <a:cs typeface="Verdana"/>
              </a:rPr>
              <a:t>i</a:t>
            </a:r>
            <a:r>
              <a:rPr sz="2900" spc="135" dirty="0">
                <a:solidFill>
                  <a:srgbClr val="27316F"/>
                </a:solidFill>
                <a:latin typeface="Verdana"/>
                <a:cs typeface="Verdana"/>
              </a:rPr>
              <a:t>n</a:t>
            </a:r>
            <a:r>
              <a:rPr sz="2900" spc="-90" dirty="0">
                <a:solidFill>
                  <a:srgbClr val="27316F"/>
                </a:solidFill>
                <a:latin typeface="Verdana"/>
                <a:cs typeface="Verdana"/>
              </a:rPr>
              <a:t>s</a:t>
            </a:r>
            <a:r>
              <a:rPr sz="2900" spc="170" dirty="0">
                <a:solidFill>
                  <a:srgbClr val="27316F"/>
                </a:solidFill>
                <a:latin typeface="Verdana"/>
                <a:cs typeface="Verdana"/>
              </a:rPr>
              <a:t>p</a:t>
            </a:r>
            <a:r>
              <a:rPr sz="2900" spc="-15" dirty="0">
                <a:solidFill>
                  <a:srgbClr val="27316F"/>
                </a:solidFill>
                <a:latin typeface="Verdana"/>
                <a:cs typeface="Verdana"/>
              </a:rPr>
              <a:t>i</a:t>
            </a:r>
            <a:r>
              <a:rPr sz="2900" spc="-204" dirty="0">
                <a:solidFill>
                  <a:srgbClr val="27316F"/>
                </a:solidFill>
                <a:latin typeface="Verdana"/>
                <a:cs typeface="Verdana"/>
              </a:rPr>
              <a:t>r</a:t>
            </a:r>
            <a:r>
              <a:rPr sz="2900" spc="-25" dirty="0">
                <a:solidFill>
                  <a:srgbClr val="27316F"/>
                </a:solidFill>
                <a:latin typeface="Verdana"/>
                <a:cs typeface="Verdana"/>
              </a:rPr>
              <a:t>a</a:t>
            </a:r>
            <a:r>
              <a:rPr sz="2900" spc="-90" dirty="0">
                <a:solidFill>
                  <a:srgbClr val="27316F"/>
                </a:solidFill>
                <a:latin typeface="Verdana"/>
                <a:cs typeface="Verdana"/>
              </a:rPr>
              <a:t>s</a:t>
            </a:r>
            <a:r>
              <a:rPr sz="2900" spc="-10" dirty="0">
                <a:solidFill>
                  <a:srgbClr val="27316F"/>
                </a:solidFill>
                <a:latin typeface="Verdana"/>
                <a:cs typeface="Verdana"/>
              </a:rPr>
              <a:t>i</a:t>
            </a:r>
            <a:r>
              <a:rPr sz="2900" spc="-254" dirty="0">
                <a:solidFill>
                  <a:srgbClr val="27316F"/>
                </a:solidFill>
                <a:latin typeface="Verdana"/>
                <a:cs typeface="Verdana"/>
              </a:rPr>
              <a:t> </a:t>
            </a:r>
            <a:r>
              <a:rPr sz="2900" spc="165" dirty="0">
                <a:solidFill>
                  <a:srgbClr val="27316F"/>
                </a:solidFill>
                <a:latin typeface="Verdana"/>
                <a:cs typeface="Verdana"/>
              </a:rPr>
              <a:t>b</a:t>
            </a:r>
            <a:r>
              <a:rPr sz="2900" spc="-25" dirty="0">
                <a:solidFill>
                  <a:srgbClr val="27316F"/>
                </a:solidFill>
                <a:latin typeface="Verdana"/>
                <a:cs typeface="Verdana"/>
              </a:rPr>
              <a:t>a</a:t>
            </a:r>
            <a:r>
              <a:rPr sz="2900" spc="110" dirty="0">
                <a:solidFill>
                  <a:srgbClr val="27316F"/>
                </a:solidFill>
                <a:latin typeface="Verdana"/>
                <a:cs typeface="Verdana"/>
              </a:rPr>
              <a:t>n</a:t>
            </a:r>
            <a:r>
              <a:rPr sz="2900" spc="-185" dirty="0">
                <a:solidFill>
                  <a:srgbClr val="27316F"/>
                </a:solidFill>
                <a:latin typeface="Verdana"/>
                <a:cs typeface="Verdana"/>
              </a:rPr>
              <a:t>y</a:t>
            </a:r>
            <a:r>
              <a:rPr sz="2900" spc="-25" dirty="0">
                <a:solidFill>
                  <a:srgbClr val="27316F"/>
                </a:solidFill>
                <a:latin typeface="Verdana"/>
                <a:cs typeface="Verdana"/>
              </a:rPr>
              <a:t>a</a:t>
            </a:r>
            <a:r>
              <a:rPr sz="2900" spc="30" dirty="0">
                <a:solidFill>
                  <a:srgbClr val="27316F"/>
                </a:solidFill>
                <a:latin typeface="Verdana"/>
                <a:cs typeface="Verdana"/>
              </a:rPr>
              <a:t>k  </a:t>
            </a:r>
            <a:r>
              <a:rPr sz="2900" spc="65" dirty="0">
                <a:solidFill>
                  <a:srgbClr val="27316F"/>
                </a:solidFill>
                <a:latin typeface="Verdana"/>
                <a:cs typeface="Verdana"/>
              </a:rPr>
              <a:t>o</a:t>
            </a:r>
            <a:r>
              <a:rPr sz="2900" spc="-204" dirty="0">
                <a:solidFill>
                  <a:srgbClr val="27316F"/>
                </a:solidFill>
                <a:latin typeface="Verdana"/>
                <a:cs typeface="Verdana"/>
              </a:rPr>
              <a:t>r</a:t>
            </a:r>
            <a:r>
              <a:rPr sz="2900" spc="-25" dirty="0">
                <a:solidFill>
                  <a:srgbClr val="27316F"/>
                </a:solidFill>
                <a:latin typeface="Verdana"/>
                <a:cs typeface="Verdana"/>
              </a:rPr>
              <a:t>a</a:t>
            </a:r>
            <a:r>
              <a:rPr sz="2900" spc="135" dirty="0">
                <a:solidFill>
                  <a:srgbClr val="27316F"/>
                </a:solidFill>
                <a:latin typeface="Verdana"/>
                <a:cs typeface="Verdana"/>
              </a:rPr>
              <a:t>n</a:t>
            </a:r>
            <a:r>
              <a:rPr sz="2900" spc="195" dirty="0">
                <a:solidFill>
                  <a:srgbClr val="27316F"/>
                </a:solidFill>
                <a:latin typeface="Verdana"/>
                <a:cs typeface="Verdana"/>
              </a:rPr>
              <a:t>g</a:t>
            </a:r>
            <a:r>
              <a:rPr sz="2900" spc="-254" dirty="0">
                <a:solidFill>
                  <a:srgbClr val="27316F"/>
                </a:solidFill>
                <a:latin typeface="Verdana"/>
                <a:cs typeface="Verdana"/>
              </a:rPr>
              <a:t> </a:t>
            </a:r>
            <a:r>
              <a:rPr sz="2900" spc="120" dirty="0">
                <a:solidFill>
                  <a:srgbClr val="27316F"/>
                </a:solidFill>
                <a:latin typeface="Verdana"/>
                <a:cs typeface="Verdana"/>
              </a:rPr>
              <a:t>u</a:t>
            </a:r>
            <a:r>
              <a:rPr sz="2900" spc="135" dirty="0">
                <a:solidFill>
                  <a:srgbClr val="27316F"/>
                </a:solidFill>
                <a:latin typeface="Verdana"/>
                <a:cs typeface="Verdana"/>
              </a:rPr>
              <a:t>n</a:t>
            </a:r>
            <a:r>
              <a:rPr sz="2900" spc="35" dirty="0">
                <a:solidFill>
                  <a:srgbClr val="27316F"/>
                </a:solidFill>
                <a:latin typeface="Verdana"/>
                <a:cs typeface="Verdana"/>
              </a:rPr>
              <a:t>t</a:t>
            </a:r>
            <a:r>
              <a:rPr sz="2900" spc="120" dirty="0">
                <a:solidFill>
                  <a:srgbClr val="27316F"/>
                </a:solidFill>
                <a:latin typeface="Verdana"/>
                <a:cs typeface="Verdana"/>
              </a:rPr>
              <a:t>u</a:t>
            </a:r>
            <a:r>
              <a:rPr sz="2900" spc="40" dirty="0">
                <a:solidFill>
                  <a:srgbClr val="27316F"/>
                </a:solidFill>
                <a:latin typeface="Verdana"/>
                <a:cs typeface="Verdana"/>
              </a:rPr>
              <a:t>k</a:t>
            </a:r>
            <a:r>
              <a:rPr sz="2900" spc="-254" dirty="0">
                <a:solidFill>
                  <a:srgbClr val="27316F"/>
                </a:solidFill>
                <a:latin typeface="Verdana"/>
                <a:cs typeface="Verdana"/>
              </a:rPr>
              <a:t> </a:t>
            </a:r>
            <a:r>
              <a:rPr sz="2900" spc="170" dirty="0">
                <a:solidFill>
                  <a:srgbClr val="27316F"/>
                </a:solidFill>
                <a:latin typeface="Verdana"/>
                <a:cs typeface="Verdana"/>
              </a:rPr>
              <a:t>b</a:t>
            </a:r>
            <a:r>
              <a:rPr sz="2900" spc="30" dirty="0">
                <a:solidFill>
                  <a:srgbClr val="27316F"/>
                </a:solidFill>
                <a:latin typeface="Verdana"/>
                <a:cs typeface="Verdana"/>
              </a:rPr>
              <a:t>e</a:t>
            </a:r>
            <a:r>
              <a:rPr sz="2900" spc="-204" dirty="0">
                <a:solidFill>
                  <a:srgbClr val="27316F"/>
                </a:solidFill>
                <a:latin typeface="Verdana"/>
                <a:cs typeface="Verdana"/>
              </a:rPr>
              <a:t>r</a:t>
            </a:r>
            <a:r>
              <a:rPr sz="2900" spc="-25" dirty="0">
                <a:solidFill>
                  <a:srgbClr val="27316F"/>
                </a:solidFill>
                <a:latin typeface="Verdana"/>
                <a:cs typeface="Verdana"/>
              </a:rPr>
              <a:t>a</a:t>
            </a:r>
            <a:r>
              <a:rPr sz="2900" spc="135" dirty="0">
                <a:solidFill>
                  <a:srgbClr val="27316F"/>
                </a:solidFill>
                <a:latin typeface="Verdana"/>
                <a:cs typeface="Verdana"/>
              </a:rPr>
              <a:t>n</a:t>
            </a:r>
            <a:r>
              <a:rPr sz="2900" spc="-10" dirty="0">
                <a:solidFill>
                  <a:srgbClr val="27316F"/>
                </a:solidFill>
                <a:latin typeface="Verdana"/>
                <a:cs typeface="Verdana"/>
              </a:rPr>
              <a:t>i</a:t>
            </a:r>
            <a:r>
              <a:rPr sz="2900" spc="-254" dirty="0">
                <a:solidFill>
                  <a:srgbClr val="27316F"/>
                </a:solidFill>
                <a:latin typeface="Verdana"/>
                <a:cs typeface="Verdana"/>
              </a:rPr>
              <a:t> </a:t>
            </a:r>
            <a:r>
              <a:rPr sz="2900" spc="170" dirty="0">
                <a:solidFill>
                  <a:srgbClr val="27316F"/>
                </a:solidFill>
                <a:latin typeface="Verdana"/>
                <a:cs typeface="Verdana"/>
              </a:rPr>
              <a:t>b</a:t>
            </a:r>
            <a:r>
              <a:rPr sz="2900" spc="30" dirty="0">
                <a:solidFill>
                  <a:srgbClr val="27316F"/>
                </a:solidFill>
                <a:latin typeface="Verdana"/>
                <a:cs typeface="Verdana"/>
              </a:rPr>
              <a:t>e</a:t>
            </a:r>
            <a:r>
              <a:rPr sz="2900" spc="-75" dirty="0">
                <a:solidFill>
                  <a:srgbClr val="27316F"/>
                </a:solidFill>
                <a:latin typeface="Verdana"/>
                <a:cs typeface="Verdana"/>
              </a:rPr>
              <a:t>r</a:t>
            </a:r>
            <a:r>
              <a:rPr sz="2900" spc="-90" dirty="0">
                <a:solidFill>
                  <a:srgbClr val="27316F"/>
                </a:solidFill>
                <a:latin typeface="Verdana"/>
                <a:cs typeface="Verdana"/>
              </a:rPr>
              <a:t>s</a:t>
            </a:r>
            <a:r>
              <a:rPr sz="2900" spc="120" dirty="0">
                <a:solidFill>
                  <a:srgbClr val="27316F"/>
                </a:solidFill>
                <a:latin typeface="Verdana"/>
                <a:cs typeface="Verdana"/>
              </a:rPr>
              <a:t>u</a:t>
            </a:r>
            <a:r>
              <a:rPr sz="2900" spc="-25" dirty="0">
                <a:solidFill>
                  <a:srgbClr val="27316F"/>
                </a:solidFill>
                <a:latin typeface="Verdana"/>
                <a:cs typeface="Verdana"/>
              </a:rPr>
              <a:t>a</a:t>
            </a:r>
            <a:r>
              <a:rPr sz="2900" spc="-204" dirty="0">
                <a:solidFill>
                  <a:srgbClr val="27316F"/>
                </a:solidFill>
                <a:latin typeface="Verdana"/>
                <a:cs typeface="Verdana"/>
              </a:rPr>
              <a:t>r</a:t>
            </a:r>
            <a:r>
              <a:rPr sz="2900" spc="-25" dirty="0">
                <a:solidFill>
                  <a:srgbClr val="27316F"/>
                </a:solidFill>
                <a:latin typeface="Verdana"/>
                <a:cs typeface="Verdana"/>
              </a:rPr>
              <a:t>a</a:t>
            </a:r>
            <a:r>
              <a:rPr sz="2900" spc="-434" dirty="0">
                <a:solidFill>
                  <a:srgbClr val="27316F"/>
                </a:solidFill>
                <a:latin typeface="Verdana"/>
                <a:cs typeface="Verdana"/>
              </a:rPr>
              <a:t>.</a:t>
            </a:r>
            <a:endParaRPr sz="2900">
              <a:latin typeface="Verdana"/>
              <a:cs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35338" y="0"/>
            <a:ext cx="9152890" cy="10288270"/>
            <a:chOff x="9135338" y="0"/>
            <a:chExt cx="9152890" cy="10288270"/>
          </a:xfrm>
        </p:grpSpPr>
        <p:sp>
          <p:nvSpPr>
            <p:cNvPr id="3" name="object 3"/>
            <p:cNvSpPr/>
            <p:nvPr/>
          </p:nvSpPr>
          <p:spPr>
            <a:xfrm>
              <a:off x="9135338" y="0"/>
              <a:ext cx="9152890" cy="10288270"/>
            </a:xfrm>
            <a:custGeom>
              <a:avLst/>
              <a:gdLst/>
              <a:ahLst/>
              <a:cxnLst/>
              <a:rect l="l" t="t" r="r" b="b"/>
              <a:pathLst>
                <a:path w="9152890" h="10288270">
                  <a:moveTo>
                    <a:pt x="0" y="0"/>
                  </a:moveTo>
                  <a:lnTo>
                    <a:pt x="0" y="10287761"/>
                  </a:lnTo>
                  <a:lnTo>
                    <a:pt x="9152660" y="10287761"/>
                  </a:lnTo>
                  <a:lnTo>
                    <a:pt x="9152660" y="0"/>
                  </a:lnTo>
                  <a:lnTo>
                    <a:pt x="0" y="0"/>
                  </a:lnTo>
                  <a:close/>
                </a:path>
              </a:pathLst>
            </a:custGeom>
            <a:solidFill>
              <a:srgbClr val="75C4C0"/>
            </a:solidFill>
          </p:spPr>
          <p:txBody>
            <a:bodyPr wrap="square" lIns="0" tIns="0" rIns="0" bIns="0" rtlCol="0"/>
            <a:lstStyle/>
            <a:p>
              <a:endParaRPr/>
            </a:p>
          </p:txBody>
        </p:sp>
        <p:pic>
          <p:nvPicPr>
            <p:cNvPr id="4" name="object 4"/>
            <p:cNvPicPr/>
            <p:nvPr/>
          </p:nvPicPr>
          <p:blipFill>
            <a:blip r:embed="rId2" cstate="print"/>
            <a:stretch>
              <a:fillRect/>
            </a:stretch>
          </p:blipFill>
          <p:spPr>
            <a:xfrm>
              <a:off x="10481309" y="1321841"/>
              <a:ext cx="6524624" cy="7639050"/>
            </a:xfrm>
            <a:prstGeom prst="rect">
              <a:avLst/>
            </a:prstGeom>
          </p:spPr>
        </p:pic>
      </p:grpSp>
      <p:sp>
        <p:nvSpPr>
          <p:cNvPr id="5" name="object 5"/>
          <p:cNvSpPr txBox="1">
            <a:spLocks noGrp="1"/>
          </p:cNvSpPr>
          <p:nvPr>
            <p:ph type="title"/>
          </p:nvPr>
        </p:nvSpPr>
        <p:spPr>
          <a:xfrm>
            <a:off x="1801748" y="1704238"/>
            <a:ext cx="4105275" cy="989330"/>
          </a:xfrm>
          <a:prstGeom prst="rect">
            <a:avLst/>
          </a:prstGeom>
        </p:spPr>
        <p:txBody>
          <a:bodyPr vert="horz" wrap="square" lIns="0" tIns="100330" rIns="0" bIns="0" rtlCol="0">
            <a:spAutoFit/>
          </a:bodyPr>
          <a:lstStyle/>
          <a:p>
            <a:pPr marL="12700" marR="5080">
              <a:lnSpc>
                <a:spcPts val="3450"/>
              </a:lnSpc>
              <a:spcBef>
                <a:spcPts val="790"/>
              </a:spcBef>
            </a:pPr>
            <a:r>
              <a:rPr sz="3450" spc="-40" dirty="0">
                <a:solidFill>
                  <a:srgbClr val="FBBC00"/>
                </a:solidFill>
                <a:latin typeface="Verdana"/>
                <a:cs typeface="Verdana"/>
              </a:rPr>
              <a:t>P</a:t>
            </a:r>
            <a:r>
              <a:rPr sz="3450" spc="-85" dirty="0">
                <a:solidFill>
                  <a:srgbClr val="FBBC00"/>
                </a:solidFill>
                <a:latin typeface="Verdana"/>
                <a:cs typeface="Verdana"/>
              </a:rPr>
              <a:t>E</a:t>
            </a:r>
            <a:r>
              <a:rPr sz="3450" spc="-70" dirty="0">
                <a:solidFill>
                  <a:srgbClr val="FBBC00"/>
                </a:solidFill>
                <a:latin typeface="Verdana"/>
                <a:cs typeface="Verdana"/>
              </a:rPr>
              <a:t>L</a:t>
            </a:r>
            <a:r>
              <a:rPr sz="3450" spc="10" dirty="0">
                <a:solidFill>
                  <a:srgbClr val="FBBC00"/>
                </a:solidFill>
                <a:latin typeface="Verdana"/>
                <a:cs typeface="Verdana"/>
              </a:rPr>
              <a:t>A</a:t>
            </a:r>
            <a:r>
              <a:rPr sz="3450" spc="-105" dirty="0">
                <a:solidFill>
                  <a:srgbClr val="FBBC00"/>
                </a:solidFill>
                <a:latin typeface="Verdana"/>
                <a:cs typeface="Verdana"/>
              </a:rPr>
              <a:t>J</a:t>
            </a:r>
            <a:r>
              <a:rPr sz="3450" spc="-95" dirty="0">
                <a:solidFill>
                  <a:srgbClr val="FBBC00"/>
                </a:solidFill>
                <a:latin typeface="Verdana"/>
                <a:cs typeface="Verdana"/>
              </a:rPr>
              <a:t>ARAN</a:t>
            </a:r>
            <a:r>
              <a:rPr sz="3450" spc="-204" dirty="0">
                <a:solidFill>
                  <a:srgbClr val="FBBC00"/>
                </a:solidFill>
                <a:latin typeface="Verdana"/>
                <a:cs typeface="Verdana"/>
              </a:rPr>
              <a:t> </a:t>
            </a:r>
            <a:r>
              <a:rPr sz="3450" spc="-50" dirty="0">
                <a:solidFill>
                  <a:srgbClr val="FBBC00"/>
                </a:solidFill>
                <a:latin typeface="Verdana"/>
                <a:cs typeface="Verdana"/>
              </a:rPr>
              <a:t>D</a:t>
            </a:r>
            <a:r>
              <a:rPr sz="3450" spc="-254" dirty="0">
                <a:solidFill>
                  <a:srgbClr val="FBBC00"/>
                </a:solidFill>
                <a:latin typeface="Verdana"/>
                <a:cs typeface="Verdana"/>
              </a:rPr>
              <a:t>ARI  </a:t>
            </a:r>
            <a:r>
              <a:rPr sz="3450" spc="-215" dirty="0">
                <a:solidFill>
                  <a:srgbClr val="FBBC00"/>
                </a:solidFill>
                <a:latin typeface="Verdana"/>
                <a:cs typeface="Verdana"/>
              </a:rPr>
              <a:t>PEMIMPIN</a:t>
            </a:r>
            <a:endParaRPr sz="3450">
              <a:latin typeface="Verdana"/>
              <a:cs typeface="Verdana"/>
            </a:endParaRPr>
          </a:p>
        </p:txBody>
      </p:sp>
      <p:sp>
        <p:nvSpPr>
          <p:cNvPr id="6" name="object 6"/>
          <p:cNvSpPr txBox="1"/>
          <p:nvPr/>
        </p:nvSpPr>
        <p:spPr>
          <a:xfrm>
            <a:off x="1810905" y="3216789"/>
            <a:ext cx="6099175" cy="4940300"/>
          </a:xfrm>
          <a:prstGeom prst="rect">
            <a:avLst/>
          </a:prstGeom>
        </p:spPr>
        <p:txBody>
          <a:bodyPr vert="horz" wrap="square" lIns="0" tIns="8255" rIns="0" bIns="0" rtlCol="0">
            <a:spAutoFit/>
          </a:bodyPr>
          <a:lstStyle/>
          <a:p>
            <a:pPr marL="12700" marR="5080">
              <a:lnSpc>
                <a:spcPct val="117600"/>
              </a:lnSpc>
              <a:spcBef>
                <a:spcPts val="65"/>
              </a:spcBef>
            </a:pPr>
            <a:r>
              <a:rPr sz="3050" spc="360" dirty="0">
                <a:solidFill>
                  <a:srgbClr val="27316F"/>
                </a:solidFill>
                <a:latin typeface="Verdana"/>
                <a:cs typeface="Verdana"/>
              </a:rPr>
              <a:t>M</a:t>
            </a:r>
            <a:r>
              <a:rPr sz="3050" spc="35" dirty="0">
                <a:solidFill>
                  <a:srgbClr val="27316F"/>
                </a:solidFill>
                <a:latin typeface="Verdana"/>
                <a:cs typeface="Verdana"/>
              </a:rPr>
              <a:t>e</a:t>
            </a:r>
            <a:r>
              <a:rPr sz="3050" spc="-15" dirty="0">
                <a:solidFill>
                  <a:srgbClr val="27316F"/>
                </a:solidFill>
                <a:latin typeface="Verdana"/>
                <a:cs typeface="Verdana"/>
              </a:rPr>
              <a:t>l</a:t>
            </a:r>
            <a:r>
              <a:rPr sz="3050" spc="-25" dirty="0">
                <a:solidFill>
                  <a:srgbClr val="27316F"/>
                </a:solidFill>
                <a:latin typeface="Verdana"/>
                <a:cs typeface="Verdana"/>
              </a:rPr>
              <a:t>a</a:t>
            </a:r>
            <a:r>
              <a:rPr sz="3050" spc="-15" dirty="0">
                <a:solidFill>
                  <a:srgbClr val="27316F"/>
                </a:solidFill>
                <a:latin typeface="Verdana"/>
                <a:cs typeface="Verdana"/>
              </a:rPr>
              <a:t>l</a:t>
            </a:r>
            <a:r>
              <a:rPr sz="3050" spc="130" dirty="0">
                <a:solidFill>
                  <a:srgbClr val="27316F"/>
                </a:solidFill>
                <a:latin typeface="Verdana"/>
                <a:cs typeface="Verdana"/>
              </a:rPr>
              <a:t>u</a:t>
            </a:r>
            <a:r>
              <a:rPr sz="3050" spc="-10" dirty="0">
                <a:solidFill>
                  <a:srgbClr val="27316F"/>
                </a:solidFill>
                <a:latin typeface="Verdana"/>
                <a:cs typeface="Verdana"/>
              </a:rPr>
              <a:t>i</a:t>
            </a:r>
            <a:r>
              <a:rPr sz="3050" spc="-270" dirty="0">
                <a:solidFill>
                  <a:srgbClr val="27316F"/>
                </a:solidFill>
                <a:latin typeface="Verdana"/>
                <a:cs typeface="Verdana"/>
              </a:rPr>
              <a:t> </a:t>
            </a:r>
            <a:r>
              <a:rPr sz="3050" spc="-95" dirty="0">
                <a:solidFill>
                  <a:srgbClr val="27316F"/>
                </a:solidFill>
                <a:latin typeface="Verdana"/>
                <a:cs typeface="Verdana"/>
              </a:rPr>
              <a:t>s</a:t>
            </a:r>
            <a:r>
              <a:rPr sz="3050" spc="40" dirty="0">
                <a:solidFill>
                  <a:srgbClr val="27316F"/>
                </a:solidFill>
                <a:latin typeface="Verdana"/>
                <a:cs typeface="Verdana"/>
              </a:rPr>
              <a:t>t</a:t>
            </a:r>
            <a:r>
              <a:rPr sz="3050" spc="130" dirty="0">
                <a:solidFill>
                  <a:srgbClr val="27316F"/>
                </a:solidFill>
                <a:latin typeface="Verdana"/>
                <a:cs typeface="Verdana"/>
              </a:rPr>
              <a:t>u</a:t>
            </a:r>
            <a:r>
              <a:rPr sz="3050" spc="175" dirty="0">
                <a:solidFill>
                  <a:srgbClr val="27316F"/>
                </a:solidFill>
                <a:latin typeface="Verdana"/>
                <a:cs typeface="Verdana"/>
              </a:rPr>
              <a:t>d</a:t>
            </a:r>
            <a:r>
              <a:rPr sz="3050" spc="-10" dirty="0">
                <a:solidFill>
                  <a:srgbClr val="27316F"/>
                </a:solidFill>
                <a:latin typeface="Verdana"/>
                <a:cs typeface="Verdana"/>
              </a:rPr>
              <a:t>i</a:t>
            </a:r>
            <a:r>
              <a:rPr sz="3050" spc="-270" dirty="0">
                <a:solidFill>
                  <a:srgbClr val="27316F"/>
                </a:solidFill>
                <a:latin typeface="Verdana"/>
                <a:cs typeface="Verdana"/>
              </a:rPr>
              <a:t> </a:t>
            </a:r>
            <a:r>
              <a:rPr sz="3050" spc="5" dirty="0">
                <a:solidFill>
                  <a:srgbClr val="27316F"/>
                </a:solidFill>
                <a:latin typeface="Verdana"/>
                <a:cs typeface="Verdana"/>
              </a:rPr>
              <a:t>k</a:t>
            </a:r>
            <a:r>
              <a:rPr sz="3050" spc="-25" dirty="0">
                <a:solidFill>
                  <a:srgbClr val="27316F"/>
                </a:solidFill>
                <a:latin typeface="Verdana"/>
                <a:cs typeface="Verdana"/>
              </a:rPr>
              <a:t>a</a:t>
            </a:r>
            <a:r>
              <a:rPr sz="3050" spc="-95" dirty="0">
                <a:solidFill>
                  <a:srgbClr val="27316F"/>
                </a:solidFill>
                <a:latin typeface="Verdana"/>
                <a:cs typeface="Verdana"/>
              </a:rPr>
              <a:t>s</a:t>
            </a:r>
            <a:r>
              <a:rPr sz="3050" spc="130" dirty="0">
                <a:solidFill>
                  <a:srgbClr val="27316F"/>
                </a:solidFill>
                <a:latin typeface="Verdana"/>
                <a:cs typeface="Verdana"/>
              </a:rPr>
              <a:t>u</a:t>
            </a:r>
            <a:r>
              <a:rPr sz="3050" spc="-90" dirty="0">
                <a:solidFill>
                  <a:srgbClr val="27316F"/>
                </a:solidFill>
                <a:latin typeface="Verdana"/>
                <a:cs typeface="Verdana"/>
              </a:rPr>
              <a:t>s</a:t>
            </a:r>
            <a:r>
              <a:rPr sz="3050" spc="-270" dirty="0">
                <a:solidFill>
                  <a:srgbClr val="27316F"/>
                </a:solidFill>
                <a:latin typeface="Verdana"/>
                <a:cs typeface="Verdana"/>
              </a:rPr>
              <a:t> </a:t>
            </a:r>
            <a:r>
              <a:rPr sz="3050" spc="-15" dirty="0">
                <a:solidFill>
                  <a:srgbClr val="27316F"/>
                </a:solidFill>
                <a:latin typeface="Verdana"/>
                <a:cs typeface="Verdana"/>
              </a:rPr>
              <a:t>i</a:t>
            </a:r>
            <a:r>
              <a:rPr sz="3050" spc="140" dirty="0">
                <a:solidFill>
                  <a:srgbClr val="27316F"/>
                </a:solidFill>
                <a:latin typeface="Verdana"/>
                <a:cs typeface="Verdana"/>
              </a:rPr>
              <a:t>n</a:t>
            </a:r>
            <a:r>
              <a:rPr sz="3050" spc="-15" dirty="0">
                <a:solidFill>
                  <a:srgbClr val="27316F"/>
                </a:solidFill>
                <a:latin typeface="Verdana"/>
                <a:cs typeface="Verdana"/>
              </a:rPr>
              <a:t>i</a:t>
            </a:r>
            <a:r>
              <a:rPr sz="3050" spc="-459" dirty="0">
                <a:solidFill>
                  <a:srgbClr val="27316F"/>
                </a:solidFill>
                <a:latin typeface="Verdana"/>
                <a:cs typeface="Verdana"/>
              </a:rPr>
              <a:t>,</a:t>
            </a:r>
            <a:r>
              <a:rPr sz="3050" spc="-270" dirty="0">
                <a:solidFill>
                  <a:srgbClr val="27316F"/>
                </a:solidFill>
                <a:latin typeface="Verdana"/>
                <a:cs typeface="Verdana"/>
              </a:rPr>
              <a:t> </a:t>
            </a:r>
            <a:r>
              <a:rPr sz="3050" spc="35" dirty="0">
                <a:solidFill>
                  <a:srgbClr val="27316F"/>
                </a:solidFill>
                <a:latin typeface="Verdana"/>
                <a:cs typeface="Verdana"/>
              </a:rPr>
              <a:t>k</a:t>
            </a:r>
            <a:r>
              <a:rPr sz="3050" spc="-15" dirty="0">
                <a:solidFill>
                  <a:srgbClr val="27316F"/>
                </a:solidFill>
                <a:latin typeface="Verdana"/>
                <a:cs typeface="Verdana"/>
              </a:rPr>
              <a:t>i</a:t>
            </a:r>
            <a:r>
              <a:rPr sz="3050" spc="40" dirty="0">
                <a:solidFill>
                  <a:srgbClr val="27316F"/>
                </a:solidFill>
                <a:latin typeface="Verdana"/>
                <a:cs typeface="Verdana"/>
              </a:rPr>
              <a:t>t</a:t>
            </a:r>
            <a:r>
              <a:rPr sz="3050" spc="-15" dirty="0">
                <a:solidFill>
                  <a:srgbClr val="27316F"/>
                </a:solidFill>
                <a:latin typeface="Verdana"/>
                <a:cs typeface="Verdana"/>
              </a:rPr>
              <a:t>a  </a:t>
            </a:r>
            <a:r>
              <a:rPr sz="3050" spc="175" dirty="0">
                <a:solidFill>
                  <a:srgbClr val="27316F"/>
                </a:solidFill>
                <a:latin typeface="Verdana"/>
                <a:cs typeface="Verdana"/>
              </a:rPr>
              <a:t>b</a:t>
            </a:r>
            <a:r>
              <a:rPr sz="3050" spc="35" dirty="0">
                <a:solidFill>
                  <a:srgbClr val="27316F"/>
                </a:solidFill>
                <a:latin typeface="Verdana"/>
                <a:cs typeface="Verdana"/>
              </a:rPr>
              <a:t>e</a:t>
            </a:r>
            <a:r>
              <a:rPr sz="3050" spc="-15" dirty="0">
                <a:solidFill>
                  <a:srgbClr val="27316F"/>
                </a:solidFill>
                <a:latin typeface="Verdana"/>
                <a:cs typeface="Verdana"/>
              </a:rPr>
              <a:t>l</a:t>
            </a:r>
            <a:r>
              <a:rPr sz="3050" spc="-25" dirty="0">
                <a:solidFill>
                  <a:srgbClr val="27316F"/>
                </a:solidFill>
                <a:latin typeface="Verdana"/>
                <a:cs typeface="Verdana"/>
              </a:rPr>
              <a:t>a</a:t>
            </a:r>
            <a:r>
              <a:rPr sz="3050" spc="-215" dirty="0">
                <a:solidFill>
                  <a:srgbClr val="27316F"/>
                </a:solidFill>
                <a:latin typeface="Verdana"/>
                <a:cs typeface="Verdana"/>
              </a:rPr>
              <a:t>j</a:t>
            </a:r>
            <a:r>
              <a:rPr sz="3050" spc="-25" dirty="0">
                <a:solidFill>
                  <a:srgbClr val="27316F"/>
                </a:solidFill>
                <a:latin typeface="Verdana"/>
                <a:cs typeface="Verdana"/>
              </a:rPr>
              <a:t>a</a:t>
            </a:r>
            <a:r>
              <a:rPr sz="3050" spc="-70" dirty="0">
                <a:solidFill>
                  <a:srgbClr val="27316F"/>
                </a:solidFill>
                <a:latin typeface="Verdana"/>
                <a:cs typeface="Verdana"/>
              </a:rPr>
              <a:t>r</a:t>
            </a:r>
            <a:r>
              <a:rPr sz="3050" spc="-270" dirty="0">
                <a:solidFill>
                  <a:srgbClr val="27316F"/>
                </a:solidFill>
                <a:latin typeface="Verdana"/>
                <a:cs typeface="Verdana"/>
              </a:rPr>
              <a:t> </a:t>
            </a:r>
            <a:r>
              <a:rPr sz="3050" spc="170" dirty="0">
                <a:solidFill>
                  <a:srgbClr val="27316F"/>
                </a:solidFill>
                <a:latin typeface="Verdana"/>
                <a:cs typeface="Verdana"/>
              </a:rPr>
              <a:t>b</a:t>
            </a:r>
            <a:r>
              <a:rPr sz="3050" spc="-25" dirty="0">
                <a:solidFill>
                  <a:srgbClr val="27316F"/>
                </a:solidFill>
                <a:latin typeface="Verdana"/>
                <a:cs typeface="Verdana"/>
              </a:rPr>
              <a:t>a</a:t>
            </a:r>
            <a:r>
              <a:rPr sz="3050" spc="110" dirty="0">
                <a:solidFill>
                  <a:srgbClr val="27316F"/>
                </a:solidFill>
                <a:latin typeface="Verdana"/>
                <a:cs typeface="Verdana"/>
              </a:rPr>
              <a:t>h</a:t>
            </a:r>
            <a:r>
              <a:rPr sz="3050" spc="155" dirty="0">
                <a:solidFill>
                  <a:srgbClr val="27316F"/>
                </a:solidFill>
                <a:latin typeface="Verdana"/>
                <a:cs typeface="Verdana"/>
              </a:rPr>
              <a:t>w</a:t>
            </a:r>
            <a:r>
              <a:rPr sz="3050" spc="-20" dirty="0">
                <a:solidFill>
                  <a:srgbClr val="27316F"/>
                </a:solidFill>
                <a:latin typeface="Verdana"/>
                <a:cs typeface="Verdana"/>
              </a:rPr>
              <a:t>a</a:t>
            </a:r>
            <a:r>
              <a:rPr sz="3050" spc="-270" dirty="0">
                <a:solidFill>
                  <a:srgbClr val="27316F"/>
                </a:solidFill>
                <a:latin typeface="Verdana"/>
                <a:cs typeface="Verdana"/>
              </a:rPr>
              <a:t> </a:t>
            </a:r>
            <a:r>
              <a:rPr sz="3050" b="1" spc="-95" dirty="0">
                <a:solidFill>
                  <a:srgbClr val="27316F"/>
                </a:solidFill>
                <a:latin typeface="Verdana"/>
                <a:cs typeface="Verdana"/>
              </a:rPr>
              <a:t>ke</a:t>
            </a:r>
            <a:r>
              <a:rPr sz="3050" b="1" spc="-20" dirty="0">
                <a:solidFill>
                  <a:srgbClr val="27316F"/>
                </a:solidFill>
                <a:latin typeface="Verdana"/>
                <a:cs typeface="Verdana"/>
              </a:rPr>
              <a:t>p</a:t>
            </a:r>
            <a:r>
              <a:rPr sz="3050" b="1" spc="-95" dirty="0">
                <a:solidFill>
                  <a:srgbClr val="27316F"/>
                </a:solidFill>
                <a:latin typeface="Verdana"/>
                <a:cs typeface="Verdana"/>
              </a:rPr>
              <a:t>e</a:t>
            </a:r>
            <a:r>
              <a:rPr sz="3050" b="1" spc="-10" dirty="0">
                <a:solidFill>
                  <a:srgbClr val="27316F"/>
                </a:solidFill>
                <a:latin typeface="Verdana"/>
                <a:cs typeface="Verdana"/>
              </a:rPr>
              <a:t>m</a:t>
            </a:r>
            <a:r>
              <a:rPr sz="3050" b="1" spc="-125" dirty="0">
                <a:solidFill>
                  <a:srgbClr val="27316F"/>
                </a:solidFill>
                <a:latin typeface="Verdana"/>
                <a:cs typeface="Verdana"/>
              </a:rPr>
              <a:t>i</a:t>
            </a:r>
            <a:r>
              <a:rPr sz="3050" b="1" spc="-10" dirty="0">
                <a:solidFill>
                  <a:srgbClr val="27316F"/>
                </a:solidFill>
                <a:latin typeface="Verdana"/>
                <a:cs typeface="Verdana"/>
              </a:rPr>
              <a:t>m</a:t>
            </a:r>
            <a:r>
              <a:rPr sz="3050" b="1" spc="-20" dirty="0">
                <a:solidFill>
                  <a:srgbClr val="27316F"/>
                </a:solidFill>
                <a:latin typeface="Verdana"/>
                <a:cs typeface="Verdana"/>
              </a:rPr>
              <a:t>p</a:t>
            </a:r>
            <a:r>
              <a:rPr sz="3050" b="1" spc="-125" dirty="0">
                <a:solidFill>
                  <a:srgbClr val="27316F"/>
                </a:solidFill>
                <a:latin typeface="Verdana"/>
                <a:cs typeface="Verdana"/>
              </a:rPr>
              <a:t>i</a:t>
            </a:r>
            <a:r>
              <a:rPr sz="3050" b="1" spc="-55" dirty="0">
                <a:solidFill>
                  <a:srgbClr val="27316F"/>
                </a:solidFill>
                <a:latin typeface="Verdana"/>
                <a:cs typeface="Verdana"/>
              </a:rPr>
              <a:t>n</a:t>
            </a:r>
            <a:r>
              <a:rPr sz="3050" b="1" spc="-150" dirty="0">
                <a:solidFill>
                  <a:srgbClr val="27316F"/>
                </a:solidFill>
                <a:latin typeface="Verdana"/>
                <a:cs typeface="Verdana"/>
              </a:rPr>
              <a:t>a</a:t>
            </a:r>
            <a:r>
              <a:rPr sz="3050" b="1" spc="-35" dirty="0">
                <a:solidFill>
                  <a:srgbClr val="27316F"/>
                </a:solidFill>
                <a:latin typeface="Verdana"/>
                <a:cs typeface="Verdana"/>
              </a:rPr>
              <a:t>n  </a:t>
            </a:r>
            <a:r>
              <a:rPr sz="3050" spc="175" dirty="0">
                <a:solidFill>
                  <a:srgbClr val="27316F"/>
                </a:solidFill>
                <a:latin typeface="Verdana"/>
                <a:cs typeface="Verdana"/>
              </a:rPr>
              <a:t>b</a:t>
            </a:r>
            <a:r>
              <a:rPr sz="3050" spc="130" dirty="0">
                <a:solidFill>
                  <a:srgbClr val="27316F"/>
                </a:solidFill>
                <a:latin typeface="Verdana"/>
                <a:cs typeface="Verdana"/>
              </a:rPr>
              <a:t>u</a:t>
            </a:r>
            <a:r>
              <a:rPr sz="3050" spc="5" dirty="0">
                <a:solidFill>
                  <a:srgbClr val="27316F"/>
                </a:solidFill>
                <a:latin typeface="Verdana"/>
                <a:cs typeface="Verdana"/>
              </a:rPr>
              <a:t>k</a:t>
            </a:r>
            <a:r>
              <a:rPr sz="3050" spc="-25" dirty="0">
                <a:solidFill>
                  <a:srgbClr val="27316F"/>
                </a:solidFill>
                <a:latin typeface="Verdana"/>
                <a:cs typeface="Verdana"/>
              </a:rPr>
              <a:t>a</a:t>
            </a:r>
            <a:r>
              <a:rPr sz="3050" spc="145" dirty="0">
                <a:solidFill>
                  <a:srgbClr val="27316F"/>
                </a:solidFill>
                <a:latin typeface="Verdana"/>
                <a:cs typeface="Verdana"/>
              </a:rPr>
              <a:t>n</a:t>
            </a:r>
            <a:r>
              <a:rPr sz="3050" spc="-270" dirty="0">
                <a:solidFill>
                  <a:srgbClr val="27316F"/>
                </a:solidFill>
                <a:latin typeface="Verdana"/>
                <a:cs typeface="Verdana"/>
              </a:rPr>
              <a:t> </a:t>
            </a:r>
            <a:r>
              <a:rPr sz="3050" spc="140" dirty="0">
                <a:solidFill>
                  <a:srgbClr val="27316F"/>
                </a:solidFill>
                <a:latin typeface="Verdana"/>
                <a:cs typeface="Verdana"/>
              </a:rPr>
              <a:t>h</a:t>
            </a:r>
            <a:r>
              <a:rPr sz="3050" spc="-25" dirty="0">
                <a:solidFill>
                  <a:srgbClr val="27316F"/>
                </a:solidFill>
                <a:latin typeface="Verdana"/>
                <a:cs typeface="Verdana"/>
              </a:rPr>
              <a:t>a</a:t>
            </a:r>
            <a:r>
              <a:rPr sz="3050" spc="110" dirty="0">
                <a:solidFill>
                  <a:srgbClr val="27316F"/>
                </a:solidFill>
                <a:latin typeface="Verdana"/>
                <a:cs typeface="Verdana"/>
              </a:rPr>
              <a:t>n</a:t>
            </a:r>
            <a:r>
              <a:rPr sz="3050" spc="-190" dirty="0">
                <a:solidFill>
                  <a:srgbClr val="27316F"/>
                </a:solidFill>
                <a:latin typeface="Verdana"/>
                <a:cs typeface="Verdana"/>
              </a:rPr>
              <a:t>y</a:t>
            </a:r>
            <a:r>
              <a:rPr sz="3050" spc="-20" dirty="0">
                <a:solidFill>
                  <a:srgbClr val="27316F"/>
                </a:solidFill>
                <a:latin typeface="Verdana"/>
                <a:cs typeface="Verdana"/>
              </a:rPr>
              <a:t>a</a:t>
            </a:r>
            <a:r>
              <a:rPr sz="3050" spc="-270" dirty="0">
                <a:solidFill>
                  <a:srgbClr val="27316F"/>
                </a:solidFill>
                <a:latin typeface="Verdana"/>
                <a:cs typeface="Verdana"/>
              </a:rPr>
              <a:t> </a:t>
            </a:r>
            <a:r>
              <a:rPr sz="3050" spc="-15" dirty="0">
                <a:solidFill>
                  <a:srgbClr val="27316F"/>
                </a:solidFill>
                <a:latin typeface="Verdana"/>
                <a:cs typeface="Verdana"/>
              </a:rPr>
              <a:t>t</a:t>
            </a:r>
            <a:r>
              <a:rPr sz="3050" spc="35" dirty="0">
                <a:solidFill>
                  <a:srgbClr val="27316F"/>
                </a:solidFill>
                <a:latin typeface="Verdana"/>
                <a:cs typeface="Verdana"/>
              </a:rPr>
              <a:t>e</a:t>
            </a:r>
            <a:r>
              <a:rPr sz="3050" spc="140" dirty="0">
                <a:solidFill>
                  <a:srgbClr val="27316F"/>
                </a:solidFill>
                <a:latin typeface="Verdana"/>
                <a:cs typeface="Verdana"/>
              </a:rPr>
              <a:t>n</a:t>
            </a:r>
            <a:r>
              <a:rPr sz="3050" spc="40" dirty="0">
                <a:solidFill>
                  <a:srgbClr val="27316F"/>
                </a:solidFill>
                <a:latin typeface="Verdana"/>
                <a:cs typeface="Verdana"/>
              </a:rPr>
              <a:t>t</a:t>
            </a:r>
            <a:r>
              <a:rPr sz="3050" spc="-25" dirty="0">
                <a:solidFill>
                  <a:srgbClr val="27316F"/>
                </a:solidFill>
                <a:latin typeface="Verdana"/>
                <a:cs typeface="Verdana"/>
              </a:rPr>
              <a:t>a</a:t>
            </a:r>
            <a:r>
              <a:rPr sz="3050" spc="140" dirty="0">
                <a:solidFill>
                  <a:srgbClr val="27316F"/>
                </a:solidFill>
                <a:latin typeface="Verdana"/>
                <a:cs typeface="Verdana"/>
              </a:rPr>
              <a:t>n</a:t>
            </a:r>
            <a:r>
              <a:rPr sz="3050" spc="145" dirty="0">
                <a:solidFill>
                  <a:srgbClr val="27316F"/>
                </a:solidFill>
                <a:latin typeface="Verdana"/>
                <a:cs typeface="Verdana"/>
              </a:rPr>
              <a:t>g  </a:t>
            </a:r>
            <a:r>
              <a:rPr sz="3050" spc="-25" dirty="0">
                <a:solidFill>
                  <a:srgbClr val="27316F"/>
                </a:solidFill>
                <a:latin typeface="Verdana"/>
                <a:cs typeface="Verdana"/>
              </a:rPr>
              <a:t>k</a:t>
            </a:r>
            <a:r>
              <a:rPr sz="3050" spc="35" dirty="0">
                <a:solidFill>
                  <a:srgbClr val="27316F"/>
                </a:solidFill>
                <a:latin typeface="Verdana"/>
                <a:cs typeface="Verdana"/>
              </a:rPr>
              <a:t>e</a:t>
            </a:r>
            <a:r>
              <a:rPr sz="3050" spc="5" dirty="0">
                <a:solidFill>
                  <a:srgbClr val="27316F"/>
                </a:solidFill>
                <a:latin typeface="Verdana"/>
                <a:cs typeface="Verdana"/>
              </a:rPr>
              <a:t>k</a:t>
            </a:r>
            <a:r>
              <a:rPr sz="3050" spc="130" dirty="0">
                <a:solidFill>
                  <a:srgbClr val="27316F"/>
                </a:solidFill>
                <a:latin typeface="Verdana"/>
                <a:cs typeface="Verdana"/>
              </a:rPr>
              <a:t>u</a:t>
            </a:r>
            <a:r>
              <a:rPr sz="3050" spc="-25" dirty="0">
                <a:solidFill>
                  <a:srgbClr val="27316F"/>
                </a:solidFill>
                <a:latin typeface="Verdana"/>
                <a:cs typeface="Verdana"/>
              </a:rPr>
              <a:t>a</a:t>
            </a:r>
            <a:r>
              <a:rPr sz="3050" spc="-95" dirty="0">
                <a:solidFill>
                  <a:srgbClr val="27316F"/>
                </a:solidFill>
                <a:latin typeface="Verdana"/>
                <a:cs typeface="Verdana"/>
              </a:rPr>
              <a:t>s</a:t>
            </a:r>
            <a:r>
              <a:rPr sz="3050" spc="-25" dirty="0">
                <a:solidFill>
                  <a:srgbClr val="27316F"/>
                </a:solidFill>
                <a:latin typeface="Verdana"/>
                <a:cs typeface="Verdana"/>
              </a:rPr>
              <a:t>aa</a:t>
            </a:r>
            <a:r>
              <a:rPr sz="3050" spc="140" dirty="0">
                <a:solidFill>
                  <a:srgbClr val="27316F"/>
                </a:solidFill>
                <a:latin typeface="Verdana"/>
                <a:cs typeface="Verdana"/>
              </a:rPr>
              <a:t>n</a:t>
            </a:r>
            <a:r>
              <a:rPr sz="3050" spc="-459" dirty="0">
                <a:solidFill>
                  <a:srgbClr val="27316F"/>
                </a:solidFill>
                <a:latin typeface="Verdana"/>
                <a:cs typeface="Verdana"/>
              </a:rPr>
              <a:t>,</a:t>
            </a:r>
            <a:r>
              <a:rPr sz="3050" spc="-270" dirty="0">
                <a:solidFill>
                  <a:srgbClr val="27316F"/>
                </a:solidFill>
                <a:latin typeface="Verdana"/>
                <a:cs typeface="Verdana"/>
              </a:rPr>
              <a:t> </a:t>
            </a:r>
            <a:r>
              <a:rPr sz="3050" spc="-15" dirty="0">
                <a:solidFill>
                  <a:srgbClr val="27316F"/>
                </a:solidFill>
                <a:latin typeface="Verdana"/>
                <a:cs typeface="Verdana"/>
              </a:rPr>
              <a:t>t</a:t>
            </a:r>
            <a:r>
              <a:rPr sz="3050" spc="35" dirty="0">
                <a:solidFill>
                  <a:srgbClr val="27316F"/>
                </a:solidFill>
                <a:latin typeface="Verdana"/>
                <a:cs typeface="Verdana"/>
              </a:rPr>
              <a:t>e</a:t>
            </a:r>
            <a:r>
              <a:rPr sz="3050" spc="40" dirty="0">
                <a:solidFill>
                  <a:srgbClr val="27316F"/>
                </a:solidFill>
                <a:latin typeface="Verdana"/>
                <a:cs typeface="Verdana"/>
              </a:rPr>
              <a:t>t</a:t>
            </a:r>
            <a:r>
              <a:rPr sz="3050" spc="-25" dirty="0">
                <a:solidFill>
                  <a:srgbClr val="27316F"/>
                </a:solidFill>
                <a:latin typeface="Verdana"/>
                <a:cs typeface="Verdana"/>
              </a:rPr>
              <a:t>a</a:t>
            </a:r>
            <a:r>
              <a:rPr sz="3050" spc="175" dirty="0">
                <a:solidFill>
                  <a:srgbClr val="27316F"/>
                </a:solidFill>
                <a:latin typeface="Verdana"/>
                <a:cs typeface="Verdana"/>
              </a:rPr>
              <a:t>p</a:t>
            </a:r>
            <a:r>
              <a:rPr sz="3050" spc="-10" dirty="0">
                <a:solidFill>
                  <a:srgbClr val="27316F"/>
                </a:solidFill>
                <a:latin typeface="Verdana"/>
                <a:cs typeface="Verdana"/>
              </a:rPr>
              <a:t>i</a:t>
            </a:r>
            <a:r>
              <a:rPr sz="3050" spc="-270" dirty="0">
                <a:solidFill>
                  <a:srgbClr val="27316F"/>
                </a:solidFill>
                <a:latin typeface="Verdana"/>
                <a:cs typeface="Verdana"/>
              </a:rPr>
              <a:t> </a:t>
            </a:r>
            <a:r>
              <a:rPr sz="3050" spc="-215" dirty="0">
                <a:solidFill>
                  <a:srgbClr val="27316F"/>
                </a:solidFill>
                <a:latin typeface="Verdana"/>
                <a:cs typeface="Verdana"/>
              </a:rPr>
              <a:t>j</a:t>
            </a:r>
            <a:r>
              <a:rPr sz="3050" spc="130" dirty="0">
                <a:solidFill>
                  <a:srgbClr val="27316F"/>
                </a:solidFill>
                <a:latin typeface="Verdana"/>
                <a:cs typeface="Verdana"/>
              </a:rPr>
              <a:t>u</a:t>
            </a:r>
            <a:r>
              <a:rPr sz="3050" spc="200" dirty="0">
                <a:solidFill>
                  <a:srgbClr val="27316F"/>
                </a:solidFill>
                <a:latin typeface="Verdana"/>
                <a:cs typeface="Verdana"/>
              </a:rPr>
              <a:t>g</a:t>
            </a:r>
            <a:r>
              <a:rPr sz="3050" spc="-20" dirty="0">
                <a:solidFill>
                  <a:srgbClr val="27316F"/>
                </a:solidFill>
                <a:latin typeface="Verdana"/>
                <a:cs typeface="Verdana"/>
              </a:rPr>
              <a:t>a</a:t>
            </a:r>
            <a:r>
              <a:rPr sz="3050" spc="-270" dirty="0">
                <a:solidFill>
                  <a:srgbClr val="27316F"/>
                </a:solidFill>
                <a:latin typeface="Verdana"/>
                <a:cs typeface="Verdana"/>
              </a:rPr>
              <a:t> </a:t>
            </a:r>
            <a:r>
              <a:rPr sz="3050" spc="-15" dirty="0">
                <a:solidFill>
                  <a:srgbClr val="27316F"/>
                </a:solidFill>
                <a:latin typeface="Verdana"/>
                <a:cs typeface="Verdana"/>
              </a:rPr>
              <a:t>t</a:t>
            </a:r>
            <a:r>
              <a:rPr sz="3050" spc="35" dirty="0">
                <a:solidFill>
                  <a:srgbClr val="27316F"/>
                </a:solidFill>
                <a:latin typeface="Verdana"/>
                <a:cs typeface="Verdana"/>
              </a:rPr>
              <a:t>e</a:t>
            </a:r>
            <a:r>
              <a:rPr sz="3050" spc="140" dirty="0">
                <a:solidFill>
                  <a:srgbClr val="27316F"/>
                </a:solidFill>
                <a:latin typeface="Verdana"/>
                <a:cs typeface="Verdana"/>
              </a:rPr>
              <a:t>n</a:t>
            </a:r>
            <a:r>
              <a:rPr sz="3050" spc="40" dirty="0">
                <a:solidFill>
                  <a:srgbClr val="27316F"/>
                </a:solidFill>
                <a:latin typeface="Verdana"/>
                <a:cs typeface="Verdana"/>
              </a:rPr>
              <a:t>t</a:t>
            </a:r>
            <a:r>
              <a:rPr sz="3050" spc="-25" dirty="0">
                <a:solidFill>
                  <a:srgbClr val="27316F"/>
                </a:solidFill>
                <a:latin typeface="Verdana"/>
                <a:cs typeface="Verdana"/>
              </a:rPr>
              <a:t>a</a:t>
            </a:r>
            <a:r>
              <a:rPr sz="3050" spc="140" dirty="0">
                <a:solidFill>
                  <a:srgbClr val="27316F"/>
                </a:solidFill>
                <a:latin typeface="Verdana"/>
                <a:cs typeface="Verdana"/>
              </a:rPr>
              <a:t>n</a:t>
            </a:r>
            <a:r>
              <a:rPr sz="3050" spc="145" dirty="0">
                <a:solidFill>
                  <a:srgbClr val="27316F"/>
                </a:solidFill>
                <a:latin typeface="Verdana"/>
                <a:cs typeface="Verdana"/>
              </a:rPr>
              <a:t>g  </a:t>
            </a:r>
            <a:r>
              <a:rPr sz="3050" b="1" spc="-20" dirty="0">
                <a:solidFill>
                  <a:srgbClr val="27316F"/>
                </a:solidFill>
                <a:latin typeface="Verdana"/>
                <a:cs typeface="Verdana"/>
              </a:rPr>
              <a:t>p</a:t>
            </a:r>
            <a:r>
              <a:rPr sz="3050" b="1" spc="-95" dirty="0">
                <a:solidFill>
                  <a:srgbClr val="27316F"/>
                </a:solidFill>
                <a:latin typeface="Verdana"/>
                <a:cs typeface="Verdana"/>
              </a:rPr>
              <a:t>e</a:t>
            </a:r>
            <a:r>
              <a:rPr sz="3050" b="1" spc="-40" dirty="0">
                <a:solidFill>
                  <a:srgbClr val="27316F"/>
                </a:solidFill>
                <a:latin typeface="Verdana"/>
                <a:cs typeface="Verdana"/>
              </a:rPr>
              <a:t>n</a:t>
            </a:r>
            <a:r>
              <a:rPr sz="3050" b="1" spc="10" dirty="0">
                <a:solidFill>
                  <a:srgbClr val="27316F"/>
                </a:solidFill>
                <a:latin typeface="Verdana"/>
                <a:cs typeface="Verdana"/>
              </a:rPr>
              <a:t>g</a:t>
            </a:r>
            <a:r>
              <a:rPr sz="3050" b="1" spc="-150" dirty="0">
                <a:solidFill>
                  <a:srgbClr val="27316F"/>
                </a:solidFill>
                <a:latin typeface="Verdana"/>
                <a:cs typeface="Verdana"/>
              </a:rPr>
              <a:t>a</a:t>
            </a:r>
            <a:r>
              <a:rPr sz="3050" b="1" spc="-200" dirty="0">
                <a:solidFill>
                  <a:srgbClr val="27316F"/>
                </a:solidFill>
                <a:latin typeface="Verdana"/>
                <a:cs typeface="Verdana"/>
              </a:rPr>
              <a:t>r</a:t>
            </a:r>
            <a:r>
              <a:rPr sz="3050" b="1" spc="-70" dirty="0">
                <a:solidFill>
                  <a:srgbClr val="27316F"/>
                </a:solidFill>
                <a:latin typeface="Verdana"/>
                <a:cs typeface="Verdana"/>
              </a:rPr>
              <a:t>u</a:t>
            </a:r>
            <a:r>
              <a:rPr sz="3050" b="1" spc="-50" dirty="0">
                <a:solidFill>
                  <a:srgbClr val="27316F"/>
                </a:solidFill>
                <a:latin typeface="Verdana"/>
                <a:cs typeface="Verdana"/>
              </a:rPr>
              <a:t>h</a:t>
            </a:r>
            <a:r>
              <a:rPr sz="3050" b="1" spc="-240" dirty="0">
                <a:solidFill>
                  <a:srgbClr val="27316F"/>
                </a:solidFill>
                <a:latin typeface="Verdana"/>
                <a:cs typeface="Verdana"/>
              </a:rPr>
              <a:t> </a:t>
            </a:r>
            <a:r>
              <a:rPr sz="3050" spc="175" dirty="0">
                <a:solidFill>
                  <a:srgbClr val="27316F"/>
                </a:solidFill>
                <a:latin typeface="Verdana"/>
                <a:cs typeface="Verdana"/>
              </a:rPr>
              <a:t>d</a:t>
            </a:r>
            <a:r>
              <a:rPr sz="3050" spc="-25" dirty="0">
                <a:solidFill>
                  <a:srgbClr val="27316F"/>
                </a:solidFill>
                <a:latin typeface="Verdana"/>
                <a:cs typeface="Verdana"/>
              </a:rPr>
              <a:t>a</a:t>
            </a:r>
            <a:r>
              <a:rPr sz="3050" spc="145" dirty="0">
                <a:solidFill>
                  <a:srgbClr val="27316F"/>
                </a:solidFill>
                <a:latin typeface="Verdana"/>
                <a:cs typeface="Verdana"/>
              </a:rPr>
              <a:t>n</a:t>
            </a:r>
            <a:r>
              <a:rPr sz="3050" spc="-270" dirty="0">
                <a:solidFill>
                  <a:srgbClr val="27316F"/>
                </a:solidFill>
                <a:latin typeface="Verdana"/>
                <a:cs typeface="Verdana"/>
              </a:rPr>
              <a:t> </a:t>
            </a:r>
            <a:r>
              <a:rPr sz="3050" b="1" spc="-60" dirty="0">
                <a:solidFill>
                  <a:srgbClr val="27316F"/>
                </a:solidFill>
                <a:latin typeface="Verdana"/>
                <a:cs typeface="Verdana"/>
              </a:rPr>
              <a:t>t</a:t>
            </a:r>
            <a:r>
              <a:rPr sz="3050" b="1" spc="-150" dirty="0">
                <a:solidFill>
                  <a:srgbClr val="27316F"/>
                </a:solidFill>
                <a:latin typeface="Verdana"/>
                <a:cs typeface="Verdana"/>
              </a:rPr>
              <a:t>a</a:t>
            </a:r>
            <a:r>
              <a:rPr sz="3050" b="1" spc="-40" dirty="0">
                <a:solidFill>
                  <a:srgbClr val="27316F"/>
                </a:solidFill>
                <a:latin typeface="Verdana"/>
                <a:cs typeface="Verdana"/>
              </a:rPr>
              <a:t>n</a:t>
            </a:r>
            <a:r>
              <a:rPr sz="3050" b="1" spc="10" dirty="0">
                <a:solidFill>
                  <a:srgbClr val="27316F"/>
                </a:solidFill>
                <a:latin typeface="Verdana"/>
                <a:cs typeface="Verdana"/>
              </a:rPr>
              <a:t>gg</a:t>
            </a:r>
            <a:r>
              <a:rPr sz="3050" b="1" spc="-70" dirty="0">
                <a:solidFill>
                  <a:srgbClr val="27316F"/>
                </a:solidFill>
                <a:latin typeface="Verdana"/>
                <a:cs typeface="Verdana"/>
              </a:rPr>
              <a:t>u</a:t>
            </a:r>
            <a:r>
              <a:rPr sz="3050" b="1" spc="-40" dirty="0">
                <a:solidFill>
                  <a:srgbClr val="27316F"/>
                </a:solidFill>
                <a:latin typeface="Verdana"/>
                <a:cs typeface="Verdana"/>
              </a:rPr>
              <a:t>n</a:t>
            </a:r>
            <a:r>
              <a:rPr sz="3050" b="1" spc="10" dirty="0">
                <a:solidFill>
                  <a:srgbClr val="27316F"/>
                </a:solidFill>
                <a:latin typeface="Verdana"/>
                <a:cs typeface="Verdana"/>
              </a:rPr>
              <a:t>g  </a:t>
            </a:r>
            <a:r>
              <a:rPr sz="3050" b="1" spc="-290" dirty="0">
                <a:solidFill>
                  <a:srgbClr val="27316F"/>
                </a:solidFill>
                <a:latin typeface="Verdana"/>
                <a:cs typeface="Verdana"/>
              </a:rPr>
              <a:t>j</a:t>
            </a:r>
            <a:r>
              <a:rPr sz="3050" b="1" spc="-180" dirty="0">
                <a:solidFill>
                  <a:srgbClr val="27316F"/>
                </a:solidFill>
                <a:latin typeface="Verdana"/>
                <a:cs typeface="Verdana"/>
              </a:rPr>
              <a:t>a</a:t>
            </a:r>
            <a:r>
              <a:rPr sz="3050" b="1" spc="-170" dirty="0">
                <a:solidFill>
                  <a:srgbClr val="27316F"/>
                </a:solidFill>
                <a:latin typeface="Verdana"/>
                <a:cs typeface="Verdana"/>
              </a:rPr>
              <a:t>w</a:t>
            </a:r>
            <a:r>
              <a:rPr sz="3050" b="1" spc="-150" dirty="0">
                <a:solidFill>
                  <a:srgbClr val="27316F"/>
                </a:solidFill>
                <a:latin typeface="Verdana"/>
                <a:cs typeface="Verdana"/>
              </a:rPr>
              <a:t>a</a:t>
            </a:r>
            <a:r>
              <a:rPr sz="3050" b="1" spc="-15" dirty="0">
                <a:solidFill>
                  <a:srgbClr val="27316F"/>
                </a:solidFill>
                <a:latin typeface="Verdana"/>
                <a:cs typeface="Verdana"/>
              </a:rPr>
              <a:t>b</a:t>
            </a:r>
            <a:r>
              <a:rPr sz="3050" spc="-459" dirty="0">
                <a:solidFill>
                  <a:srgbClr val="27316F"/>
                </a:solidFill>
                <a:latin typeface="Verdana"/>
                <a:cs typeface="Verdana"/>
              </a:rPr>
              <a:t>.</a:t>
            </a:r>
            <a:r>
              <a:rPr sz="3050" spc="-270" dirty="0">
                <a:solidFill>
                  <a:srgbClr val="27316F"/>
                </a:solidFill>
                <a:latin typeface="Verdana"/>
                <a:cs typeface="Verdana"/>
              </a:rPr>
              <a:t> </a:t>
            </a:r>
            <a:r>
              <a:rPr sz="3050" spc="320" dirty="0">
                <a:solidFill>
                  <a:srgbClr val="27316F"/>
                </a:solidFill>
                <a:latin typeface="Verdana"/>
                <a:cs typeface="Verdana"/>
              </a:rPr>
              <a:t>P</a:t>
            </a:r>
            <a:r>
              <a:rPr sz="3050" spc="35" dirty="0">
                <a:solidFill>
                  <a:srgbClr val="27316F"/>
                </a:solidFill>
                <a:latin typeface="Verdana"/>
                <a:cs typeface="Verdana"/>
              </a:rPr>
              <a:t>e</a:t>
            </a:r>
            <a:r>
              <a:rPr sz="3050" spc="290" dirty="0">
                <a:solidFill>
                  <a:srgbClr val="27316F"/>
                </a:solidFill>
                <a:latin typeface="Verdana"/>
                <a:cs typeface="Verdana"/>
              </a:rPr>
              <a:t>m</a:t>
            </a:r>
            <a:r>
              <a:rPr sz="3050" spc="-15" dirty="0">
                <a:solidFill>
                  <a:srgbClr val="27316F"/>
                </a:solidFill>
                <a:latin typeface="Verdana"/>
                <a:cs typeface="Verdana"/>
              </a:rPr>
              <a:t>i</a:t>
            </a:r>
            <a:r>
              <a:rPr sz="3050" spc="290" dirty="0">
                <a:solidFill>
                  <a:srgbClr val="27316F"/>
                </a:solidFill>
                <a:latin typeface="Verdana"/>
                <a:cs typeface="Verdana"/>
              </a:rPr>
              <a:t>m</a:t>
            </a:r>
            <a:r>
              <a:rPr sz="3050" spc="175" dirty="0">
                <a:solidFill>
                  <a:srgbClr val="27316F"/>
                </a:solidFill>
                <a:latin typeface="Verdana"/>
                <a:cs typeface="Verdana"/>
              </a:rPr>
              <a:t>p</a:t>
            </a:r>
            <a:r>
              <a:rPr sz="3050" spc="-15" dirty="0">
                <a:solidFill>
                  <a:srgbClr val="27316F"/>
                </a:solidFill>
                <a:latin typeface="Verdana"/>
                <a:cs typeface="Verdana"/>
              </a:rPr>
              <a:t>i</a:t>
            </a:r>
            <a:r>
              <a:rPr sz="3050" spc="145" dirty="0">
                <a:solidFill>
                  <a:srgbClr val="27316F"/>
                </a:solidFill>
                <a:latin typeface="Verdana"/>
                <a:cs typeface="Verdana"/>
              </a:rPr>
              <a:t>n</a:t>
            </a:r>
            <a:r>
              <a:rPr sz="3050" spc="-270" dirty="0">
                <a:solidFill>
                  <a:srgbClr val="27316F"/>
                </a:solidFill>
                <a:latin typeface="Verdana"/>
                <a:cs typeface="Verdana"/>
              </a:rPr>
              <a:t> </a:t>
            </a:r>
            <a:r>
              <a:rPr sz="3050" spc="-95" dirty="0">
                <a:solidFill>
                  <a:srgbClr val="27316F"/>
                </a:solidFill>
                <a:latin typeface="Verdana"/>
                <a:cs typeface="Verdana"/>
              </a:rPr>
              <a:t>s</a:t>
            </a:r>
            <a:r>
              <a:rPr sz="3050" spc="35" dirty="0">
                <a:solidFill>
                  <a:srgbClr val="27316F"/>
                </a:solidFill>
                <a:latin typeface="Verdana"/>
                <a:cs typeface="Verdana"/>
              </a:rPr>
              <a:t>e</a:t>
            </a:r>
            <a:r>
              <a:rPr sz="3050" spc="-215" dirty="0">
                <a:solidFill>
                  <a:srgbClr val="27316F"/>
                </a:solidFill>
                <a:latin typeface="Verdana"/>
                <a:cs typeface="Verdana"/>
              </a:rPr>
              <a:t>j</a:t>
            </a:r>
            <a:r>
              <a:rPr sz="3050" spc="-25" dirty="0">
                <a:solidFill>
                  <a:srgbClr val="27316F"/>
                </a:solidFill>
                <a:latin typeface="Verdana"/>
                <a:cs typeface="Verdana"/>
              </a:rPr>
              <a:t>a</a:t>
            </a:r>
            <a:r>
              <a:rPr sz="3050" spc="40" dirty="0">
                <a:solidFill>
                  <a:srgbClr val="27316F"/>
                </a:solidFill>
                <a:latin typeface="Verdana"/>
                <a:cs typeface="Verdana"/>
              </a:rPr>
              <a:t>t</a:t>
            </a:r>
            <a:r>
              <a:rPr sz="3050" spc="-15" dirty="0">
                <a:solidFill>
                  <a:srgbClr val="27316F"/>
                </a:solidFill>
                <a:latin typeface="Verdana"/>
                <a:cs typeface="Verdana"/>
              </a:rPr>
              <a:t>i  </a:t>
            </a:r>
            <a:r>
              <a:rPr sz="3050" spc="290" dirty="0">
                <a:solidFill>
                  <a:srgbClr val="27316F"/>
                </a:solidFill>
                <a:latin typeface="Verdana"/>
                <a:cs typeface="Verdana"/>
              </a:rPr>
              <a:t>m</a:t>
            </a:r>
            <a:r>
              <a:rPr sz="3050" spc="-25" dirty="0">
                <a:solidFill>
                  <a:srgbClr val="27316F"/>
                </a:solidFill>
                <a:latin typeface="Verdana"/>
                <a:cs typeface="Verdana"/>
              </a:rPr>
              <a:t>a</a:t>
            </a:r>
            <a:r>
              <a:rPr sz="3050" spc="290" dirty="0">
                <a:solidFill>
                  <a:srgbClr val="27316F"/>
                </a:solidFill>
                <a:latin typeface="Verdana"/>
                <a:cs typeface="Verdana"/>
              </a:rPr>
              <a:t>m</a:t>
            </a:r>
            <a:r>
              <a:rPr sz="3050" spc="175" dirty="0">
                <a:solidFill>
                  <a:srgbClr val="27316F"/>
                </a:solidFill>
                <a:latin typeface="Verdana"/>
                <a:cs typeface="Verdana"/>
              </a:rPr>
              <a:t>p</a:t>
            </a:r>
            <a:r>
              <a:rPr sz="3050" spc="135" dirty="0">
                <a:solidFill>
                  <a:srgbClr val="27316F"/>
                </a:solidFill>
                <a:latin typeface="Verdana"/>
                <a:cs typeface="Verdana"/>
              </a:rPr>
              <a:t>u</a:t>
            </a:r>
            <a:r>
              <a:rPr sz="3050" spc="-270" dirty="0">
                <a:solidFill>
                  <a:srgbClr val="27316F"/>
                </a:solidFill>
                <a:latin typeface="Verdana"/>
                <a:cs typeface="Verdana"/>
              </a:rPr>
              <a:t> </a:t>
            </a:r>
            <a:r>
              <a:rPr sz="3050" spc="290" dirty="0">
                <a:solidFill>
                  <a:srgbClr val="27316F"/>
                </a:solidFill>
                <a:latin typeface="Verdana"/>
                <a:cs typeface="Verdana"/>
              </a:rPr>
              <a:t>m</a:t>
            </a:r>
            <a:r>
              <a:rPr sz="3050" spc="35" dirty="0">
                <a:solidFill>
                  <a:srgbClr val="27316F"/>
                </a:solidFill>
                <a:latin typeface="Verdana"/>
                <a:cs typeface="Verdana"/>
              </a:rPr>
              <a:t>e</a:t>
            </a:r>
            <a:r>
              <a:rPr sz="3050" spc="290" dirty="0">
                <a:solidFill>
                  <a:srgbClr val="27316F"/>
                </a:solidFill>
                <a:latin typeface="Verdana"/>
                <a:cs typeface="Verdana"/>
              </a:rPr>
              <a:t>m</a:t>
            </a:r>
            <a:r>
              <a:rPr sz="3050" spc="70" dirty="0">
                <a:solidFill>
                  <a:srgbClr val="27316F"/>
                </a:solidFill>
                <a:latin typeface="Verdana"/>
                <a:cs typeface="Verdana"/>
              </a:rPr>
              <a:t>o</a:t>
            </a:r>
            <a:r>
              <a:rPr sz="3050" spc="40" dirty="0">
                <a:solidFill>
                  <a:srgbClr val="27316F"/>
                </a:solidFill>
                <a:latin typeface="Verdana"/>
                <a:cs typeface="Verdana"/>
              </a:rPr>
              <a:t>t</a:t>
            </a:r>
            <a:r>
              <a:rPr sz="3050" spc="-15" dirty="0">
                <a:solidFill>
                  <a:srgbClr val="27316F"/>
                </a:solidFill>
                <a:latin typeface="Verdana"/>
                <a:cs typeface="Verdana"/>
              </a:rPr>
              <a:t>i</a:t>
            </a:r>
            <a:r>
              <a:rPr sz="3050" spc="-190" dirty="0">
                <a:solidFill>
                  <a:srgbClr val="27316F"/>
                </a:solidFill>
                <a:latin typeface="Verdana"/>
                <a:cs typeface="Verdana"/>
              </a:rPr>
              <a:t>v</a:t>
            </a:r>
            <a:r>
              <a:rPr sz="3050" spc="-25" dirty="0">
                <a:solidFill>
                  <a:srgbClr val="27316F"/>
                </a:solidFill>
                <a:latin typeface="Verdana"/>
                <a:cs typeface="Verdana"/>
              </a:rPr>
              <a:t>a</a:t>
            </a:r>
            <a:r>
              <a:rPr sz="3050" spc="-95" dirty="0">
                <a:solidFill>
                  <a:srgbClr val="27316F"/>
                </a:solidFill>
                <a:latin typeface="Verdana"/>
                <a:cs typeface="Verdana"/>
              </a:rPr>
              <a:t>s</a:t>
            </a:r>
            <a:r>
              <a:rPr sz="3050" spc="-10" dirty="0">
                <a:solidFill>
                  <a:srgbClr val="27316F"/>
                </a:solidFill>
                <a:latin typeface="Verdana"/>
                <a:cs typeface="Verdana"/>
              </a:rPr>
              <a:t>i</a:t>
            </a:r>
            <a:r>
              <a:rPr sz="3050" spc="-270" dirty="0">
                <a:solidFill>
                  <a:srgbClr val="27316F"/>
                </a:solidFill>
                <a:latin typeface="Verdana"/>
                <a:cs typeface="Verdana"/>
              </a:rPr>
              <a:t> </a:t>
            </a:r>
            <a:r>
              <a:rPr sz="3050" spc="70" dirty="0">
                <a:solidFill>
                  <a:srgbClr val="27316F"/>
                </a:solidFill>
                <a:latin typeface="Verdana"/>
                <a:cs typeface="Verdana"/>
              </a:rPr>
              <a:t>o</a:t>
            </a:r>
            <a:r>
              <a:rPr sz="3050" spc="-215" dirty="0">
                <a:solidFill>
                  <a:srgbClr val="27316F"/>
                </a:solidFill>
                <a:latin typeface="Verdana"/>
                <a:cs typeface="Verdana"/>
              </a:rPr>
              <a:t>r</a:t>
            </a:r>
            <a:r>
              <a:rPr sz="3050" spc="-25" dirty="0">
                <a:solidFill>
                  <a:srgbClr val="27316F"/>
                </a:solidFill>
                <a:latin typeface="Verdana"/>
                <a:cs typeface="Verdana"/>
              </a:rPr>
              <a:t>a</a:t>
            </a:r>
            <a:r>
              <a:rPr sz="3050" spc="140" dirty="0">
                <a:solidFill>
                  <a:srgbClr val="27316F"/>
                </a:solidFill>
                <a:latin typeface="Verdana"/>
                <a:cs typeface="Verdana"/>
              </a:rPr>
              <a:t>n</a:t>
            </a:r>
            <a:r>
              <a:rPr sz="3050" spc="204" dirty="0">
                <a:solidFill>
                  <a:srgbClr val="27316F"/>
                </a:solidFill>
                <a:latin typeface="Verdana"/>
                <a:cs typeface="Verdana"/>
              </a:rPr>
              <a:t>g</a:t>
            </a:r>
            <a:r>
              <a:rPr sz="3050" spc="-270" dirty="0">
                <a:solidFill>
                  <a:srgbClr val="27316F"/>
                </a:solidFill>
                <a:latin typeface="Verdana"/>
                <a:cs typeface="Verdana"/>
              </a:rPr>
              <a:t> </a:t>
            </a:r>
            <a:r>
              <a:rPr sz="3050" spc="-15" dirty="0">
                <a:solidFill>
                  <a:srgbClr val="27316F"/>
                </a:solidFill>
                <a:latin typeface="Verdana"/>
                <a:cs typeface="Verdana"/>
              </a:rPr>
              <a:t>l</a:t>
            </a:r>
            <a:r>
              <a:rPr sz="3050" spc="-25" dirty="0">
                <a:solidFill>
                  <a:srgbClr val="27316F"/>
                </a:solidFill>
                <a:latin typeface="Verdana"/>
                <a:cs typeface="Verdana"/>
              </a:rPr>
              <a:t>a</a:t>
            </a:r>
            <a:r>
              <a:rPr sz="3050" spc="-15" dirty="0">
                <a:solidFill>
                  <a:srgbClr val="27316F"/>
                </a:solidFill>
                <a:latin typeface="Verdana"/>
                <a:cs typeface="Verdana"/>
              </a:rPr>
              <a:t>i</a:t>
            </a:r>
            <a:r>
              <a:rPr sz="3050" spc="100" dirty="0">
                <a:solidFill>
                  <a:srgbClr val="27316F"/>
                </a:solidFill>
                <a:latin typeface="Verdana"/>
                <a:cs typeface="Verdana"/>
              </a:rPr>
              <a:t>n  </a:t>
            </a:r>
            <a:r>
              <a:rPr sz="3050" spc="175" dirty="0">
                <a:solidFill>
                  <a:srgbClr val="27316F"/>
                </a:solidFill>
                <a:latin typeface="Verdana"/>
                <a:cs typeface="Verdana"/>
              </a:rPr>
              <a:t>d</a:t>
            </a:r>
            <a:r>
              <a:rPr sz="3050" spc="-25" dirty="0">
                <a:solidFill>
                  <a:srgbClr val="27316F"/>
                </a:solidFill>
                <a:latin typeface="Verdana"/>
                <a:cs typeface="Verdana"/>
              </a:rPr>
              <a:t>a</a:t>
            </a:r>
            <a:r>
              <a:rPr sz="3050" spc="145" dirty="0">
                <a:solidFill>
                  <a:srgbClr val="27316F"/>
                </a:solidFill>
                <a:latin typeface="Verdana"/>
                <a:cs typeface="Verdana"/>
              </a:rPr>
              <a:t>n</a:t>
            </a:r>
            <a:r>
              <a:rPr sz="3050" spc="-270" dirty="0">
                <a:solidFill>
                  <a:srgbClr val="27316F"/>
                </a:solidFill>
                <a:latin typeface="Verdana"/>
                <a:cs typeface="Verdana"/>
              </a:rPr>
              <a:t> </a:t>
            </a:r>
            <a:r>
              <a:rPr sz="3050" spc="290" dirty="0">
                <a:solidFill>
                  <a:srgbClr val="27316F"/>
                </a:solidFill>
                <a:latin typeface="Verdana"/>
                <a:cs typeface="Verdana"/>
              </a:rPr>
              <a:t>m</a:t>
            </a:r>
            <a:r>
              <a:rPr sz="3050" spc="35" dirty="0">
                <a:solidFill>
                  <a:srgbClr val="27316F"/>
                </a:solidFill>
                <a:latin typeface="Verdana"/>
                <a:cs typeface="Verdana"/>
              </a:rPr>
              <a:t>e</a:t>
            </a:r>
            <a:r>
              <a:rPr sz="3050" spc="140" dirty="0">
                <a:solidFill>
                  <a:srgbClr val="27316F"/>
                </a:solidFill>
                <a:latin typeface="Verdana"/>
                <a:cs typeface="Verdana"/>
              </a:rPr>
              <a:t>n</a:t>
            </a:r>
            <a:r>
              <a:rPr sz="3050" spc="114" dirty="0">
                <a:solidFill>
                  <a:srgbClr val="27316F"/>
                </a:solidFill>
                <a:latin typeface="Verdana"/>
                <a:cs typeface="Verdana"/>
              </a:rPr>
              <a:t>c</a:t>
            </a:r>
            <a:r>
              <a:rPr sz="3050" spc="-15" dirty="0">
                <a:solidFill>
                  <a:srgbClr val="27316F"/>
                </a:solidFill>
                <a:latin typeface="Verdana"/>
                <a:cs typeface="Verdana"/>
              </a:rPr>
              <a:t>i</a:t>
            </a:r>
            <a:r>
              <a:rPr sz="3050" spc="175" dirty="0">
                <a:solidFill>
                  <a:srgbClr val="27316F"/>
                </a:solidFill>
                <a:latin typeface="Verdana"/>
                <a:cs typeface="Verdana"/>
              </a:rPr>
              <a:t>p</a:t>
            </a:r>
            <a:r>
              <a:rPr sz="3050" spc="40" dirty="0">
                <a:solidFill>
                  <a:srgbClr val="27316F"/>
                </a:solidFill>
                <a:latin typeface="Verdana"/>
                <a:cs typeface="Verdana"/>
              </a:rPr>
              <a:t>t</a:t>
            </a:r>
            <a:r>
              <a:rPr sz="3050" spc="-25" dirty="0">
                <a:solidFill>
                  <a:srgbClr val="27316F"/>
                </a:solidFill>
                <a:latin typeface="Verdana"/>
                <a:cs typeface="Verdana"/>
              </a:rPr>
              <a:t>a</a:t>
            </a:r>
            <a:r>
              <a:rPr sz="3050" spc="5" dirty="0">
                <a:solidFill>
                  <a:srgbClr val="27316F"/>
                </a:solidFill>
                <a:latin typeface="Verdana"/>
                <a:cs typeface="Verdana"/>
              </a:rPr>
              <a:t>k</a:t>
            </a:r>
            <a:r>
              <a:rPr sz="3050" spc="-25" dirty="0">
                <a:solidFill>
                  <a:srgbClr val="27316F"/>
                </a:solidFill>
                <a:latin typeface="Verdana"/>
                <a:cs typeface="Verdana"/>
              </a:rPr>
              <a:t>a</a:t>
            </a:r>
            <a:r>
              <a:rPr sz="3050" spc="145" dirty="0">
                <a:solidFill>
                  <a:srgbClr val="27316F"/>
                </a:solidFill>
                <a:latin typeface="Verdana"/>
                <a:cs typeface="Verdana"/>
              </a:rPr>
              <a:t>n</a:t>
            </a:r>
            <a:r>
              <a:rPr sz="3050" spc="-270" dirty="0">
                <a:solidFill>
                  <a:srgbClr val="27316F"/>
                </a:solidFill>
                <a:latin typeface="Verdana"/>
                <a:cs typeface="Verdana"/>
              </a:rPr>
              <a:t> </a:t>
            </a:r>
            <a:r>
              <a:rPr sz="3050" spc="175" dirty="0">
                <a:solidFill>
                  <a:srgbClr val="27316F"/>
                </a:solidFill>
                <a:latin typeface="Verdana"/>
                <a:cs typeface="Verdana"/>
              </a:rPr>
              <a:t>p</a:t>
            </a:r>
            <a:r>
              <a:rPr sz="3050" spc="35" dirty="0">
                <a:solidFill>
                  <a:srgbClr val="27316F"/>
                </a:solidFill>
                <a:latin typeface="Verdana"/>
                <a:cs typeface="Verdana"/>
              </a:rPr>
              <a:t>e</a:t>
            </a:r>
            <a:r>
              <a:rPr sz="3050" spc="-75" dirty="0">
                <a:solidFill>
                  <a:srgbClr val="27316F"/>
                </a:solidFill>
                <a:latin typeface="Verdana"/>
                <a:cs typeface="Verdana"/>
              </a:rPr>
              <a:t>r</a:t>
            </a:r>
            <a:r>
              <a:rPr sz="3050" spc="130" dirty="0">
                <a:solidFill>
                  <a:srgbClr val="27316F"/>
                </a:solidFill>
                <a:latin typeface="Verdana"/>
                <a:cs typeface="Verdana"/>
              </a:rPr>
              <a:t>u</a:t>
            </a:r>
            <a:r>
              <a:rPr sz="3050" spc="170" dirty="0">
                <a:solidFill>
                  <a:srgbClr val="27316F"/>
                </a:solidFill>
                <a:latin typeface="Verdana"/>
                <a:cs typeface="Verdana"/>
              </a:rPr>
              <a:t>b</a:t>
            </a:r>
            <a:r>
              <a:rPr sz="3050" spc="-25" dirty="0">
                <a:solidFill>
                  <a:srgbClr val="27316F"/>
                </a:solidFill>
                <a:latin typeface="Verdana"/>
                <a:cs typeface="Verdana"/>
              </a:rPr>
              <a:t>a</a:t>
            </a:r>
            <a:r>
              <a:rPr sz="3050" spc="140" dirty="0">
                <a:solidFill>
                  <a:srgbClr val="27316F"/>
                </a:solidFill>
                <a:latin typeface="Verdana"/>
                <a:cs typeface="Verdana"/>
              </a:rPr>
              <a:t>h</a:t>
            </a:r>
            <a:r>
              <a:rPr sz="3050" spc="-25" dirty="0">
                <a:solidFill>
                  <a:srgbClr val="27316F"/>
                </a:solidFill>
                <a:latin typeface="Verdana"/>
                <a:cs typeface="Verdana"/>
              </a:rPr>
              <a:t>a</a:t>
            </a:r>
            <a:r>
              <a:rPr sz="3050" spc="100" dirty="0">
                <a:solidFill>
                  <a:srgbClr val="27316F"/>
                </a:solidFill>
                <a:latin typeface="Verdana"/>
                <a:cs typeface="Verdana"/>
              </a:rPr>
              <a:t>n  </a:t>
            </a:r>
            <a:r>
              <a:rPr sz="3050" spc="-190" dirty="0">
                <a:solidFill>
                  <a:srgbClr val="27316F"/>
                </a:solidFill>
                <a:latin typeface="Verdana"/>
                <a:cs typeface="Verdana"/>
              </a:rPr>
              <a:t>y</a:t>
            </a:r>
            <a:r>
              <a:rPr sz="3050" spc="-25" dirty="0">
                <a:solidFill>
                  <a:srgbClr val="27316F"/>
                </a:solidFill>
                <a:latin typeface="Verdana"/>
                <a:cs typeface="Verdana"/>
              </a:rPr>
              <a:t>a</a:t>
            </a:r>
            <a:r>
              <a:rPr sz="3050" spc="140" dirty="0">
                <a:solidFill>
                  <a:srgbClr val="27316F"/>
                </a:solidFill>
                <a:latin typeface="Verdana"/>
                <a:cs typeface="Verdana"/>
              </a:rPr>
              <a:t>n</a:t>
            </a:r>
            <a:r>
              <a:rPr sz="3050" spc="204" dirty="0">
                <a:solidFill>
                  <a:srgbClr val="27316F"/>
                </a:solidFill>
                <a:latin typeface="Verdana"/>
                <a:cs typeface="Verdana"/>
              </a:rPr>
              <a:t>g</a:t>
            </a:r>
            <a:r>
              <a:rPr sz="3050" spc="-270" dirty="0">
                <a:solidFill>
                  <a:srgbClr val="27316F"/>
                </a:solidFill>
                <a:latin typeface="Verdana"/>
                <a:cs typeface="Verdana"/>
              </a:rPr>
              <a:t> </a:t>
            </a:r>
            <a:r>
              <a:rPr sz="3050" spc="175" dirty="0">
                <a:solidFill>
                  <a:srgbClr val="27316F"/>
                </a:solidFill>
                <a:latin typeface="Verdana"/>
                <a:cs typeface="Verdana"/>
              </a:rPr>
              <a:t>p</a:t>
            </a:r>
            <a:r>
              <a:rPr sz="3050" spc="70" dirty="0">
                <a:solidFill>
                  <a:srgbClr val="27316F"/>
                </a:solidFill>
                <a:latin typeface="Verdana"/>
                <a:cs typeface="Verdana"/>
              </a:rPr>
              <a:t>o</a:t>
            </a:r>
            <a:r>
              <a:rPr sz="3050" spc="-95" dirty="0">
                <a:solidFill>
                  <a:srgbClr val="27316F"/>
                </a:solidFill>
                <a:latin typeface="Verdana"/>
                <a:cs typeface="Verdana"/>
              </a:rPr>
              <a:t>s</a:t>
            </a:r>
            <a:r>
              <a:rPr sz="3050" spc="-15" dirty="0">
                <a:solidFill>
                  <a:srgbClr val="27316F"/>
                </a:solidFill>
                <a:latin typeface="Verdana"/>
                <a:cs typeface="Verdana"/>
              </a:rPr>
              <a:t>i</a:t>
            </a:r>
            <a:r>
              <a:rPr sz="3050" spc="40" dirty="0">
                <a:solidFill>
                  <a:srgbClr val="27316F"/>
                </a:solidFill>
                <a:latin typeface="Verdana"/>
                <a:cs typeface="Verdana"/>
              </a:rPr>
              <a:t>t</a:t>
            </a:r>
            <a:r>
              <a:rPr sz="3050" spc="-15" dirty="0">
                <a:solidFill>
                  <a:srgbClr val="27316F"/>
                </a:solidFill>
                <a:latin typeface="Verdana"/>
                <a:cs typeface="Verdana"/>
              </a:rPr>
              <a:t>i</a:t>
            </a:r>
            <a:r>
              <a:rPr sz="3050" spc="-35" dirty="0">
                <a:solidFill>
                  <a:srgbClr val="27316F"/>
                </a:solidFill>
                <a:latin typeface="Verdana"/>
                <a:cs typeface="Verdana"/>
              </a:rPr>
              <a:t>f</a:t>
            </a:r>
            <a:r>
              <a:rPr sz="3050" spc="-270" dirty="0">
                <a:solidFill>
                  <a:srgbClr val="27316F"/>
                </a:solidFill>
                <a:latin typeface="Verdana"/>
                <a:cs typeface="Verdana"/>
              </a:rPr>
              <a:t> </a:t>
            </a:r>
            <a:r>
              <a:rPr sz="3050" spc="175" dirty="0">
                <a:solidFill>
                  <a:srgbClr val="27316F"/>
                </a:solidFill>
                <a:latin typeface="Verdana"/>
                <a:cs typeface="Verdana"/>
              </a:rPr>
              <a:t>d</a:t>
            </a:r>
            <a:r>
              <a:rPr sz="3050" spc="-25" dirty="0">
                <a:solidFill>
                  <a:srgbClr val="27316F"/>
                </a:solidFill>
                <a:latin typeface="Verdana"/>
                <a:cs typeface="Verdana"/>
              </a:rPr>
              <a:t>a</a:t>
            </a:r>
            <a:r>
              <a:rPr sz="3050" spc="-15" dirty="0">
                <a:solidFill>
                  <a:srgbClr val="27316F"/>
                </a:solidFill>
                <a:latin typeface="Verdana"/>
                <a:cs typeface="Verdana"/>
              </a:rPr>
              <a:t>l</a:t>
            </a:r>
            <a:r>
              <a:rPr sz="3050" spc="-25" dirty="0">
                <a:solidFill>
                  <a:srgbClr val="27316F"/>
                </a:solidFill>
                <a:latin typeface="Verdana"/>
                <a:cs typeface="Verdana"/>
              </a:rPr>
              <a:t>a</a:t>
            </a:r>
            <a:r>
              <a:rPr sz="3050" spc="295" dirty="0">
                <a:solidFill>
                  <a:srgbClr val="27316F"/>
                </a:solidFill>
                <a:latin typeface="Verdana"/>
                <a:cs typeface="Verdana"/>
              </a:rPr>
              <a:t>m</a:t>
            </a:r>
            <a:r>
              <a:rPr sz="3050" spc="-270" dirty="0">
                <a:solidFill>
                  <a:srgbClr val="27316F"/>
                </a:solidFill>
                <a:latin typeface="Verdana"/>
                <a:cs typeface="Verdana"/>
              </a:rPr>
              <a:t> </a:t>
            </a:r>
            <a:r>
              <a:rPr sz="3050" spc="290" dirty="0">
                <a:solidFill>
                  <a:srgbClr val="27316F"/>
                </a:solidFill>
                <a:latin typeface="Verdana"/>
                <a:cs typeface="Verdana"/>
              </a:rPr>
              <a:t>m</a:t>
            </a:r>
            <a:r>
              <a:rPr sz="3050" spc="-25" dirty="0">
                <a:solidFill>
                  <a:srgbClr val="27316F"/>
                </a:solidFill>
                <a:latin typeface="Verdana"/>
                <a:cs typeface="Verdana"/>
              </a:rPr>
              <a:t>a</a:t>
            </a:r>
            <a:r>
              <a:rPr sz="3050" spc="-125" dirty="0">
                <a:solidFill>
                  <a:srgbClr val="27316F"/>
                </a:solidFill>
                <a:latin typeface="Verdana"/>
                <a:cs typeface="Verdana"/>
              </a:rPr>
              <a:t>s</a:t>
            </a:r>
            <a:r>
              <a:rPr sz="3050" spc="-190" dirty="0">
                <a:solidFill>
                  <a:srgbClr val="27316F"/>
                </a:solidFill>
                <a:latin typeface="Verdana"/>
                <a:cs typeface="Verdana"/>
              </a:rPr>
              <a:t>y</a:t>
            </a:r>
            <a:r>
              <a:rPr sz="3050" spc="-25" dirty="0">
                <a:solidFill>
                  <a:srgbClr val="27316F"/>
                </a:solidFill>
                <a:latin typeface="Verdana"/>
                <a:cs typeface="Verdana"/>
              </a:rPr>
              <a:t>a</a:t>
            </a:r>
            <a:r>
              <a:rPr sz="3050" spc="-215" dirty="0">
                <a:solidFill>
                  <a:srgbClr val="27316F"/>
                </a:solidFill>
                <a:latin typeface="Verdana"/>
                <a:cs typeface="Verdana"/>
              </a:rPr>
              <a:t>r</a:t>
            </a:r>
            <a:r>
              <a:rPr sz="3050" spc="-25" dirty="0">
                <a:solidFill>
                  <a:srgbClr val="27316F"/>
                </a:solidFill>
                <a:latin typeface="Verdana"/>
                <a:cs typeface="Verdana"/>
              </a:rPr>
              <a:t>a</a:t>
            </a:r>
            <a:r>
              <a:rPr sz="3050" spc="5" dirty="0">
                <a:solidFill>
                  <a:srgbClr val="27316F"/>
                </a:solidFill>
                <a:latin typeface="Verdana"/>
                <a:cs typeface="Verdana"/>
              </a:rPr>
              <a:t>k</a:t>
            </a:r>
            <a:r>
              <a:rPr sz="3050" spc="-25" dirty="0">
                <a:solidFill>
                  <a:srgbClr val="27316F"/>
                </a:solidFill>
                <a:latin typeface="Verdana"/>
                <a:cs typeface="Verdana"/>
              </a:rPr>
              <a:t>a</a:t>
            </a:r>
            <a:r>
              <a:rPr sz="3050" spc="75" dirty="0">
                <a:solidFill>
                  <a:srgbClr val="27316F"/>
                </a:solidFill>
                <a:latin typeface="Verdana"/>
                <a:cs typeface="Verdana"/>
              </a:rPr>
              <a:t>t</a:t>
            </a:r>
            <a:r>
              <a:rPr sz="3050" spc="-459" dirty="0">
                <a:solidFill>
                  <a:srgbClr val="27316F"/>
                </a:solidFill>
                <a:latin typeface="Verdana"/>
                <a:cs typeface="Verdana"/>
              </a:rPr>
              <a:t>.</a:t>
            </a:r>
            <a:endParaRPr sz="3050">
              <a:latin typeface="Verdana"/>
              <a:cs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647499" y="2819996"/>
            <a:ext cx="19050" cy="9525"/>
          </a:xfrm>
          <a:custGeom>
            <a:avLst/>
            <a:gdLst/>
            <a:ahLst/>
            <a:cxnLst/>
            <a:rect l="l" t="t" r="r" b="b"/>
            <a:pathLst>
              <a:path w="19050" h="9525">
                <a:moveTo>
                  <a:pt x="16662" y="0"/>
                </a:moveTo>
                <a:lnTo>
                  <a:pt x="11912" y="0"/>
                </a:lnTo>
                <a:lnTo>
                  <a:pt x="11912" y="1905"/>
                </a:lnTo>
                <a:lnTo>
                  <a:pt x="9525" y="1905"/>
                </a:lnTo>
                <a:lnTo>
                  <a:pt x="11912" y="3810"/>
                </a:lnTo>
                <a:lnTo>
                  <a:pt x="14287" y="3810"/>
                </a:lnTo>
                <a:lnTo>
                  <a:pt x="11912" y="5715"/>
                </a:lnTo>
                <a:lnTo>
                  <a:pt x="0" y="5715"/>
                </a:lnTo>
                <a:lnTo>
                  <a:pt x="0" y="9525"/>
                </a:lnTo>
                <a:lnTo>
                  <a:pt x="4649" y="8096"/>
                </a:lnTo>
                <a:lnTo>
                  <a:pt x="10415" y="8096"/>
                </a:lnTo>
                <a:lnTo>
                  <a:pt x="15735" y="7381"/>
                </a:lnTo>
                <a:lnTo>
                  <a:pt x="19050" y="3810"/>
                </a:lnTo>
                <a:lnTo>
                  <a:pt x="19050" y="1905"/>
                </a:lnTo>
                <a:lnTo>
                  <a:pt x="16662" y="0"/>
                </a:lnTo>
                <a:close/>
              </a:path>
            </a:pathLst>
          </a:custGeom>
          <a:solidFill>
            <a:srgbClr val="F8BA89"/>
          </a:solidFill>
        </p:spPr>
        <p:txBody>
          <a:bodyPr wrap="square" lIns="0" tIns="0" rIns="0" bIns="0" rtlCol="0"/>
          <a:lstStyle/>
          <a:p>
            <a:endParaRPr/>
          </a:p>
        </p:txBody>
      </p:sp>
      <p:sp>
        <p:nvSpPr>
          <p:cNvPr id="3" name="object 3"/>
          <p:cNvSpPr/>
          <p:nvPr/>
        </p:nvSpPr>
        <p:spPr>
          <a:xfrm>
            <a:off x="3672497" y="7175004"/>
            <a:ext cx="19050" cy="28575"/>
          </a:xfrm>
          <a:custGeom>
            <a:avLst/>
            <a:gdLst/>
            <a:ahLst/>
            <a:cxnLst/>
            <a:rect l="l" t="t" r="r" b="b"/>
            <a:pathLst>
              <a:path w="19050" h="28575">
                <a:moveTo>
                  <a:pt x="0" y="0"/>
                </a:moveTo>
                <a:lnTo>
                  <a:pt x="16332" y="25717"/>
                </a:lnTo>
                <a:lnTo>
                  <a:pt x="19050" y="28575"/>
                </a:lnTo>
                <a:lnTo>
                  <a:pt x="11865" y="15666"/>
                </a:lnTo>
                <a:lnTo>
                  <a:pt x="6467" y="6781"/>
                </a:lnTo>
                <a:lnTo>
                  <a:pt x="2597" y="1650"/>
                </a:lnTo>
                <a:lnTo>
                  <a:pt x="0" y="0"/>
                </a:lnTo>
                <a:close/>
              </a:path>
            </a:pathLst>
          </a:custGeom>
          <a:solidFill>
            <a:srgbClr val="F8BA89"/>
          </a:solidFill>
        </p:spPr>
        <p:txBody>
          <a:bodyPr wrap="square" lIns="0" tIns="0" rIns="0" bIns="0" rtlCol="0"/>
          <a:lstStyle/>
          <a:p>
            <a:endParaRPr/>
          </a:p>
        </p:txBody>
      </p:sp>
      <p:sp>
        <p:nvSpPr>
          <p:cNvPr id="4" name="object 4"/>
          <p:cNvSpPr/>
          <p:nvPr/>
        </p:nvSpPr>
        <p:spPr>
          <a:xfrm>
            <a:off x="6979996" y="5644997"/>
            <a:ext cx="9525" cy="28575"/>
          </a:xfrm>
          <a:custGeom>
            <a:avLst/>
            <a:gdLst/>
            <a:ahLst/>
            <a:cxnLst/>
            <a:rect l="l" t="t" r="r" b="b"/>
            <a:pathLst>
              <a:path w="9525" h="28575">
                <a:moveTo>
                  <a:pt x="3884" y="12314"/>
                </a:moveTo>
                <a:lnTo>
                  <a:pt x="5025" y="15768"/>
                </a:lnTo>
                <a:lnTo>
                  <a:pt x="9525" y="28575"/>
                </a:lnTo>
                <a:lnTo>
                  <a:pt x="9525" y="26377"/>
                </a:lnTo>
                <a:lnTo>
                  <a:pt x="7370" y="20129"/>
                </a:lnTo>
                <a:lnTo>
                  <a:pt x="3884" y="12314"/>
                </a:lnTo>
                <a:close/>
              </a:path>
              <a:path w="9525" h="28575">
                <a:moveTo>
                  <a:pt x="0" y="0"/>
                </a:moveTo>
                <a:lnTo>
                  <a:pt x="0" y="2197"/>
                </a:lnTo>
                <a:lnTo>
                  <a:pt x="2161" y="8452"/>
                </a:lnTo>
                <a:lnTo>
                  <a:pt x="3884" y="12314"/>
                </a:lnTo>
                <a:lnTo>
                  <a:pt x="2085" y="6872"/>
                </a:lnTo>
                <a:lnTo>
                  <a:pt x="484" y="1684"/>
                </a:lnTo>
                <a:lnTo>
                  <a:pt x="0" y="0"/>
                </a:lnTo>
                <a:close/>
              </a:path>
            </a:pathLst>
          </a:custGeom>
          <a:solidFill>
            <a:srgbClr val="F8BA89"/>
          </a:solidFill>
        </p:spPr>
        <p:txBody>
          <a:bodyPr wrap="square" lIns="0" tIns="0" rIns="0" bIns="0" rtlCol="0"/>
          <a:lstStyle/>
          <a:p>
            <a:endParaRPr/>
          </a:p>
        </p:txBody>
      </p:sp>
      <p:sp>
        <p:nvSpPr>
          <p:cNvPr id="5" name="object 5"/>
          <p:cNvSpPr/>
          <p:nvPr/>
        </p:nvSpPr>
        <p:spPr>
          <a:xfrm>
            <a:off x="17934940" y="6932501"/>
            <a:ext cx="352425" cy="3343275"/>
          </a:xfrm>
          <a:custGeom>
            <a:avLst/>
            <a:gdLst/>
            <a:ahLst/>
            <a:cxnLst/>
            <a:rect l="l" t="t" r="r" b="b"/>
            <a:pathLst>
              <a:path w="352425" h="3343275">
                <a:moveTo>
                  <a:pt x="352425" y="0"/>
                </a:moveTo>
                <a:lnTo>
                  <a:pt x="0" y="0"/>
                </a:lnTo>
                <a:lnTo>
                  <a:pt x="0" y="3343275"/>
                </a:lnTo>
                <a:lnTo>
                  <a:pt x="352425" y="3343275"/>
                </a:lnTo>
                <a:lnTo>
                  <a:pt x="352425" y="0"/>
                </a:lnTo>
                <a:close/>
              </a:path>
            </a:pathLst>
          </a:custGeom>
          <a:solidFill>
            <a:srgbClr val="DB7563"/>
          </a:solidFill>
        </p:spPr>
        <p:txBody>
          <a:bodyPr wrap="square" lIns="0" tIns="0" rIns="0" bIns="0" rtlCol="0"/>
          <a:lstStyle/>
          <a:p>
            <a:endParaRPr/>
          </a:p>
        </p:txBody>
      </p:sp>
      <p:sp>
        <p:nvSpPr>
          <p:cNvPr id="6" name="object 6"/>
          <p:cNvSpPr/>
          <p:nvPr/>
        </p:nvSpPr>
        <p:spPr>
          <a:xfrm>
            <a:off x="0" y="0"/>
            <a:ext cx="13234669" cy="352425"/>
          </a:xfrm>
          <a:custGeom>
            <a:avLst/>
            <a:gdLst/>
            <a:ahLst/>
            <a:cxnLst/>
            <a:rect l="l" t="t" r="r" b="b"/>
            <a:pathLst>
              <a:path w="13234669" h="352425">
                <a:moveTo>
                  <a:pt x="0" y="352424"/>
                </a:moveTo>
                <a:lnTo>
                  <a:pt x="13234273" y="352424"/>
                </a:lnTo>
                <a:lnTo>
                  <a:pt x="13234273" y="0"/>
                </a:lnTo>
                <a:lnTo>
                  <a:pt x="0" y="0"/>
                </a:lnTo>
                <a:lnTo>
                  <a:pt x="0" y="352424"/>
                </a:lnTo>
                <a:close/>
              </a:path>
            </a:pathLst>
          </a:custGeom>
          <a:solidFill>
            <a:srgbClr val="DB7563"/>
          </a:solidFill>
        </p:spPr>
        <p:txBody>
          <a:bodyPr wrap="square" lIns="0" tIns="0" rIns="0" bIns="0" rtlCol="0"/>
          <a:lstStyle/>
          <a:p>
            <a:endParaRPr/>
          </a:p>
        </p:txBody>
      </p:sp>
      <p:pic>
        <p:nvPicPr>
          <p:cNvPr id="7" name="object 7"/>
          <p:cNvPicPr/>
          <p:nvPr/>
        </p:nvPicPr>
        <p:blipFill>
          <a:blip r:embed="rId2" cstate="print"/>
          <a:stretch>
            <a:fillRect/>
          </a:stretch>
        </p:blipFill>
        <p:spPr>
          <a:xfrm>
            <a:off x="0" y="1429156"/>
            <a:ext cx="9144000" cy="7429500"/>
          </a:xfrm>
          <a:prstGeom prst="rect">
            <a:avLst/>
          </a:prstGeom>
        </p:spPr>
      </p:pic>
      <p:sp>
        <p:nvSpPr>
          <p:cNvPr id="8" name="object 8"/>
          <p:cNvSpPr txBox="1"/>
          <p:nvPr/>
        </p:nvSpPr>
        <p:spPr>
          <a:xfrm>
            <a:off x="9424479" y="1675345"/>
            <a:ext cx="8171180" cy="2637902"/>
          </a:xfrm>
          <a:prstGeom prst="rect">
            <a:avLst/>
          </a:prstGeom>
        </p:spPr>
        <p:txBody>
          <a:bodyPr vert="horz" wrap="square" lIns="0" tIns="173990" rIns="0" bIns="0" rtlCol="0">
            <a:spAutoFit/>
          </a:bodyPr>
          <a:lstStyle/>
          <a:p>
            <a:pPr marL="12700" marR="5080" algn="ctr">
              <a:lnSpc>
                <a:spcPts val="6380"/>
              </a:lnSpc>
              <a:spcBef>
                <a:spcPts val="1370"/>
              </a:spcBef>
            </a:pPr>
            <a:r>
              <a:rPr sz="6350" b="1" spc="575" dirty="0">
                <a:solidFill>
                  <a:srgbClr val="434343"/>
                </a:solidFill>
                <a:latin typeface="Trebuchet MS"/>
                <a:cs typeface="Trebuchet MS"/>
              </a:rPr>
              <a:t> </a:t>
            </a:r>
            <a:r>
              <a:rPr sz="6350" b="1" spc="580" dirty="0">
                <a:solidFill>
                  <a:srgbClr val="434343"/>
                </a:solidFill>
                <a:latin typeface="Trebuchet MS"/>
                <a:cs typeface="Trebuchet MS"/>
              </a:rPr>
              <a:t> </a:t>
            </a:r>
            <a:r>
              <a:rPr sz="6350" b="1" spc="780" dirty="0">
                <a:solidFill>
                  <a:srgbClr val="434343"/>
                </a:solidFill>
                <a:latin typeface="Trebuchet MS"/>
                <a:cs typeface="Trebuchet MS"/>
              </a:rPr>
              <a:t>FENOMENOLOGI </a:t>
            </a:r>
            <a:r>
              <a:rPr sz="6350" b="1" spc="785" dirty="0">
                <a:solidFill>
                  <a:srgbClr val="434343"/>
                </a:solidFill>
                <a:latin typeface="Trebuchet MS"/>
                <a:cs typeface="Trebuchet MS"/>
              </a:rPr>
              <a:t> </a:t>
            </a:r>
            <a:r>
              <a:rPr sz="6350" b="1" spc="610" dirty="0">
                <a:solidFill>
                  <a:srgbClr val="434343"/>
                </a:solidFill>
                <a:latin typeface="Trebuchet MS"/>
                <a:cs typeface="Trebuchet MS"/>
              </a:rPr>
              <a:t>RELASIONAL </a:t>
            </a:r>
            <a:r>
              <a:rPr sz="6350" b="1" spc="615" dirty="0">
                <a:solidFill>
                  <a:srgbClr val="434343"/>
                </a:solidFill>
                <a:latin typeface="Trebuchet MS"/>
                <a:cs typeface="Trebuchet MS"/>
              </a:rPr>
              <a:t> </a:t>
            </a:r>
            <a:r>
              <a:rPr sz="6350" b="1" spc="645" dirty="0">
                <a:solidFill>
                  <a:srgbClr val="434343"/>
                </a:solidFill>
                <a:latin typeface="Trebuchet MS"/>
                <a:cs typeface="Trebuchet MS"/>
              </a:rPr>
              <a:t>DALAM</a:t>
            </a:r>
            <a:r>
              <a:rPr sz="6350" b="1" spc="125" dirty="0">
                <a:solidFill>
                  <a:srgbClr val="434343"/>
                </a:solidFill>
                <a:latin typeface="Trebuchet MS"/>
                <a:cs typeface="Trebuchet MS"/>
              </a:rPr>
              <a:t> </a:t>
            </a:r>
            <a:r>
              <a:rPr sz="6350" b="1" spc="565" dirty="0">
                <a:solidFill>
                  <a:srgbClr val="434343"/>
                </a:solidFill>
                <a:latin typeface="Trebuchet MS"/>
                <a:cs typeface="Trebuchet MS"/>
              </a:rPr>
              <a:t>TINDAKAN</a:t>
            </a:r>
            <a:endParaRPr sz="6350" dirty="0">
              <a:latin typeface="Trebuchet MS"/>
              <a:cs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932527" y="5157497"/>
            <a:ext cx="352425" cy="5124450"/>
          </a:xfrm>
          <a:custGeom>
            <a:avLst/>
            <a:gdLst/>
            <a:ahLst/>
            <a:cxnLst/>
            <a:rect l="l" t="t" r="r" b="b"/>
            <a:pathLst>
              <a:path w="352425" h="5124450">
                <a:moveTo>
                  <a:pt x="352425" y="0"/>
                </a:moveTo>
                <a:lnTo>
                  <a:pt x="0" y="0"/>
                </a:lnTo>
                <a:lnTo>
                  <a:pt x="0" y="5124450"/>
                </a:lnTo>
                <a:lnTo>
                  <a:pt x="352425" y="5124450"/>
                </a:lnTo>
                <a:lnTo>
                  <a:pt x="352425" y="0"/>
                </a:lnTo>
                <a:close/>
              </a:path>
            </a:pathLst>
          </a:custGeom>
          <a:solidFill>
            <a:srgbClr val="DB7563"/>
          </a:solidFill>
        </p:spPr>
        <p:txBody>
          <a:bodyPr wrap="square" lIns="0" tIns="0" rIns="0" bIns="0" rtlCol="0"/>
          <a:lstStyle/>
          <a:p>
            <a:endParaRPr/>
          </a:p>
        </p:txBody>
      </p:sp>
      <p:sp>
        <p:nvSpPr>
          <p:cNvPr id="3" name="object 3"/>
          <p:cNvSpPr/>
          <p:nvPr/>
        </p:nvSpPr>
        <p:spPr>
          <a:xfrm>
            <a:off x="0" y="0"/>
            <a:ext cx="352425" cy="3238500"/>
          </a:xfrm>
          <a:custGeom>
            <a:avLst/>
            <a:gdLst/>
            <a:ahLst/>
            <a:cxnLst/>
            <a:rect l="l" t="t" r="r" b="b"/>
            <a:pathLst>
              <a:path w="352425" h="3238500">
                <a:moveTo>
                  <a:pt x="352425" y="0"/>
                </a:moveTo>
                <a:lnTo>
                  <a:pt x="0" y="0"/>
                </a:lnTo>
                <a:lnTo>
                  <a:pt x="0" y="3238500"/>
                </a:lnTo>
                <a:lnTo>
                  <a:pt x="352425" y="3238500"/>
                </a:lnTo>
                <a:lnTo>
                  <a:pt x="352425" y="0"/>
                </a:lnTo>
                <a:close/>
              </a:path>
            </a:pathLst>
          </a:custGeom>
          <a:solidFill>
            <a:srgbClr val="DB7563"/>
          </a:solidFill>
        </p:spPr>
        <p:txBody>
          <a:bodyPr wrap="square" lIns="0" tIns="0" rIns="0" bIns="0" rtlCol="0"/>
          <a:lstStyle/>
          <a:p>
            <a:endParaRPr/>
          </a:p>
        </p:txBody>
      </p:sp>
      <p:pic>
        <p:nvPicPr>
          <p:cNvPr id="4" name="object 4"/>
          <p:cNvPicPr/>
          <p:nvPr/>
        </p:nvPicPr>
        <p:blipFill>
          <a:blip r:embed="rId2" cstate="print"/>
          <a:stretch>
            <a:fillRect/>
          </a:stretch>
        </p:blipFill>
        <p:spPr>
          <a:xfrm>
            <a:off x="9143745" y="2980817"/>
            <a:ext cx="7715250" cy="5876924"/>
          </a:xfrm>
          <a:prstGeom prst="rect">
            <a:avLst/>
          </a:prstGeom>
        </p:spPr>
      </p:pic>
      <p:sp>
        <p:nvSpPr>
          <p:cNvPr id="5" name="object 5"/>
          <p:cNvSpPr txBox="1">
            <a:spLocks noGrp="1"/>
          </p:cNvSpPr>
          <p:nvPr>
            <p:ph type="title"/>
          </p:nvPr>
        </p:nvSpPr>
        <p:spPr>
          <a:xfrm>
            <a:off x="1104860" y="2081943"/>
            <a:ext cx="7124700" cy="676910"/>
          </a:xfrm>
          <a:prstGeom prst="rect">
            <a:avLst/>
          </a:prstGeom>
        </p:spPr>
        <p:txBody>
          <a:bodyPr vert="horz" wrap="square" lIns="0" tIns="15875" rIns="0" bIns="0" rtlCol="0">
            <a:spAutoFit/>
          </a:bodyPr>
          <a:lstStyle/>
          <a:p>
            <a:pPr marL="12700">
              <a:lnSpc>
                <a:spcPct val="100000"/>
              </a:lnSpc>
              <a:spcBef>
                <a:spcPts val="125"/>
              </a:spcBef>
            </a:pPr>
            <a:r>
              <a:rPr sz="4250" spc="360" dirty="0">
                <a:solidFill>
                  <a:srgbClr val="434343"/>
                </a:solidFill>
                <a:latin typeface="Trebuchet MS"/>
                <a:cs typeface="Trebuchet MS"/>
              </a:rPr>
              <a:t>DEFINISI</a:t>
            </a:r>
            <a:r>
              <a:rPr sz="4250" spc="90" dirty="0">
                <a:solidFill>
                  <a:srgbClr val="434343"/>
                </a:solidFill>
                <a:latin typeface="Trebuchet MS"/>
                <a:cs typeface="Trebuchet MS"/>
              </a:rPr>
              <a:t> </a:t>
            </a:r>
            <a:r>
              <a:rPr sz="4250" spc="480" dirty="0">
                <a:solidFill>
                  <a:srgbClr val="434343"/>
                </a:solidFill>
                <a:latin typeface="Trebuchet MS"/>
                <a:cs typeface="Trebuchet MS"/>
              </a:rPr>
              <a:t>KEPEMIMPINAN</a:t>
            </a:r>
            <a:endParaRPr sz="4250">
              <a:latin typeface="Trebuchet MS"/>
              <a:cs typeface="Trebuchet MS"/>
            </a:endParaRPr>
          </a:p>
        </p:txBody>
      </p:sp>
      <p:pic>
        <p:nvPicPr>
          <p:cNvPr id="6" name="object 6"/>
          <p:cNvPicPr/>
          <p:nvPr/>
        </p:nvPicPr>
        <p:blipFill>
          <a:blip r:embed="rId3" cstate="print"/>
          <a:stretch>
            <a:fillRect/>
          </a:stretch>
        </p:blipFill>
        <p:spPr>
          <a:xfrm>
            <a:off x="6004585" y="4114762"/>
            <a:ext cx="1554454" cy="276974"/>
          </a:xfrm>
          <a:prstGeom prst="rect">
            <a:avLst/>
          </a:prstGeom>
        </p:spPr>
      </p:pic>
      <p:pic>
        <p:nvPicPr>
          <p:cNvPr id="7" name="object 7"/>
          <p:cNvPicPr/>
          <p:nvPr/>
        </p:nvPicPr>
        <p:blipFill>
          <a:blip r:embed="rId4" cstate="print"/>
          <a:stretch>
            <a:fillRect/>
          </a:stretch>
        </p:blipFill>
        <p:spPr>
          <a:xfrm>
            <a:off x="6049822" y="4533862"/>
            <a:ext cx="1622679" cy="343446"/>
          </a:xfrm>
          <a:prstGeom prst="rect">
            <a:avLst/>
          </a:prstGeom>
        </p:spPr>
      </p:pic>
      <p:pic>
        <p:nvPicPr>
          <p:cNvPr id="8" name="object 8"/>
          <p:cNvPicPr/>
          <p:nvPr/>
        </p:nvPicPr>
        <p:blipFill>
          <a:blip r:embed="rId5" cstate="print"/>
          <a:stretch>
            <a:fillRect/>
          </a:stretch>
        </p:blipFill>
        <p:spPr>
          <a:xfrm>
            <a:off x="3411702" y="5372062"/>
            <a:ext cx="1486598" cy="276974"/>
          </a:xfrm>
          <a:prstGeom prst="rect">
            <a:avLst/>
          </a:prstGeom>
        </p:spPr>
      </p:pic>
      <p:sp>
        <p:nvSpPr>
          <p:cNvPr id="9" name="object 9"/>
          <p:cNvSpPr txBox="1"/>
          <p:nvPr/>
        </p:nvSpPr>
        <p:spPr>
          <a:xfrm>
            <a:off x="1305890" y="3187395"/>
            <a:ext cx="6621145" cy="3388995"/>
          </a:xfrm>
          <a:prstGeom prst="rect">
            <a:avLst/>
          </a:prstGeom>
        </p:spPr>
        <p:txBody>
          <a:bodyPr vert="horz" wrap="square" lIns="0" tIns="13335" rIns="0" bIns="0" rtlCol="0">
            <a:spAutoFit/>
          </a:bodyPr>
          <a:lstStyle/>
          <a:p>
            <a:pPr marL="12700" marR="5080" algn="ctr">
              <a:lnSpc>
                <a:spcPct val="100000"/>
              </a:lnSpc>
              <a:spcBef>
                <a:spcPts val="105"/>
              </a:spcBef>
            </a:pPr>
            <a:r>
              <a:rPr sz="2750" spc="-100" dirty="0">
                <a:solidFill>
                  <a:srgbClr val="B75442"/>
                </a:solidFill>
                <a:latin typeface="Verdana"/>
                <a:cs typeface="Verdana"/>
              </a:rPr>
              <a:t>Kepemimpinan </a:t>
            </a:r>
            <a:r>
              <a:rPr sz="2750" spc="-15" dirty="0">
                <a:solidFill>
                  <a:srgbClr val="B75442"/>
                </a:solidFill>
                <a:latin typeface="Verdana"/>
                <a:cs typeface="Verdana"/>
              </a:rPr>
              <a:t>dapat </a:t>
            </a:r>
            <a:r>
              <a:rPr sz="2750" spc="-80" dirty="0">
                <a:solidFill>
                  <a:srgbClr val="B75442"/>
                </a:solidFill>
                <a:latin typeface="Verdana"/>
                <a:cs typeface="Verdana"/>
              </a:rPr>
              <a:t>diartikan </a:t>
            </a:r>
            <a:r>
              <a:rPr sz="2750" spc="-45" dirty="0">
                <a:solidFill>
                  <a:srgbClr val="B75442"/>
                </a:solidFill>
                <a:latin typeface="Verdana"/>
                <a:cs typeface="Verdana"/>
              </a:rPr>
              <a:t>sebagai </a:t>
            </a:r>
            <a:r>
              <a:rPr sz="2750" spc="-955" dirty="0">
                <a:solidFill>
                  <a:srgbClr val="B75442"/>
                </a:solidFill>
                <a:latin typeface="Verdana"/>
                <a:cs typeface="Verdana"/>
              </a:rPr>
              <a:t> </a:t>
            </a:r>
            <a:r>
              <a:rPr sz="2750" spc="-190" dirty="0">
                <a:solidFill>
                  <a:srgbClr val="B75442"/>
                </a:solidFill>
                <a:latin typeface="Verdana"/>
                <a:cs typeface="Verdana"/>
              </a:rPr>
              <a:t>k</a:t>
            </a:r>
            <a:r>
              <a:rPr sz="2750" spc="-65" dirty="0">
                <a:solidFill>
                  <a:srgbClr val="B75442"/>
                </a:solidFill>
                <a:latin typeface="Verdana"/>
                <a:cs typeface="Verdana"/>
              </a:rPr>
              <a:t>e</a:t>
            </a:r>
            <a:r>
              <a:rPr sz="2750" spc="-160" dirty="0">
                <a:solidFill>
                  <a:srgbClr val="B75442"/>
                </a:solidFill>
                <a:latin typeface="Verdana"/>
                <a:cs typeface="Verdana"/>
              </a:rPr>
              <a:t>m</a:t>
            </a:r>
            <a:r>
              <a:rPr sz="2750" spc="35" dirty="0">
                <a:solidFill>
                  <a:srgbClr val="B75442"/>
                </a:solidFill>
                <a:latin typeface="Verdana"/>
                <a:cs typeface="Verdana"/>
              </a:rPr>
              <a:t>a</a:t>
            </a:r>
            <a:r>
              <a:rPr sz="2750" spc="-160" dirty="0">
                <a:solidFill>
                  <a:srgbClr val="B75442"/>
                </a:solidFill>
                <a:latin typeface="Verdana"/>
                <a:cs typeface="Verdana"/>
              </a:rPr>
              <a:t>m</a:t>
            </a:r>
            <a:r>
              <a:rPr sz="2750" spc="-30" dirty="0">
                <a:solidFill>
                  <a:srgbClr val="B75442"/>
                </a:solidFill>
                <a:latin typeface="Verdana"/>
                <a:cs typeface="Verdana"/>
              </a:rPr>
              <a:t>p</a:t>
            </a:r>
            <a:r>
              <a:rPr sz="2750" spc="-165" dirty="0">
                <a:solidFill>
                  <a:srgbClr val="B75442"/>
                </a:solidFill>
                <a:latin typeface="Verdana"/>
                <a:cs typeface="Verdana"/>
              </a:rPr>
              <a:t>u</a:t>
            </a:r>
            <a:r>
              <a:rPr sz="2750" spc="35" dirty="0">
                <a:solidFill>
                  <a:srgbClr val="B75442"/>
                </a:solidFill>
                <a:latin typeface="Verdana"/>
                <a:cs typeface="Verdana"/>
              </a:rPr>
              <a:t>a</a:t>
            </a:r>
            <a:r>
              <a:rPr sz="2750" spc="-135" dirty="0">
                <a:solidFill>
                  <a:srgbClr val="B75442"/>
                </a:solidFill>
                <a:latin typeface="Verdana"/>
                <a:cs typeface="Verdana"/>
              </a:rPr>
              <a:t>n</a:t>
            </a:r>
            <a:r>
              <a:rPr sz="2750" spc="-210" dirty="0">
                <a:solidFill>
                  <a:srgbClr val="B75442"/>
                </a:solidFill>
                <a:latin typeface="Verdana"/>
                <a:cs typeface="Verdana"/>
              </a:rPr>
              <a:t> </a:t>
            </a:r>
            <a:r>
              <a:rPr sz="2750" spc="-165" dirty="0">
                <a:solidFill>
                  <a:srgbClr val="B75442"/>
                </a:solidFill>
                <a:latin typeface="Verdana"/>
                <a:cs typeface="Verdana"/>
              </a:rPr>
              <a:t>u</a:t>
            </a:r>
            <a:r>
              <a:rPr sz="2750" spc="-140" dirty="0">
                <a:solidFill>
                  <a:srgbClr val="B75442"/>
                </a:solidFill>
                <a:latin typeface="Verdana"/>
                <a:cs typeface="Verdana"/>
              </a:rPr>
              <a:t>n</a:t>
            </a:r>
            <a:r>
              <a:rPr sz="2750" spc="-90" dirty="0">
                <a:solidFill>
                  <a:srgbClr val="B75442"/>
                </a:solidFill>
                <a:latin typeface="Verdana"/>
                <a:cs typeface="Verdana"/>
              </a:rPr>
              <a:t>t</a:t>
            </a:r>
            <a:r>
              <a:rPr sz="2750" spc="-165" dirty="0">
                <a:solidFill>
                  <a:srgbClr val="B75442"/>
                </a:solidFill>
                <a:latin typeface="Verdana"/>
                <a:cs typeface="Verdana"/>
              </a:rPr>
              <a:t>u</a:t>
            </a:r>
            <a:r>
              <a:rPr sz="2750" spc="-125" dirty="0">
                <a:solidFill>
                  <a:srgbClr val="B75442"/>
                </a:solidFill>
                <a:latin typeface="Verdana"/>
                <a:cs typeface="Verdana"/>
              </a:rPr>
              <a:t>k</a:t>
            </a:r>
            <a:r>
              <a:rPr sz="2750" spc="-210" dirty="0">
                <a:solidFill>
                  <a:srgbClr val="B75442"/>
                </a:solidFill>
                <a:latin typeface="Verdana"/>
                <a:cs typeface="Verdana"/>
              </a:rPr>
              <a:t> </a:t>
            </a:r>
            <a:r>
              <a:rPr sz="2750" spc="-160" dirty="0">
                <a:solidFill>
                  <a:srgbClr val="B75442"/>
                </a:solidFill>
                <a:latin typeface="Verdana"/>
                <a:cs typeface="Verdana"/>
              </a:rPr>
              <a:t>m</a:t>
            </a:r>
            <a:r>
              <a:rPr sz="2750" spc="-65" dirty="0">
                <a:solidFill>
                  <a:srgbClr val="B75442"/>
                </a:solidFill>
                <a:latin typeface="Verdana"/>
                <a:cs typeface="Verdana"/>
              </a:rPr>
              <a:t>e</a:t>
            </a:r>
            <a:r>
              <a:rPr sz="2750" spc="-160" dirty="0">
                <a:solidFill>
                  <a:srgbClr val="B75442"/>
                </a:solidFill>
                <a:latin typeface="Verdana"/>
                <a:cs typeface="Verdana"/>
              </a:rPr>
              <a:t>m</a:t>
            </a:r>
            <a:r>
              <a:rPr sz="2750" spc="-30" dirty="0">
                <a:solidFill>
                  <a:srgbClr val="B75442"/>
                </a:solidFill>
                <a:latin typeface="Verdana"/>
                <a:cs typeface="Verdana"/>
              </a:rPr>
              <a:t>p</a:t>
            </a:r>
            <a:r>
              <a:rPr sz="2750" spc="-65" dirty="0">
                <a:solidFill>
                  <a:srgbClr val="B75442"/>
                </a:solidFill>
                <a:latin typeface="Verdana"/>
                <a:cs typeface="Verdana"/>
              </a:rPr>
              <a:t>e</a:t>
            </a:r>
            <a:r>
              <a:rPr sz="2750" spc="-140" dirty="0">
                <a:solidFill>
                  <a:srgbClr val="B75442"/>
                </a:solidFill>
                <a:latin typeface="Verdana"/>
                <a:cs typeface="Verdana"/>
              </a:rPr>
              <a:t>n</a:t>
            </a:r>
            <a:r>
              <a:rPr sz="2750" dirty="0">
                <a:solidFill>
                  <a:srgbClr val="B75442"/>
                </a:solidFill>
                <a:latin typeface="Verdana"/>
                <a:cs typeface="Verdana"/>
              </a:rPr>
              <a:t>g</a:t>
            </a:r>
            <a:r>
              <a:rPr sz="2750" spc="35" dirty="0">
                <a:solidFill>
                  <a:srgbClr val="B75442"/>
                </a:solidFill>
                <a:latin typeface="Verdana"/>
                <a:cs typeface="Verdana"/>
              </a:rPr>
              <a:t>a</a:t>
            </a:r>
            <a:r>
              <a:rPr sz="2750" spc="-75" dirty="0">
                <a:solidFill>
                  <a:srgbClr val="B75442"/>
                </a:solidFill>
                <a:latin typeface="Verdana"/>
                <a:cs typeface="Verdana"/>
              </a:rPr>
              <a:t>r</a:t>
            </a:r>
            <a:r>
              <a:rPr sz="2750" spc="-165" dirty="0">
                <a:solidFill>
                  <a:srgbClr val="B75442"/>
                </a:solidFill>
                <a:latin typeface="Verdana"/>
                <a:cs typeface="Verdana"/>
              </a:rPr>
              <a:t>uh</a:t>
            </a:r>
            <a:r>
              <a:rPr sz="2750" spc="-175" dirty="0">
                <a:solidFill>
                  <a:srgbClr val="B75442"/>
                </a:solidFill>
                <a:latin typeface="Verdana"/>
                <a:cs typeface="Verdana"/>
              </a:rPr>
              <a:t>i  </a:t>
            </a:r>
            <a:r>
              <a:rPr sz="2750" spc="-35" dirty="0">
                <a:solidFill>
                  <a:srgbClr val="B75442"/>
                </a:solidFill>
                <a:latin typeface="Verdana"/>
                <a:cs typeface="Verdana"/>
              </a:rPr>
              <a:t>orang </a:t>
            </a:r>
            <a:r>
              <a:rPr sz="2750" spc="-160" dirty="0">
                <a:solidFill>
                  <a:srgbClr val="B75442"/>
                </a:solidFill>
                <a:latin typeface="Verdana"/>
                <a:cs typeface="Verdana"/>
              </a:rPr>
              <a:t>lain. </a:t>
            </a:r>
            <a:r>
              <a:rPr sz="2750" spc="-65" dirty="0">
                <a:solidFill>
                  <a:srgbClr val="B75442"/>
                </a:solidFill>
                <a:latin typeface="Verdana"/>
                <a:cs typeface="Verdana"/>
              </a:rPr>
              <a:t>Dalam </a:t>
            </a:r>
            <a:r>
              <a:rPr sz="2750" spc="-110" dirty="0">
                <a:solidFill>
                  <a:srgbClr val="B75442"/>
                </a:solidFill>
                <a:latin typeface="Verdana"/>
                <a:cs typeface="Verdana"/>
              </a:rPr>
              <a:t>konteks </a:t>
            </a:r>
            <a:r>
              <a:rPr sz="2750" spc="-105" dirty="0">
                <a:latin typeface="Verdana"/>
                <a:cs typeface="Verdana"/>
              </a:rPr>
              <a:t>relasional</a:t>
            </a:r>
            <a:r>
              <a:rPr sz="2750" spc="-105" dirty="0">
                <a:solidFill>
                  <a:srgbClr val="B75442"/>
                </a:solidFill>
                <a:latin typeface="Verdana"/>
                <a:cs typeface="Verdana"/>
              </a:rPr>
              <a:t>, </a:t>
            </a:r>
            <a:r>
              <a:rPr sz="2750" spc="-100" dirty="0">
                <a:solidFill>
                  <a:srgbClr val="B75442"/>
                </a:solidFill>
                <a:latin typeface="Verdana"/>
                <a:cs typeface="Verdana"/>
              </a:rPr>
              <a:t> </a:t>
            </a:r>
            <a:r>
              <a:rPr sz="2750" spc="-190" dirty="0">
                <a:solidFill>
                  <a:srgbClr val="B75442"/>
                </a:solidFill>
                <a:latin typeface="Verdana"/>
                <a:cs typeface="Verdana"/>
              </a:rPr>
              <a:t>k</a:t>
            </a:r>
            <a:r>
              <a:rPr sz="2750" spc="-65" dirty="0">
                <a:solidFill>
                  <a:srgbClr val="B75442"/>
                </a:solidFill>
                <a:latin typeface="Verdana"/>
                <a:cs typeface="Verdana"/>
              </a:rPr>
              <a:t>e</a:t>
            </a:r>
            <a:r>
              <a:rPr sz="2750" spc="-30" dirty="0">
                <a:solidFill>
                  <a:srgbClr val="B75442"/>
                </a:solidFill>
                <a:latin typeface="Verdana"/>
                <a:cs typeface="Verdana"/>
              </a:rPr>
              <a:t>p</a:t>
            </a:r>
            <a:r>
              <a:rPr sz="2750" spc="-65" dirty="0">
                <a:solidFill>
                  <a:srgbClr val="B75442"/>
                </a:solidFill>
                <a:latin typeface="Verdana"/>
                <a:cs typeface="Verdana"/>
              </a:rPr>
              <a:t>e</a:t>
            </a:r>
            <a:r>
              <a:rPr sz="2750" spc="-160" dirty="0">
                <a:solidFill>
                  <a:srgbClr val="B75442"/>
                </a:solidFill>
                <a:latin typeface="Verdana"/>
                <a:cs typeface="Verdana"/>
              </a:rPr>
              <a:t>m</a:t>
            </a:r>
            <a:r>
              <a:rPr sz="2750" spc="-155" dirty="0">
                <a:solidFill>
                  <a:srgbClr val="B75442"/>
                </a:solidFill>
                <a:latin typeface="Verdana"/>
                <a:cs typeface="Verdana"/>
              </a:rPr>
              <a:t>i</a:t>
            </a:r>
            <a:r>
              <a:rPr sz="2750" spc="-160" dirty="0">
                <a:solidFill>
                  <a:srgbClr val="B75442"/>
                </a:solidFill>
                <a:latin typeface="Verdana"/>
                <a:cs typeface="Verdana"/>
              </a:rPr>
              <a:t>m</a:t>
            </a:r>
            <a:r>
              <a:rPr sz="2750" spc="-30" dirty="0">
                <a:solidFill>
                  <a:srgbClr val="B75442"/>
                </a:solidFill>
                <a:latin typeface="Verdana"/>
                <a:cs typeface="Verdana"/>
              </a:rPr>
              <a:t>p</a:t>
            </a:r>
            <a:r>
              <a:rPr sz="2750" spc="-155" dirty="0">
                <a:solidFill>
                  <a:srgbClr val="B75442"/>
                </a:solidFill>
                <a:latin typeface="Verdana"/>
                <a:cs typeface="Verdana"/>
              </a:rPr>
              <a:t>i</a:t>
            </a:r>
            <a:r>
              <a:rPr sz="2750" spc="-140" dirty="0">
                <a:solidFill>
                  <a:srgbClr val="B75442"/>
                </a:solidFill>
                <a:latin typeface="Verdana"/>
                <a:cs typeface="Verdana"/>
              </a:rPr>
              <a:t>n</a:t>
            </a:r>
            <a:r>
              <a:rPr sz="2750" spc="35" dirty="0">
                <a:solidFill>
                  <a:srgbClr val="B75442"/>
                </a:solidFill>
                <a:latin typeface="Verdana"/>
                <a:cs typeface="Verdana"/>
              </a:rPr>
              <a:t>a</a:t>
            </a:r>
            <a:r>
              <a:rPr sz="2750" spc="-135" dirty="0">
                <a:solidFill>
                  <a:srgbClr val="B75442"/>
                </a:solidFill>
                <a:latin typeface="Verdana"/>
                <a:cs typeface="Verdana"/>
              </a:rPr>
              <a:t>n</a:t>
            </a:r>
            <a:r>
              <a:rPr sz="2750" spc="-210" dirty="0">
                <a:solidFill>
                  <a:srgbClr val="B75442"/>
                </a:solidFill>
                <a:latin typeface="Verdana"/>
                <a:cs typeface="Verdana"/>
              </a:rPr>
              <a:t> </a:t>
            </a:r>
            <a:r>
              <a:rPr sz="2750" spc="-160" dirty="0">
                <a:solidFill>
                  <a:srgbClr val="B75442"/>
                </a:solidFill>
                <a:latin typeface="Verdana"/>
                <a:cs typeface="Verdana"/>
              </a:rPr>
              <a:t>m</a:t>
            </a:r>
            <a:r>
              <a:rPr sz="2750" spc="-65" dirty="0">
                <a:solidFill>
                  <a:srgbClr val="B75442"/>
                </a:solidFill>
                <a:latin typeface="Verdana"/>
                <a:cs typeface="Verdana"/>
              </a:rPr>
              <a:t>e</a:t>
            </a:r>
            <a:r>
              <a:rPr sz="2750" spc="-95" dirty="0">
                <a:solidFill>
                  <a:srgbClr val="B75442"/>
                </a:solidFill>
                <a:latin typeface="Verdana"/>
                <a:cs typeface="Verdana"/>
              </a:rPr>
              <a:t>l</a:t>
            </a:r>
            <a:r>
              <a:rPr sz="2750" spc="-155" dirty="0">
                <a:solidFill>
                  <a:srgbClr val="B75442"/>
                </a:solidFill>
                <a:latin typeface="Verdana"/>
                <a:cs typeface="Verdana"/>
              </a:rPr>
              <a:t>i</a:t>
            </a:r>
            <a:r>
              <a:rPr sz="2750" spc="-30" dirty="0">
                <a:solidFill>
                  <a:srgbClr val="B75442"/>
                </a:solidFill>
                <a:latin typeface="Verdana"/>
                <a:cs typeface="Verdana"/>
              </a:rPr>
              <a:t>b</a:t>
            </a:r>
            <a:r>
              <a:rPr sz="2750" spc="35" dirty="0">
                <a:solidFill>
                  <a:srgbClr val="B75442"/>
                </a:solidFill>
                <a:latin typeface="Verdana"/>
                <a:cs typeface="Verdana"/>
              </a:rPr>
              <a:t>a</a:t>
            </a:r>
            <a:r>
              <a:rPr sz="2750" spc="-90" dirty="0">
                <a:solidFill>
                  <a:srgbClr val="B75442"/>
                </a:solidFill>
                <a:latin typeface="Verdana"/>
                <a:cs typeface="Verdana"/>
              </a:rPr>
              <a:t>t</a:t>
            </a:r>
            <a:r>
              <a:rPr sz="2750" spc="-140" dirty="0">
                <a:solidFill>
                  <a:srgbClr val="B75442"/>
                </a:solidFill>
                <a:latin typeface="Verdana"/>
                <a:cs typeface="Verdana"/>
              </a:rPr>
              <a:t>k</a:t>
            </a:r>
            <a:r>
              <a:rPr sz="2750" spc="35" dirty="0">
                <a:solidFill>
                  <a:srgbClr val="B75442"/>
                </a:solidFill>
                <a:latin typeface="Verdana"/>
                <a:cs typeface="Verdana"/>
              </a:rPr>
              <a:t>a</a:t>
            </a:r>
            <a:r>
              <a:rPr sz="2750" spc="-135" dirty="0">
                <a:solidFill>
                  <a:srgbClr val="B75442"/>
                </a:solidFill>
                <a:latin typeface="Verdana"/>
                <a:cs typeface="Verdana"/>
              </a:rPr>
              <a:t>n</a:t>
            </a:r>
            <a:r>
              <a:rPr sz="2750" spc="-210" dirty="0">
                <a:solidFill>
                  <a:srgbClr val="B75442"/>
                </a:solidFill>
                <a:latin typeface="Verdana"/>
                <a:cs typeface="Verdana"/>
              </a:rPr>
              <a:t> </a:t>
            </a:r>
            <a:r>
              <a:rPr sz="2750" spc="-165" dirty="0">
                <a:latin typeface="Verdana"/>
                <a:cs typeface="Verdana"/>
              </a:rPr>
              <a:t>hu</a:t>
            </a:r>
            <a:r>
              <a:rPr sz="2750" spc="-30" dirty="0">
                <a:latin typeface="Verdana"/>
                <a:cs typeface="Verdana"/>
              </a:rPr>
              <a:t>b</a:t>
            </a:r>
            <a:r>
              <a:rPr sz="2750" spc="-165" dirty="0">
                <a:latin typeface="Verdana"/>
                <a:cs typeface="Verdana"/>
              </a:rPr>
              <a:t>u</a:t>
            </a:r>
            <a:r>
              <a:rPr sz="2750" spc="-140" dirty="0">
                <a:latin typeface="Verdana"/>
                <a:cs typeface="Verdana"/>
              </a:rPr>
              <a:t>n</a:t>
            </a:r>
            <a:r>
              <a:rPr sz="2750" dirty="0">
                <a:latin typeface="Verdana"/>
                <a:cs typeface="Verdana"/>
              </a:rPr>
              <a:t>g</a:t>
            </a:r>
            <a:r>
              <a:rPr sz="2750" spc="35" dirty="0">
                <a:latin typeface="Verdana"/>
                <a:cs typeface="Verdana"/>
              </a:rPr>
              <a:t>a</a:t>
            </a:r>
            <a:r>
              <a:rPr sz="2750" spc="-95" dirty="0">
                <a:latin typeface="Verdana"/>
                <a:cs typeface="Verdana"/>
              </a:rPr>
              <a:t>n  </a:t>
            </a:r>
            <a:r>
              <a:rPr sz="2750" spc="35" dirty="0">
                <a:solidFill>
                  <a:srgbClr val="B75442"/>
                </a:solidFill>
                <a:latin typeface="Verdana"/>
                <a:cs typeface="Verdana"/>
              </a:rPr>
              <a:t>a</a:t>
            </a:r>
            <a:r>
              <a:rPr sz="2750" spc="-140" dirty="0">
                <a:solidFill>
                  <a:srgbClr val="B75442"/>
                </a:solidFill>
                <a:latin typeface="Verdana"/>
                <a:cs typeface="Verdana"/>
              </a:rPr>
              <a:t>n</a:t>
            </a:r>
            <a:r>
              <a:rPr sz="2750" spc="-90" dirty="0">
                <a:solidFill>
                  <a:srgbClr val="B75442"/>
                </a:solidFill>
                <a:latin typeface="Verdana"/>
                <a:cs typeface="Verdana"/>
              </a:rPr>
              <a:t>t</a:t>
            </a:r>
            <a:r>
              <a:rPr sz="2750" spc="35" dirty="0">
                <a:solidFill>
                  <a:srgbClr val="B75442"/>
                </a:solidFill>
                <a:latin typeface="Verdana"/>
                <a:cs typeface="Verdana"/>
              </a:rPr>
              <a:t>a</a:t>
            </a:r>
            <a:r>
              <a:rPr sz="2750" spc="-105" dirty="0">
                <a:solidFill>
                  <a:srgbClr val="B75442"/>
                </a:solidFill>
                <a:latin typeface="Verdana"/>
                <a:cs typeface="Verdana"/>
              </a:rPr>
              <a:t>r</a:t>
            </a:r>
            <a:r>
              <a:rPr sz="2750" spc="40" dirty="0">
                <a:solidFill>
                  <a:srgbClr val="B75442"/>
                </a:solidFill>
                <a:latin typeface="Verdana"/>
                <a:cs typeface="Verdana"/>
              </a:rPr>
              <a:t>a</a:t>
            </a:r>
            <a:r>
              <a:rPr sz="2750" spc="-210" dirty="0">
                <a:solidFill>
                  <a:srgbClr val="B75442"/>
                </a:solidFill>
                <a:latin typeface="Verdana"/>
                <a:cs typeface="Verdana"/>
              </a:rPr>
              <a:t> </a:t>
            </a:r>
            <a:r>
              <a:rPr sz="2750" spc="-30" dirty="0">
                <a:solidFill>
                  <a:srgbClr val="B75442"/>
                </a:solidFill>
                <a:latin typeface="Verdana"/>
                <a:cs typeface="Verdana"/>
              </a:rPr>
              <a:t>p</a:t>
            </a:r>
            <a:r>
              <a:rPr sz="2750" spc="-65" dirty="0">
                <a:solidFill>
                  <a:srgbClr val="B75442"/>
                </a:solidFill>
                <a:latin typeface="Verdana"/>
                <a:cs typeface="Verdana"/>
              </a:rPr>
              <a:t>e</a:t>
            </a:r>
            <a:r>
              <a:rPr sz="2750" spc="-160" dirty="0">
                <a:solidFill>
                  <a:srgbClr val="B75442"/>
                </a:solidFill>
                <a:latin typeface="Verdana"/>
                <a:cs typeface="Verdana"/>
              </a:rPr>
              <a:t>m</a:t>
            </a:r>
            <a:r>
              <a:rPr sz="2750" spc="-155" dirty="0">
                <a:solidFill>
                  <a:srgbClr val="B75442"/>
                </a:solidFill>
                <a:latin typeface="Verdana"/>
                <a:cs typeface="Verdana"/>
              </a:rPr>
              <a:t>i</a:t>
            </a:r>
            <a:r>
              <a:rPr sz="2750" spc="-160" dirty="0">
                <a:solidFill>
                  <a:srgbClr val="B75442"/>
                </a:solidFill>
                <a:latin typeface="Verdana"/>
                <a:cs typeface="Verdana"/>
              </a:rPr>
              <a:t>m</a:t>
            </a:r>
            <a:r>
              <a:rPr sz="2750" spc="-30" dirty="0">
                <a:solidFill>
                  <a:srgbClr val="B75442"/>
                </a:solidFill>
                <a:latin typeface="Verdana"/>
                <a:cs typeface="Verdana"/>
              </a:rPr>
              <a:t>p</a:t>
            </a:r>
            <a:r>
              <a:rPr sz="2750" spc="-155" dirty="0">
                <a:solidFill>
                  <a:srgbClr val="B75442"/>
                </a:solidFill>
                <a:latin typeface="Verdana"/>
                <a:cs typeface="Verdana"/>
              </a:rPr>
              <a:t>i</a:t>
            </a:r>
            <a:r>
              <a:rPr sz="2750" spc="-135" dirty="0">
                <a:solidFill>
                  <a:srgbClr val="B75442"/>
                </a:solidFill>
                <a:latin typeface="Verdana"/>
                <a:cs typeface="Verdana"/>
              </a:rPr>
              <a:t>n</a:t>
            </a:r>
            <a:r>
              <a:rPr sz="2750" spc="-210" dirty="0">
                <a:solidFill>
                  <a:srgbClr val="B75442"/>
                </a:solidFill>
                <a:latin typeface="Verdana"/>
                <a:cs typeface="Verdana"/>
              </a:rPr>
              <a:t> </a:t>
            </a:r>
            <a:r>
              <a:rPr sz="2750" spc="-30" dirty="0">
                <a:solidFill>
                  <a:srgbClr val="B75442"/>
                </a:solidFill>
                <a:latin typeface="Verdana"/>
                <a:cs typeface="Verdana"/>
              </a:rPr>
              <a:t>d</a:t>
            </a:r>
            <a:r>
              <a:rPr sz="2750" spc="35" dirty="0">
                <a:solidFill>
                  <a:srgbClr val="B75442"/>
                </a:solidFill>
                <a:latin typeface="Verdana"/>
                <a:cs typeface="Verdana"/>
              </a:rPr>
              <a:t>a</a:t>
            </a:r>
            <a:r>
              <a:rPr sz="2750" spc="-135" dirty="0">
                <a:solidFill>
                  <a:srgbClr val="B75442"/>
                </a:solidFill>
                <a:latin typeface="Verdana"/>
                <a:cs typeface="Verdana"/>
              </a:rPr>
              <a:t>n</a:t>
            </a:r>
            <a:r>
              <a:rPr sz="2750" spc="-210" dirty="0">
                <a:solidFill>
                  <a:srgbClr val="B75442"/>
                </a:solidFill>
                <a:latin typeface="Verdana"/>
                <a:cs typeface="Verdana"/>
              </a:rPr>
              <a:t> </a:t>
            </a:r>
            <a:r>
              <a:rPr sz="2750" spc="-30" dirty="0">
                <a:solidFill>
                  <a:srgbClr val="B75442"/>
                </a:solidFill>
                <a:latin typeface="Verdana"/>
                <a:cs typeface="Verdana"/>
              </a:rPr>
              <a:t>p</a:t>
            </a:r>
            <a:r>
              <a:rPr sz="2750" spc="-65" dirty="0">
                <a:solidFill>
                  <a:srgbClr val="B75442"/>
                </a:solidFill>
                <a:latin typeface="Verdana"/>
                <a:cs typeface="Verdana"/>
              </a:rPr>
              <a:t>e</a:t>
            </a:r>
            <a:r>
              <a:rPr sz="2750" spc="-140" dirty="0">
                <a:solidFill>
                  <a:srgbClr val="B75442"/>
                </a:solidFill>
                <a:latin typeface="Verdana"/>
                <a:cs typeface="Verdana"/>
              </a:rPr>
              <a:t>n</a:t>
            </a:r>
            <a:r>
              <a:rPr sz="2750" spc="10" dirty="0">
                <a:solidFill>
                  <a:srgbClr val="B75442"/>
                </a:solidFill>
                <a:latin typeface="Verdana"/>
                <a:cs typeface="Verdana"/>
              </a:rPr>
              <a:t>g</a:t>
            </a:r>
            <a:r>
              <a:rPr sz="2750" spc="-155" dirty="0">
                <a:solidFill>
                  <a:srgbClr val="B75442"/>
                </a:solidFill>
                <a:latin typeface="Verdana"/>
                <a:cs typeface="Verdana"/>
              </a:rPr>
              <a:t>i</a:t>
            </a:r>
            <a:r>
              <a:rPr sz="2750" spc="-140" dirty="0">
                <a:solidFill>
                  <a:srgbClr val="B75442"/>
                </a:solidFill>
                <a:latin typeface="Verdana"/>
                <a:cs typeface="Verdana"/>
              </a:rPr>
              <a:t>k</a:t>
            </a:r>
            <a:r>
              <a:rPr sz="2750" spc="-165" dirty="0">
                <a:solidFill>
                  <a:srgbClr val="B75442"/>
                </a:solidFill>
                <a:latin typeface="Verdana"/>
                <a:cs typeface="Verdana"/>
              </a:rPr>
              <a:t>u</a:t>
            </a:r>
            <a:r>
              <a:rPr sz="2750" spc="-90" dirty="0">
                <a:solidFill>
                  <a:srgbClr val="B75442"/>
                </a:solidFill>
                <a:latin typeface="Verdana"/>
                <a:cs typeface="Verdana"/>
              </a:rPr>
              <a:t>t</a:t>
            </a:r>
            <a:r>
              <a:rPr sz="2750" spc="-395" dirty="0">
                <a:solidFill>
                  <a:srgbClr val="B75442"/>
                </a:solidFill>
                <a:latin typeface="Verdana"/>
                <a:cs typeface="Verdana"/>
              </a:rPr>
              <a:t>,</a:t>
            </a:r>
            <a:r>
              <a:rPr sz="2750" spc="-210" dirty="0">
                <a:solidFill>
                  <a:srgbClr val="B75442"/>
                </a:solidFill>
                <a:latin typeface="Verdana"/>
                <a:cs typeface="Verdana"/>
              </a:rPr>
              <a:t> </a:t>
            </a:r>
            <a:r>
              <a:rPr sz="2750" spc="-50" dirty="0">
                <a:solidFill>
                  <a:srgbClr val="B75442"/>
                </a:solidFill>
                <a:latin typeface="Verdana"/>
                <a:cs typeface="Verdana"/>
              </a:rPr>
              <a:t>y</a:t>
            </a:r>
            <a:r>
              <a:rPr sz="2750" spc="35" dirty="0">
                <a:solidFill>
                  <a:srgbClr val="B75442"/>
                </a:solidFill>
                <a:latin typeface="Verdana"/>
                <a:cs typeface="Verdana"/>
              </a:rPr>
              <a:t>a</a:t>
            </a:r>
            <a:r>
              <a:rPr sz="2750" spc="-140" dirty="0">
                <a:solidFill>
                  <a:srgbClr val="B75442"/>
                </a:solidFill>
                <a:latin typeface="Verdana"/>
                <a:cs typeface="Verdana"/>
              </a:rPr>
              <a:t>n</a:t>
            </a:r>
            <a:r>
              <a:rPr sz="2750" spc="10" dirty="0">
                <a:solidFill>
                  <a:srgbClr val="B75442"/>
                </a:solidFill>
                <a:latin typeface="Verdana"/>
                <a:cs typeface="Verdana"/>
              </a:rPr>
              <a:t>g  </a:t>
            </a:r>
            <a:r>
              <a:rPr sz="2750" spc="-160" dirty="0">
                <a:solidFill>
                  <a:srgbClr val="B75442"/>
                </a:solidFill>
                <a:latin typeface="Verdana"/>
                <a:cs typeface="Verdana"/>
              </a:rPr>
              <a:t>m</a:t>
            </a:r>
            <a:r>
              <a:rPr sz="2750" spc="-65" dirty="0">
                <a:solidFill>
                  <a:srgbClr val="B75442"/>
                </a:solidFill>
                <a:latin typeface="Verdana"/>
                <a:cs typeface="Verdana"/>
              </a:rPr>
              <a:t>e</a:t>
            </a:r>
            <a:r>
              <a:rPr sz="2750" spc="-160" dirty="0">
                <a:solidFill>
                  <a:srgbClr val="B75442"/>
                </a:solidFill>
                <a:latin typeface="Verdana"/>
                <a:cs typeface="Verdana"/>
              </a:rPr>
              <a:t>m</a:t>
            </a:r>
            <a:r>
              <a:rPr sz="2750" spc="-30" dirty="0">
                <a:solidFill>
                  <a:srgbClr val="B75442"/>
                </a:solidFill>
                <a:latin typeface="Verdana"/>
                <a:cs typeface="Verdana"/>
              </a:rPr>
              <a:t>b</a:t>
            </a:r>
            <a:r>
              <a:rPr sz="2750" spc="-65" dirty="0">
                <a:solidFill>
                  <a:srgbClr val="B75442"/>
                </a:solidFill>
                <a:latin typeface="Verdana"/>
                <a:cs typeface="Verdana"/>
              </a:rPr>
              <a:t>e</a:t>
            </a:r>
            <a:r>
              <a:rPr sz="2750" spc="-140" dirty="0">
                <a:solidFill>
                  <a:srgbClr val="B75442"/>
                </a:solidFill>
                <a:latin typeface="Verdana"/>
                <a:cs typeface="Verdana"/>
              </a:rPr>
              <a:t>n</a:t>
            </a:r>
            <a:r>
              <a:rPr sz="2750" spc="-90" dirty="0">
                <a:solidFill>
                  <a:srgbClr val="B75442"/>
                </a:solidFill>
                <a:latin typeface="Verdana"/>
                <a:cs typeface="Verdana"/>
              </a:rPr>
              <a:t>t</a:t>
            </a:r>
            <a:r>
              <a:rPr sz="2750" spc="-165" dirty="0">
                <a:solidFill>
                  <a:srgbClr val="B75442"/>
                </a:solidFill>
                <a:latin typeface="Verdana"/>
                <a:cs typeface="Verdana"/>
              </a:rPr>
              <a:t>u</a:t>
            </a:r>
            <a:r>
              <a:rPr sz="2750" spc="-125" dirty="0">
                <a:solidFill>
                  <a:srgbClr val="B75442"/>
                </a:solidFill>
                <a:latin typeface="Verdana"/>
                <a:cs typeface="Verdana"/>
              </a:rPr>
              <a:t>k</a:t>
            </a:r>
            <a:r>
              <a:rPr sz="2750" spc="-210" dirty="0">
                <a:solidFill>
                  <a:srgbClr val="B75442"/>
                </a:solidFill>
                <a:latin typeface="Verdana"/>
                <a:cs typeface="Verdana"/>
              </a:rPr>
              <a:t> </a:t>
            </a:r>
            <a:r>
              <a:rPr sz="2750" spc="-30" dirty="0">
                <a:latin typeface="Verdana"/>
                <a:cs typeface="Verdana"/>
              </a:rPr>
              <a:t>d</a:t>
            </a:r>
            <a:r>
              <a:rPr sz="2750" spc="-155" dirty="0">
                <a:latin typeface="Verdana"/>
                <a:cs typeface="Verdana"/>
              </a:rPr>
              <a:t>i</a:t>
            </a:r>
            <a:r>
              <a:rPr sz="2750" spc="-140" dirty="0">
                <a:latin typeface="Verdana"/>
                <a:cs typeface="Verdana"/>
              </a:rPr>
              <a:t>n</a:t>
            </a:r>
            <a:r>
              <a:rPr sz="2750" spc="35" dirty="0">
                <a:latin typeface="Verdana"/>
                <a:cs typeface="Verdana"/>
              </a:rPr>
              <a:t>a</a:t>
            </a:r>
            <a:r>
              <a:rPr sz="2750" spc="-160" dirty="0">
                <a:latin typeface="Verdana"/>
                <a:cs typeface="Verdana"/>
              </a:rPr>
              <a:t>m</a:t>
            </a:r>
            <a:r>
              <a:rPr sz="2750" spc="-155" dirty="0">
                <a:latin typeface="Verdana"/>
                <a:cs typeface="Verdana"/>
              </a:rPr>
              <a:t>i</a:t>
            </a:r>
            <a:r>
              <a:rPr sz="2750" spc="-140" dirty="0">
                <a:latin typeface="Verdana"/>
                <a:cs typeface="Verdana"/>
              </a:rPr>
              <a:t>k</a:t>
            </a:r>
            <a:r>
              <a:rPr sz="2750" spc="40" dirty="0">
                <a:latin typeface="Verdana"/>
                <a:cs typeface="Verdana"/>
              </a:rPr>
              <a:t>a</a:t>
            </a:r>
            <a:r>
              <a:rPr sz="2750" spc="-210" dirty="0">
                <a:latin typeface="Verdana"/>
                <a:cs typeface="Verdana"/>
              </a:rPr>
              <a:t> </a:t>
            </a:r>
            <a:r>
              <a:rPr sz="2750" spc="-30" dirty="0">
                <a:solidFill>
                  <a:srgbClr val="B75442"/>
                </a:solidFill>
                <a:latin typeface="Verdana"/>
                <a:cs typeface="Verdana"/>
              </a:rPr>
              <a:t>d</a:t>
            </a:r>
            <a:r>
              <a:rPr sz="2750" spc="35" dirty="0">
                <a:solidFill>
                  <a:srgbClr val="B75442"/>
                </a:solidFill>
                <a:latin typeface="Verdana"/>
                <a:cs typeface="Verdana"/>
              </a:rPr>
              <a:t>a</a:t>
            </a:r>
            <a:r>
              <a:rPr sz="2750" spc="-95" dirty="0">
                <a:solidFill>
                  <a:srgbClr val="B75442"/>
                </a:solidFill>
                <a:latin typeface="Verdana"/>
                <a:cs typeface="Verdana"/>
              </a:rPr>
              <a:t>l</a:t>
            </a:r>
            <a:r>
              <a:rPr sz="2750" spc="35" dirty="0">
                <a:solidFill>
                  <a:srgbClr val="B75442"/>
                </a:solidFill>
                <a:latin typeface="Verdana"/>
                <a:cs typeface="Verdana"/>
              </a:rPr>
              <a:t>a</a:t>
            </a:r>
            <a:r>
              <a:rPr sz="2750" spc="-155" dirty="0">
                <a:solidFill>
                  <a:srgbClr val="B75442"/>
                </a:solidFill>
                <a:latin typeface="Verdana"/>
                <a:cs typeface="Verdana"/>
              </a:rPr>
              <a:t>m</a:t>
            </a:r>
            <a:r>
              <a:rPr sz="2750" spc="-210" dirty="0">
                <a:solidFill>
                  <a:srgbClr val="B75442"/>
                </a:solidFill>
                <a:latin typeface="Verdana"/>
                <a:cs typeface="Verdana"/>
              </a:rPr>
              <a:t> </a:t>
            </a:r>
            <a:r>
              <a:rPr sz="2750" spc="5" dirty="0">
                <a:solidFill>
                  <a:srgbClr val="B75442"/>
                </a:solidFill>
                <a:latin typeface="Verdana"/>
                <a:cs typeface="Verdana"/>
              </a:rPr>
              <a:t>o</a:t>
            </a:r>
            <a:r>
              <a:rPr sz="2750" spc="-114" dirty="0">
                <a:solidFill>
                  <a:srgbClr val="B75442"/>
                </a:solidFill>
                <a:latin typeface="Verdana"/>
                <a:cs typeface="Verdana"/>
              </a:rPr>
              <a:t>r</a:t>
            </a:r>
            <a:r>
              <a:rPr sz="2750" dirty="0">
                <a:solidFill>
                  <a:srgbClr val="B75442"/>
                </a:solidFill>
                <a:latin typeface="Verdana"/>
                <a:cs typeface="Verdana"/>
              </a:rPr>
              <a:t>g</a:t>
            </a:r>
            <a:r>
              <a:rPr sz="2750" spc="35" dirty="0">
                <a:solidFill>
                  <a:srgbClr val="B75442"/>
                </a:solidFill>
                <a:latin typeface="Verdana"/>
                <a:cs typeface="Verdana"/>
              </a:rPr>
              <a:t>a</a:t>
            </a:r>
            <a:r>
              <a:rPr sz="2750" spc="-140" dirty="0">
                <a:solidFill>
                  <a:srgbClr val="B75442"/>
                </a:solidFill>
                <a:latin typeface="Verdana"/>
                <a:cs typeface="Verdana"/>
              </a:rPr>
              <a:t>n</a:t>
            </a:r>
            <a:r>
              <a:rPr sz="2750" spc="-155" dirty="0">
                <a:solidFill>
                  <a:srgbClr val="B75442"/>
                </a:solidFill>
                <a:latin typeface="Verdana"/>
                <a:cs typeface="Verdana"/>
              </a:rPr>
              <a:t>i</a:t>
            </a:r>
            <a:r>
              <a:rPr sz="2750" spc="-110" dirty="0">
                <a:solidFill>
                  <a:srgbClr val="B75442"/>
                </a:solidFill>
                <a:latin typeface="Verdana"/>
                <a:cs typeface="Verdana"/>
              </a:rPr>
              <a:t>s</a:t>
            </a:r>
            <a:r>
              <a:rPr sz="2750" spc="35" dirty="0">
                <a:solidFill>
                  <a:srgbClr val="B75442"/>
                </a:solidFill>
                <a:latin typeface="Verdana"/>
                <a:cs typeface="Verdana"/>
              </a:rPr>
              <a:t>a</a:t>
            </a:r>
            <a:r>
              <a:rPr sz="2750" spc="-135" dirty="0">
                <a:solidFill>
                  <a:srgbClr val="B75442"/>
                </a:solidFill>
                <a:latin typeface="Verdana"/>
                <a:cs typeface="Verdana"/>
              </a:rPr>
              <a:t>s</a:t>
            </a:r>
            <a:r>
              <a:rPr sz="2750" spc="-155" dirty="0">
                <a:solidFill>
                  <a:srgbClr val="B75442"/>
                </a:solidFill>
                <a:latin typeface="Verdana"/>
                <a:cs typeface="Verdana"/>
              </a:rPr>
              <a:t>i</a:t>
            </a:r>
            <a:r>
              <a:rPr sz="2750" spc="-440" dirty="0">
                <a:solidFill>
                  <a:srgbClr val="B75442"/>
                </a:solidFill>
                <a:latin typeface="Verdana"/>
                <a:cs typeface="Verdana"/>
              </a:rPr>
              <a:t>.</a:t>
            </a:r>
            <a:endParaRPr sz="2750">
              <a:latin typeface="Verdana"/>
              <a:cs typeface="Verdana"/>
            </a:endParaRPr>
          </a:p>
          <a:p>
            <a:pPr marL="356235" marR="348615" algn="ctr">
              <a:lnSpc>
                <a:spcPct val="100000"/>
              </a:lnSpc>
              <a:spcBef>
                <a:spcPts val="75"/>
              </a:spcBef>
            </a:pPr>
            <a:r>
              <a:rPr sz="2750" spc="-55" dirty="0">
                <a:solidFill>
                  <a:srgbClr val="B75442"/>
                </a:solidFill>
                <a:latin typeface="Verdana"/>
                <a:cs typeface="Verdana"/>
              </a:rPr>
              <a:t>M</a:t>
            </a:r>
            <a:r>
              <a:rPr sz="2750" spc="-65" dirty="0">
                <a:solidFill>
                  <a:srgbClr val="B75442"/>
                </a:solidFill>
                <a:latin typeface="Verdana"/>
                <a:cs typeface="Verdana"/>
              </a:rPr>
              <a:t>e</a:t>
            </a:r>
            <a:r>
              <a:rPr sz="2750" spc="-160" dirty="0">
                <a:solidFill>
                  <a:srgbClr val="B75442"/>
                </a:solidFill>
                <a:latin typeface="Verdana"/>
                <a:cs typeface="Verdana"/>
              </a:rPr>
              <a:t>m</a:t>
            </a:r>
            <a:r>
              <a:rPr sz="2750" spc="35" dirty="0">
                <a:solidFill>
                  <a:srgbClr val="B75442"/>
                </a:solidFill>
                <a:latin typeface="Verdana"/>
                <a:cs typeface="Verdana"/>
              </a:rPr>
              <a:t>a</a:t>
            </a:r>
            <a:r>
              <a:rPr sz="2750" spc="-165" dirty="0">
                <a:solidFill>
                  <a:srgbClr val="B75442"/>
                </a:solidFill>
                <a:latin typeface="Verdana"/>
                <a:cs typeface="Verdana"/>
              </a:rPr>
              <a:t>h</a:t>
            </a:r>
            <a:r>
              <a:rPr sz="2750" spc="35" dirty="0">
                <a:solidFill>
                  <a:srgbClr val="B75442"/>
                </a:solidFill>
                <a:latin typeface="Verdana"/>
                <a:cs typeface="Verdana"/>
              </a:rPr>
              <a:t>a</a:t>
            </a:r>
            <a:r>
              <a:rPr sz="2750" spc="-160" dirty="0">
                <a:solidFill>
                  <a:srgbClr val="B75442"/>
                </a:solidFill>
                <a:latin typeface="Verdana"/>
                <a:cs typeface="Verdana"/>
              </a:rPr>
              <a:t>m</a:t>
            </a:r>
            <a:r>
              <a:rPr sz="2750" spc="-150" dirty="0">
                <a:solidFill>
                  <a:srgbClr val="B75442"/>
                </a:solidFill>
                <a:latin typeface="Verdana"/>
                <a:cs typeface="Verdana"/>
              </a:rPr>
              <a:t>i</a:t>
            </a:r>
            <a:r>
              <a:rPr sz="2750" spc="-210" dirty="0">
                <a:solidFill>
                  <a:srgbClr val="B75442"/>
                </a:solidFill>
                <a:latin typeface="Verdana"/>
                <a:cs typeface="Verdana"/>
              </a:rPr>
              <a:t> </a:t>
            </a:r>
            <a:r>
              <a:rPr sz="2750" spc="-30" dirty="0">
                <a:solidFill>
                  <a:srgbClr val="B75442"/>
                </a:solidFill>
                <a:latin typeface="Verdana"/>
                <a:cs typeface="Verdana"/>
              </a:rPr>
              <a:t>d</a:t>
            </a:r>
            <a:r>
              <a:rPr sz="2750" spc="-65" dirty="0">
                <a:solidFill>
                  <a:srgbClr val="B75442"/>
                </a:solidFill>
                <a:latin typeface="Verdana"/>
                <a:cs typeface="Verdana"/>
              </a:rPr>
              <a:t>e</a:t>
            </a:r>
            <a:r>
              <a:rPr sz="2750" spc="-55" dirty="0">
                <a:solidFill>
                  <a:srgbClr val="B75442"/>
                </a:solidFill>
                <a:latin typeface="Verdana"/>
                <a:cs typeface="Verdana"/>
              </a:rPr>
              <a:t>ﬁ</a:t>
            </a:r>
            <a:r>
              <a:rPr sz="2750" spc="-140" dirty="0">
                <a:solidFill>
                  <a:srgbClr val="B75442"/>
                </a:solidFill>
                <a:latin typeface="Verdana"/>
                <a:cs typeface="Verdana"/>
              </a:rPr>
              <a:t>n</a:t>
            </a:r>
            <a:r>
              <a:rPr sz="2750" spc="-155" dirty="0">
                <a:solidFill>
                  <a:srgbClr val="B75442"/>
                </a:solidFill>
                <a:latin typeface="Verdana"/>
                <a:cs typeface="Verdana"/>
              </a:rPr>
              <a:t>i</a:t>
            </a:r>
            <a:r>
              <a:rPr sz="2750" spc="-135" dirty="0">
                <a:solidFill>
                  <a:srgbClr val="B75442"/>
                </a:solidFill>
                <a:latin typeface="Verdana"/>
                <a:cs typeface="Verdana"/>
              </a:rPr>
              <a:t>s</a:t>
            </a:r>
            <a:r>
              <a:rPr sz="2750" spc="-150" dirty="0">
                <a:solidFill>
                  <a:srgbClr val="B75442"/>
                </a:solidFill>
                <a:latin typeface="Verdana"/>
                <a:cs typeface="Verdana"/>
              </a:rPr>
              <a:t>i</a:t>
            </a:r>
            <a:r>
              <a:rPr sz="2750" spc="-210" dirty="0">
                <a:solidFill>
                  <a:srgbClr val="B75442"/>
                </a:solidFill>
                <a:latin typeface="Verdana"/>
                <a:cs typeface="Verdana"/>
              </a:rPr>
              <a:t> </a:t>
            </a:r>
            <a:r>
              <a:rPr sz="2750" spc="-155" dirty="0">
                <a:solidFill>
                  <a:srgbClr val="B75442"/>
                </a:solidFill>
                <a:latin typeface="Verdana"/>
                <a:cs typeface="Verdana"/>
              </a:rPr>
              <a:t>i</a:t>
            </a:r>
            <a:r>
              <a:rPr sz="2750" spc="-140" dirty="0">
                <a:solidFill>
                  <a:srgbClr val="B75442"/>
                </a:solidFill>
                <a:latin typeface="Verdana"/>
                <a:cs typeface="Verdana"/>
              </a:rPr>
              <a:t>n</a:t>
            </a:r>
            <a:r>
              <a:rPr sz="2750" spc="-150" dirty="0">
                <a:solidFill>
                  <a:srgbClr val="B75442"/>
                </a:solidFill>
                <a:latin typeface="Verdana"/>
                <a:cs typeface="Verdana"/>
              </a:rPr>
              <a:t>i</a:t>
            </a:r>
            <a:r>
              <a:rPr sz="2750" spc="-210" dirty="0">
                <a:solidFill>
                  <a:srgbClr val="B75442"/>
                </a:solidFill>
                <a:latin typeface="Verdana"/>
                <a:cs typeface="Verdana"/>
              </a:rPr>
              <a:t> </a:t>
            </a:r>
            <a:r>
              <a:rPr sz="2750" spc="-30" dirty="0">
                <a:solidFill>
                  <a:srgbClr val="B75442"/>
                </a:solidFill>
                <a:latin typeface="Verdana"/>
                <a:cs typeface="Verdana"/>
              </a:rPr>
              <a:t>p</a:t>
            </a:r>
            <a:r>
              <a:rPr sz="2750" spc="-65" dirty="0">
                <a:solidFill>
                  <a:srgbClr val="B75442"/>
                </a:solidFill>
                <a:latin typeface="Verdana"/>
                <a:cs typeface="Verdana"/>
              </a:rPr>
              <a:t>e</a:t>
            </a:r>
            <a:r>
              <a:rPr sz="2750" spc="-140" dirty="0">
                <a:solidFill>
                  <a:srgbClr val="B75442"/>
                </a:solidFill>
                <a:latin typeface="Verdana"/>
                <a:cs typeface="Verdana"/>
              </a:rPr>
              <a:t>n</a:t>
            </a:r>
            <a:r>
              <a:rPr sz="2750" spc="-90" dirty="0">
                <a:solidFill>
                  <a:srgbClr val="B75442"/>
                </a:solidFill>
                <a:latin typeface="Verdana"/>
                <a:cs typeface="Verdana"/>
              </a:rPr>
              <a:t>t</a:t>
            </a:r>
            <a:r>
              <a:rPr sz="2750" spc="-155" dirty="0">
                <a:solidFill>
                  <a:srgbClr val="B75442"/>
                </a:solidFill>
                <a:latin typeface="Verdana"/>
                <a:cs typeface="Verdana"/>
              </a:rPr>
              <a:t>i</a:t>
            </a:r>
            <a:r>
              <a:rPr sz="2750" spc="-140" dirty="0">
                <a:solidFill>
                  <a:srgbClr val="B75442"/>
                </a:solidFill>
                <a:latin typeface="Verdana"/>
                <a:cs typeface="Verdana"/>
              </a:rPr>
              <a:t>n</a:t>
            </a:r>
            <a:r>
              <a:rPr sz="2750" spc="15" dirty="0">
                <a:solidFill>
                  <a:srgbClr val="B75442"/>
                </a:solidFill>
                <a:latin typeface="Verdana"/>
                <a:cs typeface="Verdana"/>
              </a:rPr>
              <a:t>g</a:t>
            </a:r>
            <a:r>
              <a:rPr sz="2750" spc="-210" dirty="0">
                <a:solidFill>
                  <a:srgbClr val="B75442"/>
                </a:solidFill>
                <a:latin typeface="Verdana"/>
                <a:cs typeface="Verdana"/>
              </a:rPr>
              <a:t> </a:t>
            </a:r>
            <a:r>
              <a:rPr sz="2750" spc="-165" dirty="0">
                <a:solidFill>
                  <a:srgbClr val="B75442"/>
                </a:solidFill>
                <a:latin typeface="Verdana"/>
                <a:cs typeface="Verdana"/>
              </a:rPr>
              <a:t>u</a:t>
            </a:r>
            <a:r>
              <a:rPr sz="2750" spc="-140" dirty="0">
                <a:solidFill>
                  <a:srgbClr val="B75442"/>
                </a:solidFill>
                <a:latin typeface="Verdana"/>
                <a:cs typeface="Verdana"/>
              </a:rPr>
              <a:t>n</a:t>
            </a:r>
            <a:r>
              <a:rPr sz="2750" spc="-90" dirty="0">
                <a:solidFill>
                  <a:srgbClr val="B75442"/>
                </a:solidFill>
                <a:latin typeface="Verdana"/>
                <a:cs typeface="Verdana"/>
              </a:rPr>
              <a:t>t</a:t>
            </a:r>
            <a:r>
              <a:rPr sz="2750" spc="-165" dirty="0">
                <a:solidFill>
                  <a:srgbClr val="B75442"/>
                </a:solidFill>
                <a:latin typeface="Verdana"/>
                <a:cs typeface="Verdana"/>
              </a:rPr>
              <a:t>u</a:t>
            </a:r>
            <a:r>
              <a:rPr sz="2750" spc="-90" dirty="0">
                <a:solidFill>
                  <a:srgbClr val="B75442"/>
                </a:solidFill>
                <a:latin typeface="Verdana"/>
                <a:cs typeface="Verdana"/>
              </a:rPr>
              <a:t>k  </a:t>
            </a:r>
            <a:r>
              <a:rPr sz="2750" spc="-160" dirty="0">
                <a:solidFill>
                  <a:srgbClr val="B75442"/>
                </a:solidFill>
                <a:latin typeface="Verdana"/>
                <a:cs typeface="Verdana"/>
              </a:rPr>
              <a:t>m</a:t>
            </a:r>
            <a:r>
              <a:rPr sz="2750" spc="-65" dirty="0">
                <a:solidFill>
                  <a:srgbClr val="B75442"/>
                </a:solidFill>
                <a:latin typeface="Verdana"/>
                <a:cs typeface="Verdana"/>
              </a:rPr>
              <a:t>e</a:t>
            </a:r>
            <a:r>
              <a:rPr sz="2750" spc="-140" dirty="0">
                <a:solidFill>
                  <a:srgbClr val="B75442"/>
                </a:solidFill>
                <a:latin typeface="Verdana"/>
                <a:cs typeface="Verdana"/>
              </a:rPr>
              <a:t>n</a:t>
            </a:r>
            <a:r>
              <a:rPr sz="2750" spc="-45" dirty="0">
                <a:solidFill>
                  <a:srgbClr val="B75442"/>
                </a:solidFill>
                <a:latin typeface="Verdana"/>
                <a:cs typeface="Verdana"/>
              </a:rPr>
              <a:t>g</a:t>
            </a:r>
            <a:r>
              <a:rPr sz="2750" spc="-65" dirty="0">
                <a:solidFill>
                  <a:srgbClr val="B75442"/>
                </a:solidFill>
                <a:latin typeface="Verdana"/>
                <a:cs typeface="Verdana"/>
              </a:rPr>
              <a:t>e</a:t>
            </a:r>
            <a:r>
              <a:rPr sz="2750" spc="-140" dirty="0">
                <a:solidFill>
                  <a:srgbClr val="B75442"/>
                </a:solidFill>
                <a:latin typeface="Verdana"/>
                <a:cs typeface="Verdana"/>
              </a:rPr>
              <a:t>k</a:t>
            </a:r>
            <a:r>
              <a:rPr sz="2750" spc="-135" dirty="0">
                <a:solidFill>
                  <a:srgbClr val="B75442"/>
                </a:solidFill>
                <a:latin typeface="Verdana"/>
                <a:cs typeface="Verdana"/>
              </a:rPr>
              <a:t>s</a:t>
            </a:r>
            <a:r>
              <a:rPr sz="2750" spc="-30" dirty="0">
                <a:solidFill>
                  <a:srgbClr val="B75442"/>
                </a:solidFill>
                <a:latin typeface="Verdana"/>
                <a:cs typeface="Verdana"/>
              </a:rPr>
              <a:t>p</a:t>
            </a:r>
            <a:r>
              <a:rPr sz="2750" spc="-120" dirty="0">
                <a:solidFill>
                  <a:srgbClr val="B75442"/>
                </a:solidFill>
                <a:latin typeface="Verdana"/>
                <a:cs typeface="Verdana"/>
              </a:rPr>
              <a:t>l</a:t>
            </a:r>
            <a:r>
              <a:rPr sz="2750" spc="5" dirty="0">
                <a:solidFill>
                  <a:srgbClr val="B75442"/>
                </a:solidFill>
                <a:latin typeface="Verdana"/>
                <a:cs typeface="Verdana"/>
              </a:rPr>
              <a:t>o</a:t>
            </a:r>
            <a:r>
              <a:rPr sz="2750" spc="-105" dirty="0">
                <a:solidFill>
                  <a:srgbClr val="B75442"/>
                </a:solidFill>
                <a:latin typeface="Verdana"/>
                <a:cs typeface="Verdana"/>
              </a:rPr>
              <a:t>r</a:t>
            </a:r>
            <a:r>
              <a:rPr sz="2750" spc="35" dirty="0">
                <a:solidFill>
                  <a:srgbClr val="B75442"/>
                </a:solidFill>
                <a:latin typeface="Verdana"/>
                <a:cs typeface="Verdana"/>
              </a:rPr>
              <a:t>a</a:t>
            </a:r>
            <a:r>
              <a:rPr sz="2750" spc="-135" dirty="0">
                <a:solidFill>
                  <a:srgbClr val="B75442"/>
                </a:solidFill>
                <a:latin typeface="Verdana"/>
                <a:cs typeface="Verdana"/>
              </a:rPr>
              <a:t>s</a:t>
            </a:r>
            <a:r>
              <a:rPr sz="2750" spc="-150" dirty="0">
                <a:solidFill>
                  <a:srgbClr val="B75442"/>
                </a:solidFill>
                <a:latin typeface="Verdana"/>
                <a:cs typeface="Verdana"/>
              </a:rPr>
              <a:t>i</a:t>
            </a:r>
            <a:r>
              <a:rPr sz="2750" spc="-210" dirty="0">
                <a:solidFill>
                  <a:srgbClr val="B75442"/>
                </a:solidFill>
                <a:latin typeface="Verdana"/>
                <a:cs typeface="Verdana"/>
              </a:rPr>
              <a:t> </a:t>
            </a:r>
            <a:r>
              <a:rPr sz="2750" spc="-120" dirty="0">
                <a:solidFill>
                  <a:srgbClr val="B75442"/>
                </a:solidFill>
                <a:latin typeface="Verdana"/>
                <a:cs typeface="Verdana"/>
              </a:rPr>
              <a:t>l</a:t>
            </a:r>
            <a:r>
              <a:rPr sz="2750" spc="-65" dirty="0">
                <a:solidFill>
                  <a:srgbClr val="B75442"/>
                </a:solidFill>
                <a:latin typeface="Verdana"/>
                <a:cs typeface="Verdana"/>
              </a:rPr>
              <a:t>e</a:t>
            </a:r>
            <a:r>
              <a:rPr sz="2750" spc="-30" dirty="0">
                <a:solidFill>
                  <a:srgbClr val="B75442"/>
                </a:solidFill>
                <a:latin typeface="Verdana"/>
                <a:cs typeface="Verdana"/>
              </a:rPr>
              <a:t>b</a:t>
            </a:r>
            <a:r>
              <a:rPr sz="2750" spc="-155" dirty="0">
                <a:solidFill>
                  <a:srgbClr val="B75442"/>
                </a:solidFill>
                <a:latin typeface="Verdana"/>
                <a:cs typeface="Verdana"/>
              </a:rPr>
              <a:t>i</a:t>
            </a:r>
            <a:r>
              <a:rPr sz="2750" spc="-160" dirty="0">
                <a:solidFill>
                  <a:srgbClr val="B75442"/>
                </a:solidFill>
                <a:latin typeface="Verdana"/>
                <a:cs typeface="Verdana"/>
              </a:rPr>
              <a:t>h</a:t>
            </a:r>
            <a:r>
              <a:rPr sz="2750" spc="-210" dirty="0">
                <a:solidFill>
                  <a:srgbClr val="B75442"/>
                </a:solidFill>
                <a:latin typeface="Verdana"/>
                <a:cs typeface="Verdana"/>
              </a:rPr>
              <a:t> </a:t>
            </a:r>
            <a:r>
              <a:rPr sz="2750" spc="-95" dirty="0">
                <a:solidFill>
                  <a:srgbClr val="B75442"/>
                </a:solidFill>
                <a:latin typeface="Verdana"/>
                <a:cs typeface="Verdana"/>
              </a:rPr>
              <a:t>l</a:t>
            </a:r>
            <a:r>
              <a:rPr sz="2750" spc="35" dirty="0">
                <a:solidFill>
                  <a:srgbClr val="B75442"/>
                </a:solidFill>
                <a:latin typeface="Verdana"/>
                <a:cs typeface="Verdana"/>
              </a:rPr>
              <a:t>a</a:t>
            </a:r>
            <a:r>
              <a:rPr sz="2750" spc="-140" dirty="0">
                <a:solidFill>
                  <a:srgbClr val="B75442"/>
                </a:solidFill>
                <a:latin typeface="Verdana"/>
                <a:cs typeface="Verdana"/>
              </a:rPr>
              <a:t>n</a:t>
            </a:r>
            <a:r>
              <a:rPr sz="2750" spc="-204" dirty="0">
                <a:solidFill>
                  <a:srgbClr val="B75442"/>
                </a:solidFill>
                <a:latin typeface="Verdana"/>
                <a:cs typeface="Verdana"/>
              </a:rPr>
              <a:t>j</a:t>
            </a:r>
            <a:r>
              <a:rPr sz="2750" spc="-165" dirty="0">
                <a:solidFill>
                  <a:srgbClr val="B75442"/>
                </a:solidFill>
                <a:latin typeface="Verdana"/>
                <a:cs typeface="Verdana"/>
              </a:rPr>
              <a:t>u</a:t>
            </a:r>
            <a:r>
              <a:rPr sz="2750" spc="-90" dirty="0">
                <a:solidFill>
                  <a:srgbClr val="B75442"/>
                </a:solidFill>
                <a:latin typeface="Verdana"/>
                <a:cs typeface="Verdana"/>
              </a:rPr>
              <a:t>t</a:t>
            </a:r>
            <a:r>
              <a:rPr sz="2750" spc="-440" dirty="0">
                <a:solidFill>
                  <a:srgbClr val="B75442"/>
                </a:solidFill>
                <a:latin typeface="Verdana"/>
                <a:cs typeface="Verdana"/>
              </a:rPr>
              <a:t>.</a:t>
            </a:r>
            <a:endParaRPr sz="2750">
              <a:latin typeface="Verdana"/>
              <a:cs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719937" y="9924998"/>
            <a:ext cx="4568190" cy="352425"/>
          </a:xfrm>
          <a:custGeom>
            <a:avLst/>
            <a:gdLst/>
            <a:ahLst/>
            <a:cxnLst/>
            <a:rect l="l" t="t" r="r" b="b"/>
            <a:pathLst>
              <a:path w="4568190" h="352425">
                <a:moveTo>
                  <a:pt x="0" y="352424"/>
                </a:moveTo>
                <a:lnTo>
                  <a:pt x="4567998" y="352424"/>
                </a:lnTo>
                <a:lnTo>
                  <a:pt x="4567998" y="0"/>
                </a:lnTo>
                <a:lnTo>
                  <a:pt x="0" y="0"/>
                </a:lnTo>
                <a:lnTo>
                  <a:pt x="0" y="352424"/>
                </a:lnTo>
                <a:close/>
              </a:path>
            </a:pathLst>
          </a:custGeom>
          <a:solidFill>
            <a:srgbClr val="DB7563"/>
          </a:solidFill>
        </p:spPr>
        <p:txBody>
          <a:bodyPr wrap="square" lIns="0" tIns="0" rIns="0" bIns="0" rtlCol="0"/>
          <a:lstStyle/>
          <a:p>
            <a:endParaRPr/>
          </a:p>
        </p:txBody>
      </p:sp>
      <p:sp>
        <p:nvSpPr>
          <p:cNvPr id="3" name="object 3"/>
          <p:cNvSpPr/>
          <p:nvPr/>
        </p:nvSpPr>
        <p:spPr>
          <a:xfrm>
            <a:off x="13719937" y="0"/>
            <a:ext cx="4568190" cy="352425"/>
          </a:xfrm>
          <a:custGeom>
            <a:avLst/>
            <a:gdLst/>
            <a:ahLst/>
            <a:cxnLst/>
            <a:rect l="l" t="t" r="r" b="b"/>
            <a:pathLst>
              <a:path w="4568190" h="352425">
                <a:moveTo>
                  <a:pt x="0" y="352424"/>
                </a:moveTo>
                <a:lnTo>
                  <a:pt x="4568061" y="352424"/>
                </a:lnTo>
                <a:lnTo>
                  <a:pt x="4568061" y="0"/>
                </a:lnTo>
                <a:lnTo>
                  <a:pt x="0" y="0"/>
                </a:lnTo>
                <a:lnTo>
                  <a:pt x="0" y="352424"/>
                </a:lnTo>
                <a:close/>
              </a:path>
            </a:pathLst>
          </a:custGeom>
          <a:solidFill>
            <a:srgbClr val="DB7563"/>
          </a:solidFill>
        </p:spPr>
        <p:txBody>
          <a:bodyPr wrap="square" lIns="0" tIns="0" rIns="0" bIns="0" rtlCol="0"/>
          <a:lstStyle/>
          <a:p>
            <a:endParaRPr/>
          </a:p>
        </p:txBody>
      </p:sp>
      <p:pic>
        <p:nvPicPr>
          <p:cNvPr id="4" name="object 4"/>
          <p:cNvPicPr/>
          <p:nvPr/>
        </p:nvPicPr>
        <p:blipFill>
          <a:blip r:embed="rId2" cstate="print"/>
          <a:stretch>
            <a:fillRect/>
          </a:stretch>
        </p:blipFill>
        <p:spPr>
          <a:xfrm>
            <a:off x="4688" y="1368755"/>
            <a:ext cx="8096249" cy="7400925"/>
          </a:xfrm>
          <a:prstGeom prst="rect">
            <a:avLst/>
          </a:prstGeom>
        </p:spPr>
      </p:pic>
      <p:sp>
        <p:nvSpPr>
          <p:cNvPr id="5" name="object 5"/>
          <p:cNvSpPr txBox="1">
            <a:spLocks noGrp="1"/>
          </p:cNvSpPr>
          <p:nvPr>
            <p:ph type="title"/>
          </p:nvPr>
        </p:nvSpPr>
        <p:spPr>
          <a:xfrm>
            <a:off x="9569233" y="2089270"/>
            <a:ext cx="7112000" cy="562610"/>
          </a:xfrm>
          <a:prstGeom prst="rect">
            <a:avLst/>
          </a:prstGeom>
        </p:spPr>
        <p:txBody>
          <a:bodyPr vert="horz" wrap="square" lIns="0" tIns="15875" rIns="0" bIns="0" rtlCol="0">
            <a:spAutoFit/>
          </a:bodyPr>
          <a:lstStyle/>
          <a:p>
            <a:pPr marL="12700">
              <a:lnSpc>
                <a:spcPct val="100000"/>
              </a:lnSpc>
              <a:spcBef>
                <a:spcPts val="125"/>
              </a:spcBef>
            </a:pPr>
            <a:r>
              <a:rPr sz="3500" spc="434" dirty="0">
                <a:solidFill>
                  <a:srgbClr val="434343"/>
                </a:solidFill>
                <a:latin typeface="Trebuchet MS"/>
                <a:cs typeface="Trebuchet MS"/>
              </a:rPr>
              <a:t>FENOMENOLOGI</a:t>
            </a:r>
            <a:r>
              <a:rPr sz="3500" spc="45" dirty="0">
                <a:solidFill>
                  <a:srgbClr val="434343"/>
                </a:solidFill>
                <a:latin typeface="Trebuchet MS"/>
                <a:cs typeface="Trebuchet MS"/>
              </a:rPr>
              <a:t> </a:t>
            </a:r>
            <a:r>
              <a:rPr sz="3500" spc="335" dirty="0">
                <a:solidFill>
                  <a:srgbClr val="434343"/>
                </a:solidFill>
                <a:latin typeface="Trebuchet MS"/>
                <a:cs typeface="Trebuchet MS"/>
              </a:rPr>
              <a:t>RELASIONAL</a:t>
            </a:r>
            <a:endParaRPr sz="3500">
              <a:latin typeface="Trebuchet MS"/>
              <a:cs typeface="Trebuchet MS"/>
            </a:endParaRPr>
          </a:p>
        </p:txBody>
      </p:sp>
      <p:pic>
        <p:nvPicPr>
          <p:cNvPr id="6" name="object 6"/>
          <p:cNvPicPr/>
          <p:nvPr/>
        </p:nvPicPr>
        <p:blipFill>
          <a:blip r:embed="rId3" cstate="print"/>
          <a:stretch>
            <a:fillRect/>
          </a:stretch>
        </p:blipFill>
        <p:spPr>
          <a:xfrm>
            <a:off x="12462459" y="3683939"/>
            <a:ext cx="2055164" cy="343458"/>
          </a:xfrm>
          <a:prstGeom prst="rect">
            <a:avLst/>
          </a:prstGeom>
        </p:spPr>
      </p:pic>
      <p:pic>
        <p:nvPicPr>
          <p:cNvPr id="7" name="object 7"/>
          <p:cNvPicPr/>
          <p:nvPr/>
        </p:nvPicPr>
        <p:blipFill>
          <a:blip r:embed="rId4" cstate="print"/>
          <a:stretch>
            <a:fillRect/>
          </a:stretch>
        </p:blipFill>
        <p:spPr>
          <a:xfrm>
            <a:off x="10491114" y="4941239"/>
            <a:ext cx="1430197" cy="276987"/>
          </a:xfrm>
          <a:prstGeom prst="rect">
            <a:avLst/>
          </a:prstGeom>
        </p:spPr>
      </p:pic>
      <p:pic>
        <p:nvPicPr>
          <p:cNvPr id="8" name="object 8"/>
          <p:cNvPicPr/>
          <p:nvPr/>
        </p:nvPicPr>
        <p:blipFill>
          <a:blip r:embed="rId5" cstate="print"/>
          <a:stretch>
            <a:fillRect/>
          </a:stretch>
        </p:blipFill>
        <p:spPr>
          <a:xfrm>
            <a:off x="13032486" y="5360339"/>
            <a:ext cx="1362583" cy="276987"/>
          </a:xfrm>
          <a:prstGeom prst="rect">
            <a:avLst/>
          </a:prstGeom>
        </p:spPr>
      </p:pic>
      <p:sp>
        <p:nvSpPr>
          <p:cNvPr id="9" name="object 9"/>
          <p:cNvSpPr txBox="1"/>
          <p:nvPr/>
        </p:nvSpPr>
        <p:spPr>
          <a:xfrm>
            <a:off x="9851973" y="3175673"/>
            <a:ext cx="6444615" cy="3388995"/>
          </a:xfrm>
          <a:prstGeom prst="rect">
            <a:avLst/>
          </a:prstGeom>
        </p:spPr>
        <p:txBody>
          <a:bodyPr vert="horz" wrap="square" lIns="0" tIns="12065" rIns="0" bIns="0" rtlCol="0">
            <a:spAutoFit/>
          </a:bodyPr>
          <a:lstStyle/>
          <a:p>
            <a:pPr marL="12065" marR="5080" algn="ctr">
              <a:lnSpc>
                <a:spcPct val="100299"/>
              </a:lnSpc>
              <a:spcBef>
                <a:spcPts val="95"/>
              </a:spcBef>
            </a:pPr>
            <a:r>
              <a:rPr sz="2750" spc="-75" dirty="0">
                <a:solidFill>
                  <a:srgbClr val="B75442"/>
                </a:solidFill>
                <a:latin typeface="Verdana"/>
                <a:cs typeface="Verdana"/>
              </a:rPr>
              <a:t>Fenomenologi relasional </a:t>
            </a:r>
            <a:r>
              <a:rPr sz="2750" spc="-90" dirty="0">
                <a:solidFill>
                  <a:srgbClr val="B75442"/>
                </a:solidFill>
                <a:latin typeface="Verdana"/>
                <a:cs typeface="Verdana"/>
              </a:rPr>
              <a:t>menekankan </a:t>
            </a:r>
            <a:r>
              <a:rPr sz="2750" spc="-85" dirty="0">
                <a:solidFill>
                  <a:srgbClr val="B75442"/>
                </a:solidFill>
                <a:latin typeface="Verdana"/>
                <a:cs typeface="Verdana"/>
              </a:rPr>
              <a:t> </a:t>
            </a:r>
            <a:r>
              <a:rPr sz="2750" spc="-30" dirty="0">
                <a:solidFill>
                  <a:srgbClr val="B75442"/>
                </a:solidFill>
                <a:latin typeface="Verdana"/>
                <a:cs typeface="Verdana"/>
              </a:rPr>
              <a:t>p</a:t>
            </a:r>
            <a:r>
              <a:rPr sz="2750" spc="-65" dirty="0">
                <a:solidFill>
                  <a:srgbClr val="B75442"/>
                </a:solidFill>
                <a:latin typeface="Verdana"/>
                <a:cs typeface="Verdana"/>
              </a:rPr>
              <a:t>e</a:t>
            </a:r>
            <a:r>
              <a:rPr sz="2750" spc="-140" dirty="0">
                <a:solidFill>
                  <a:srgbClr val="B75442"/>
                </a:solidFill>
                <a:latin typeface="Verdana"/>
                <a:cs typeface="Verdana"/>
              </a:rPr>
              <a:t>n</a:t>
            </a:r>
            <a:r>
              <a:rPr sz="2750" spc="-90" dirty="0">
                <a:solidFill>
                  <a:srgbClr val="B75442"/>
                </a:solidFill>
                <a:latin typeface="Verdana"/>
                <a:cs typeface="Verdana"/>
              </a:rPr>
              <a:t>t</a:t>
            </a:r>
            <a:r>
              <a:rPr sz="2750" spc="-155" dirty="0">
                <a:solidFill>
                  <a:srgbClr val="B75442"/>
                </a:solidFill>
                <a:latin typeface="Verdana"/>
                <a:cs typeface="Verdana"/>
              </a:rPr>
              <a:t>i</a:t>
            </a:r>
            <a:r>
              <a:rPr sz="2750" spc="-140" dirty="0">
                <a:solidFill>
                  <a:srgbClr val="B75442"/>
                </a:solidFill>
                <a:latin typeface="Verdana"/>
                <a:cs typeface="Verdana"/>
              </a:rPr>
              <a:t>n</a:t>
            </a:r>
            <a:r>
              <a:rPr sz="2750" spc="10" dirty="0">
                <a:solidFill>
                  <a:srgbClr val="B75442"/>
                </a:solidFill>
                <a:latin typeface="Verdana"/>
                <a:cs typeface="Verdana"/>
              </a:rPr>
              <a:t>g</a:t>
            </a:r>
            <a:r>
              <a:rPr sz="2750" spc="-150" dirty="0">
                <a:solidFill>
                  <a:srgbClr val="B75442"/>
                </a:solidFill>
                <a:latin typeface="Verdana"/>
                <a:cs typeface="Verdana"/>
              </a:rPr>
              <a:t>n</a:t>
            </a:r>
            <a:r>
              <a:rPr sz="2750" spc="-50" dirty="0">
                <a:solidFill>
                  <a:srgbClr val="B75442"/>
                </a:solidFill>
                <a:latin typeface="Verdana"/>
                <a:cs typeface="Verdana"/>
              </a:rPr>
              <a:t>y</a:t>
            </a:r>
            <a:r>
              <a:rPr sz="2750" spc="40" dirty="0">
                <a:solidFill>
                  <a:srgbClr val="B75442"/>
                </a:solidFill>
                <a:latin typeface="Verdana"/>
                <a:cs typeface="Verdana"/>
              </a:rPr>
              <a:t>a</a:t>
            </a:r>
            <a:r>
              <a:rPr sz="2750" spc="-210" dirty="0">
                <a:solidFill>
                  <a:srgbClr val="B75442"/>
                </a:solidFill>
                <a:latin typeface="Verdana"/>
                <a:cs typeface="Verdana"/>
              </a:rPr>
              <a:t> </a:t>
            </a:r>
            <a:r>
              <a:rPr sz="2750" spc="-30" dirty="0">
                <a:latin typeface="Verdana"/>
                <a:cs typeface="Verdana"/>
              </a:rPr>
              <a:t>p</a:t>
            </a:r>
            <a:r>
              <a:rPr sz="2750" spc="-65" dirty="0">
                <a:latin typeface="Verdana"/>
                <a:cs typeface="Verdana"/>
              </a:rPr>
              <a:t>e</a:t>
            </a:r>
            <a:r>
              <a:rPr sz="2750" spc="-140" dirty="0">
                <a:latin typeface="Verdana"/>
                <a:cs typeface="Verdana"/>
              </a:rPr>
              <a:t>n</a:t>
            </a:r>
            <a:r>
              <a:rPr sz="2750" dirty="0">
                <a:latin typeface="Verdana"/>
                <a:cs typeface="Verdana"/>
              </a:rPr>
              <a:t>g</a:t>
            </a:r>
            <a:r>
              <a:rPr sz="2750" spc="35" dirty="0">
                <a:latin typeface="Verdana"/>
                <a:cs typeface="Verdana"/>
              </a:rPr>
              <a:t>a</a:t>
            </a:r>
            <a:r>
              <a:rPr sz="2750" spc="-95" dirty="0">
                <a:latin typeface="Verdana"/>
                <a:cs typeface="Verdana"/>
              </a:rPr>
              <a:t>l</a:t>
            </a:r>
            <a:r>
              <a:rPr sz="2750" spc="35" dirty="0">
                <a:latin typeface="Verdana"/>
                <a:cs typeface="Verdana"/>
              </a:rPr>
              <a:t>a</a:t>
            </a:r>
            <a:r>
              <a:rPr sz="2750" spc="-160" dirty="0">
                <a:latin typeface="Verdana"/>
                <a:cs typeface="Verdana"/>
              </a:rPr>
              <a:t>m</a:t>
            </a:r>
            <a:r>
              <a:rPr sz="2750" spc="35" dirty="0">
                <a:latin typeface="Verdana"/>
                <a:cs typeface="Verdana"/>
              </a:rPr>
              <a:t>a</a:t>
            </a:r>
            <a:r>
              <a:rPr sz="2750" spc="-135" dirty="0">
                <a:latin typeface="Verdana"/>
                <a:cs typeface="Verdana"/>
              </a:rPr>
              <a:t>n</a:t>
            </a:r>
            <a:r>
              <a:rPr sz="2750" spc="-210" dirty="0">
                <a:latin typeface="Verdana"/>
                <a:cs typeface="Verdana"/>
              </a:rPr>
              <a:t> </a:t>
            </a:r>
            <a:r>
              <a:rPr sz="2750" spc="-30" dirty="0">
                <a:solidFill>
                  <a:srgbClr val="B75442"/>
                </a:solidFill>
                <a:latin typeface="Verdana"/>
                <a:cs typeface="Verdana"/>
              </a:rPr>
              <a:t>d</a:t>
            </a:r>
            <a:r>
              <a:rPr sz="2750" spc="35" dirty="0">
                <a:solidFill>
                  <a:srgbClr val="B75442"/>
                </a:solidFill>
                <a:latin typeface="Verdana"/>
                <a:cs typeface="Verdana"/>
              </a:rPr>
              <a:t>a</a:t>
            </a:r>
            <a:r>
              <a:rPr sz="2750" spc="-95" dirty="0">
                <a:solidFill>
                  <a:srgbClr val="B75442"/>
                </a:solidFill>
                <a:latin typeface="Verdana"/>
                <a:cs typeface="Verdana"/>
              </a:rPr>
              <a:t>l</a:t>
            </a:r>
            <a:r>
              <a:rPr sz="2750" spc="35" dirty="0">
                <a:solidFill>
                  <a:srgbClr val="B75442"/>
                </a:solidFill>
                <a:latin typeface="Verdana"/>
                <a:cs typeface="Verdana"/>
              </a:rPr>
              <a:t>a</a:t>
            </a:r>
            <a:r>
              <a:rPr sz="2750" spc="-90" dirty="0">
                <a:solidFill>
                  <a:srgbClr val="B75442"/>
                </a:solidFill>
                <a:latin typeface="Verdana"/>
                <a:cs typeface="Verdana"/>
              </a:rPr>
              <a:t>m  </a:t>
            </a:r>
            <a:r>
              <a:rPr sz="2750" spc="-165" dirty="0">
                <a:solidFill>
                  <a:srgbClr val="B75442"/>
                </a:solidFill>
                <a:latin typeface="Verdana"/>
                <a:cs typeface="Verdana"/>
              </a:rPr>
              <a:t>hu</a:t>
            </a:r>
            <a:r>
              <a:rPr sz="2750" spc="-30" dirty="0">
                <a:solidFill>
                  <a:srgbClr val="B75442"/>
                </a:solidFill>
                <a:latin typeface="Verdana"/>
                <a:cs typeface="Verdana"/>
              </a:rPr>
              <a:t>b</a:t>
            </a:r>
            <a:r>
              <a:rPr sz="2750" spc="-165" dirty="0">
                <a:solidFill>
                  <a:srgbClr val="B75442"/>
                </a:solidFill>
                <a:latin typeface="Verdana"/>
                <a:cs typeface="Verdana"/>
              </a:rPr>
              <a:t>u</a:t>
            </a:r>
            <a:r>
              <a:rPr sz="2750" spc="-140" dirty="0">
                <a:solidFill>
                  <a:srgbClr val="B75442"/>
                </a:solidFill>
                <a:latin typeface="Verdana"/>
                <a:cs typeface="Verdana"/>
              </a:rPr>
              <a:t>n</a:t>
            </a:r>
            <a:r>
              <a:rPr sz="2750" dirty="0">
                <a:solidFill>
                  <a:srgbClr val="B75442"/>
                </a:solidFill>
                <a:latin typeface="Verdana"/>
                <a:cs typeface="Verdana"/>
              </a:rPr>
              <a:t>g</a:t>
            </a:r>
            <a:r>
              <a:rPr sz="2750" spc="35" dirty="0">
                <a:solidFill>
                  <a:srgbClr val="B75442"/>
                </a:solidFill>
                <a:latin typeface="Verdana"/>
                <a:cs typeface="Verdana"/>
              </a:rPr>
              <a:t>a</a:t>
            </a:r>
            <a:r>
              <a:rPr sz="2750" spc="-135" dirty="0">
                <a:solidFill>
                  <a:srgbClr val="B75442"/>
                </a:solidFill>
                <a:latin typeface="Verdana"/>
                <a:cs typeface="Verdana"/>
              </a:rPr>
              <a:t>n</a:t>
            </a:r>
            <a:r>
              <a:rPr sz="2750" spc="-210" dirty="0">
                <a:solidFill>
                  <a:srgbClr val="B75442"/>
                </a:solidFill>
                <a:latin typeface="Verdana"/>
                <a:cs typeface="Verdana"/>
              </a:rPr>
              <a:t> </a:t>
            </a:r>
            <a:r>
              <a:rPr sz="2750" spc="-135" dirty="0">
                <a:solidFill>
                  <a:srgbClr val="B75442"/>
                </a:solidFill>
                <a:latin typeface="Verdana"/>
                <a:cs typeface="Verdana"/>
              </a:rPr>
              <a:t>s</a:t>
            </a:r>
            <a:r>
              <a:rPr sz="2750" spc="5" dirty="0">
                <a:solidFill>
                  <a:srgbClr val="B75442"/>
                </a:solidFill>
                <a:latin typeface="Verdana"/>
                <a:cs typeface="Verdana"/>
              </a:rPr>
              <a:t>o</a:t>
            </a:r>
            <a:r>
              <a:rPr sz="2750" spc="-135" dirty="0">
                <a:solidFill>
                  <a:srgbClr val="B75442"/>
                </a:solidFill>
                <a:latin typeface="Verdana"/>
                <a:cs typeface="Verdana"/>
              </a:rPr>
              <a:t>s</a:t>
            </a:r>
            <a:r>
              <a:rPr sz="2750" spc="-155" dirty="0">
                <a:solidFill>
                  <a:srgbClr val="B75442"/>
                </a:solidFill>
                <a:latin typeface="Verdana"/>
                <a:cs typeface="Verdana"/>
              </a:rPr>
              <a:t>i</a:t>
            </a:r>
            <a:r>
              <a:rPr sz="2750" spc="35" dirty="0">
                <a:solidFill>
                  <a:srgbClr val="B75442"/>
                </a:solidFill>
                <a:latin typeface="Verdana"/>
                <a:cs typeface="Verdana"/>
              </a:rPr>
              <a:t>a</a:t>
            </a:r>
            <a:r>
              <a:rPr sz="2750" spc="-95" dirty="0">
                <a:solidFill>
                  <a:srgbClr val="B75442"/>
                </a:solidFill>
                <a:latin typeface="Verdana"/>
                <a:cs typeface="Verdana"/>
              </a:rPr>
              <a:t>l</a:t>
            </a:r>
            <a:r>
              <a:rPr sz="2750" spc="-440" dirty="0">
                <a:solidFill>
                  <a:srgbClr val="B75442"/>
                </a:solidFill>
                <a:latin typeface="Verdana"/>
                <a:cs typeface="Verdana"/>
              </a:rPr>
              <a:t>.</a:t>
            </a:r>
            <a:r>
              <a:rPr sz="2750" spc="-210" dirty="0">
                <a:solidFill>
                  <a:srgbClr val="B75442"/>
                </a:solidFill>
                <a:latin typeface="Verdana"/>
                <a:cs typeface="Verdana"/>
              </a:rPr>
              <a:t> </a:t>
            </a:r>
            <a:r>
              <a:rPr sz="2750" spc="-150" dirty="0">
                <a:solidFill>
                  <a:srgbClr val="B75442"/>
                </a:solidFill>
                <a:latin typeface="Verdana"/>
                <a:cs typeface="Verdana"/>
              </a:rPr>
              <a:t>D</a:t>
            </a:r>
            <a:r>
              <a:rPr sz="2750" spc="35" dirty="0">
                <a:solidFill>
                  <a:srgbClr val="B75442"/>
                </a:solidFill>
                <a:latin typeface="Verdana"/>
                <a:cs typeface="Verdana"/>
              </a:rPr>
              <a:t>a</a:t>
            </a:r>
            <a:r>
              <a:rPr sz="2750" spc="-95" dirty="0">
                <a:solidFill>
                  <a:srgbClr val="B75442"/>
                </a:solidFill>
                <a:latin typeface="Verdana"/>
                <a:cs typeface="Verdana"/>
              </a:rPr>
              <a:t>l</a:t>
            </a:r>
            <a:r>
              <a:rPr sz="2750" spc="35" dirty="0">
                <a:solidFill>
                  <a:srgbClr val="B75442"/>
                </a:solidFill>
                <a:latin typeface="Verdana"/>
                <a:cs typeface="Verdana"/>
              </a:rPr>
              <a:t>a</a:t>
            </a:r>
            <a:r>
              <a:rPr sz="2750" spc="-155" dirty="0">
                <a:solidFill>
                  <a:srgbClr val="B75442"/>
                </a:solidFill>
                <a:latin typeface="Verdana"/>
                <a:cs typeface="Verdana"/>
              </a:rPr>
              <a:t>m</a:t>
            </a:r>
            <a:r>
              <a:rPr sz="2750" spc="-210" dirty="0">
                <a:solidFill>
                  <a:srgbClr val="B75442"/>
                </a:solidFill>
                <a:latin typeface="Verdana"/>
                <a:cs typeface="Verdana"/>
              </a:rPr>
              <a:t> </a:t>
            </a:r>
            <a:r>
              <a:rPr sz="2750" spc="-190" dirty="0">
                <a:solidFill>
                  <a:srgbClr val="B75442"/>
                </a:solidFill>
                <a:latin typeface="Verdana"/>
                <a:cs typeface="Verdana"/>
              </a:rPr>
              <a:t>k</a:t>
            </a:r>
            <a:r>
              <a:rPr sz="2750" spc="5" dirty="0">
                <a:solidFill>
                  <a:srgbClr val="B75442"/>
                </a:solidFill>
                <a:latin typeface="Verdana"/>
                <a:cs typeface="Verdana"/>
              </a:rPr>
              <a:t>o</a:t>
            </a:r>
            <a:r>
              <a:rPr sz="2750" spc="-140" dirty="0">
                <a:solidFill>
                  <a:srgbClr val="B75442"/>
                </a:solidFill>
                <a:latin typeface="Verdana"/>
                <a:cs typeface="Verdana"/>
              </a:rPr>
              <a:t>n</a:t>
            </a:r>
            <a:r>
              <a:rPr sz="2750" spc="-100" dirty="0">
                <a:solidFill>
                  <a:srgbClr val="B75442"/>
                </a:solidFill>
                <a:latin typeface="Verdana"/>
                <a:cs typeface="Verdana"/>
              </a:rPr>
              <a:t>t</a:t>
            </a:r>
            <a:r>
              <a:rPr sz="2750" spc="-65" dirty="0">
                <a:solidFill>
                  <a:srgbClr val="B75442"/>
                </a:solidFill>
                <a:latin typeface="Verdana"/>
                <a:cs typeface="Verdana"/>
              </a:rPr>
              <a:t>e</a:t>
            </a:r>
            <a:r>
              <a:rPr sz="2750" spc="-140" dirty="0">
                <a:solidFill>
                  <a:srgbClr val="B75442"/>
                </a:solidFill>
                <a:latin typeface="Verdana"/>
                <a:cs typeface="Verdana"/>
              </a:rPr>
              <a:t>k</a:t>
            </a:r>
            <a:r>
              <a:rPr sz="2750" spc="-100" dirty="0">
                <a:solidFill>
                  <a:srgbClr val="B75442"/>
                </a:solidFill>
                <a:latin typeface="Verdana"/>
                <a:cs typeface="Verdana"/>
              </a:rPr>
              <a:t>s  </a:t>
            </a:r>
            <a:r>
              <a:rPr sz="2750" spc="-190" dirty="0">
                <a:solidFill>
                  <a:srgbClr val="B75442"/>
                </a:solidFill>
                <a:latin typeface="Verdana"/>
                <a:cs typeface="Verdana"/>
              </a:rPr>
              <a:t>k</a:t>
            </a:r>
            <a:r>
              <a:rPr sz="2750" spc="-65" dirty="0">
                <a:solidFill>
                  <a:srgbClr val="B75442"/>
                </a:solidFill>
                <a:latin typeface="Verdana"/>
                <a:cs typeface="Verdana"/>
              </a:rPr>
              <a:t>e</a:t>
            </a:r>
            <a:r>
              <a:rPr sz="2750" spc="-30" dirty="0">
                <a:solidFill>
                  <a:srgbClr val="B75442"/>
                </a:solidFill>
                <a:latin typeface="Verdana"/>
                <a:cs typeface="Verdana"/>
              </a:rPr>
              <a:t>p</a:t>
            </a:r>
            <a:r>
              <a:rPr sz="2750" spc="-65" dirty="0">
                <a:solidFill>
                  <a:srgbClr val="B75442"/>
                </a:solidFill>
                <a:latin typeface="Verdana"/>
                <a:cs typeface="Verdana"/>
              </a:rPr>
              <a:t>e</a:t>
            </a:r>
            <a:r>
              <a:rPr sz="2750" spc="-160" dirty="0">
                <a:solidFill>
                  <a:srgbClr val="B75442"/>
                </a:solidFill>
                <a:latin typeface="Verdana"/>
                <a:cs typeface="Verdana"/>
              </a:rPr>
              <a:t>m</a:t>
            </a:r>
            <a:r>
              <a:rPr sz="2750" spc="-155" dirty="0">
                <a:solidFill>
                  <a:srgbClr val="B75442"/>
                </a:solidFill>
                <a:latin typeface="Verdana"/>
                <a:cs typeface="Verdana"/>
              </a:rPr>
              <a:t>i</a:t>
            </a:r>
            <a:r>
              <a:rPr sz="2750" spc="-160" dirty="0">
                <a:solidFill>
                  <a:srgbClr val="B75442"/>
                </a:solidFill>
                <a:latin typeface="Verdana"/>
                <a:cs typeface="Verdana"/>
              </a:rPr>
              <a:t>m</a:t>
            </a:r>
            <a:r>
              <a:rPr sz="2750" spc="-30" dirty="0">
                <a:solidFill>
                  <a:srgbClr val="B75442"/>
                </a:solidFill>
                <a:latin typeface="Verdana"/>
                <a:cs typeface="Verdana"/>
              </a:rPr>
              <a:t>p</a:t>
            </a:r>
            <a:r>
              <a:rPr sz="2750" spc="-155" dirty="0">
                <a:solidFill>
                  <a:srgbClr val="B75442"/>
                </a:solidFill>
                <a:latin typeface="Verdana"/>
                <a:cs typeface="Verdana"/>
              </a:rPr>
              <a:t>i</a:t>
            </a:r>
            <a:r>
              <a:rPr sz="2750" spc="-140" dirty="0">
                <a:solidFill>
                  <a:srgbClr val="B75442"/>
                </a:solidFill>
                <a:latin typeface="Verdana"/>
                <a:cs typeface="Verdana"/>
              </a:rPr>
              <a:t>n</a:t>
            </a:r>
            <a:r>
              <a:rPr sz="2750" spc="35" dirty="0">
                <a:solidFill>
                  <a:srgbClr val="B75442"/>
                </a:solidFill>
                <a:latin typeface="Verdana"/>
                <a:cs typeface="Verdana"/>
              </a:rPr>
              <a:t>a</a:t>
            </a:r>
            <a:r>
              <a:rPr sz="2750" spc="-140" dirty="0">
                <a:solidFill>
                  <a:srgbClr val="B75442"/>
                </a:solidFill>
                <a:latin typeface="Verdana"/>
                <a:cs typeface="Verdana"/>
              </a:rPr>
              <a:t>n</a:t>
            </a:r>
            <a:r>
              <a:rPr sz="2750" spc="-395" dirty="0">
                <a:solidFill>
                  <a:srgbClr val="B75442"/>
                </a:solidFill>
                <a:latin typeface="Verdana"/>
                <a:cs typeface="Verdana"/>
              </a:rPr>
              <a:t>,</a:t>
            </a:r>
            <a:r>
              <a:rPr sz="2750" spc="-210" dirty="0">
                <a:solidFill>
                  <a:srgbClr val="B75442"/>
                </a:solidFill>
                <a:latin typeface="Verdana"/>
                <a:cs typeface="Verdana"/>
              </a:rPr>
              <a:t> </a:t>
            </a:r>
            <a:r>
              <a:rPr sz="2750" spc="-155" dirty="0">
                <a:solidFill>
                  <a:srgbClr val="B75442"/>
                </a:solidFill>
                <a:latin typeface="Verdana"/>
                <a:cs typeface="Verdana"/>
              </a:rPr>
              <a:t>i</a:t>
            </a:r>
            <a:r>
              <a:rPr sz="2750" spc="-140" dirty="0">
                <a:solidFill>
                  <a:srgbClr val="B75442"/>
                </a:solidFill>
                <a:latin typeface="Verdana"/>
                <a:cs typeface="Verdana"/>
              </a:rPr>
              <a:t>n</a:t>
            </a:r>
            <a:r>
              <a:rPr sz="2750" spc="-150" dirty="0">
                <a:solidFill>
                  <a:srgbClr val="B75442"/>
                </a:solidFill>
                <a:latin typeface="Verdana"/>
                <a:cs typeface="Verdana"/>
              </a:rPr>
              <a:t>i</a:t>
            </a:r>
            <a:r>
              <a:rPr sz="2750" spc="-210" dirty="0">
                <a:solidFill>
                  <a:srgbClr val="B75442"/>
                </a:solidFill>
                <a:latin typeface="Verdana"/>
                <a:cs typeface="Verdana"/>
              </a:rPr>
              <a:t> </a:t>
            </a:r>
            <a:r>
              <a:rPr sz="2750" spc="-30" dirty="0">
                <a:solidFill>
                  <a:srgbClr val="B75442"/>
                </a:solidFill>
                <a:latin typeface="Verdana"/>
                <a:cs typeface="Verdana"/>
              </a:rPr>
              <a:t>b</a:t>
            </a:r>
            <a:r>
              <a:rPr sz="2750" spc="-65" dirty="0">
                <a:solidFill>
                  <a:srgbClr val="B75442"/>
                </a:solidFill>
                <a:latin typeface="Verdana"/>
                <a:cs typeface="Verdana"/>
              </a:rPr>
              <a:t>e</a:t>
            </a:r>
            <a:r>
              <a:rPr sz="2750" spc="-105" dirty="0">
                <a:solidFill>
                  <a:srgbClr val="B75442"/>
                </a:solidFill>
                <a:latin typeface="Verdana"/>
                <a:cs typeface="Verdana"/>
              </a:rPr>
              <a:t>r</a:t>
            </a:r>
            <a:r>
              <a:rPr sz="2750" spc="35" dirty="0">
                <a:solidFill>
                  <a:srgbClr val="B75442"/>
                </a:solidFill>
                <a:latin typeface="Verdana"/>
                <a:cs typeface="Verdana"/>
              </a:rPr>
              <a:t>a</a:t>
            </a:r>
            <a:r>
              <a:rPr sz="2750" spc="-75" dirty="0">
                <a:solidFill>
                  <a:srgbClr val="B75442"/>
                </a:solidFill>
                <a:latin typeface="Verdana"/>
                <a:cs typeface="Verdana"/>
              </a:rPr>
              <a:t>r</a:t>
            </a:r>
            <a:r>
              <a:rPr sz="2750" spc="-90" dirty="0">
                <a:solidFill>
                  <a:srgbClr val="B75442"/>
                </a:solidFill>
                <a:latin typeface="Verdana"/>
                <a:cs typeface="Verdana"/>
              </a:rPr>
              <a:t>t</a:t>
            </a:r>
            <a:r>
              <a:rPr sz="2750" spc="-150" dirty="0">
                <a:solidFill>
                  <a:srgbClr val="B75442"/>
                </a:solidFill>
                <a:latin typeface="Verdana"/>
                <a:cs typeface="Verdana"/>
              </a:rPr>
              <a:t>i</a:t>
            </a:r>
            <a:r>
              <a:rPr sz="2750" spc="-210" dirty="0">
                <a:solidFill>
                  <a:srgbClr val="B75442"/>
                </a:solidFill>
                <a:latin typeface="Verdana"/>
                <a:cs typeface="Verdana"/>
              </a:rPr>
              <a:t> </a:t>
            </a:r>
            <a:r>
              <a:rPr sz="2750" spc="-30" dirty="0">
                <a:solidFill>
                  <a:srgbClr val="B75442"/>
                </a:solidFill>
                <a:latin typeface="Verdana"/>
                <a:cs typeface="Verdana"/>
              </a:rPr>
              <a:t>b</a:t>
            </a:r>
            <a:r>
              <a:rPr sz="2750" spc="35" dirty="0">
                <a:solidFill>
                  <a:srgbClr val="B75442"/>
                </a:solidFill>
                <a:latin typeface="Verdana"/>
                <a:cs typeface="Verdana"/>
              </a:rPr>
              <a:t>a</a:t>
            </a:r>
            <a:r>
              <a:rPr sz="2750" spc="-165" dirty="0">
                <a:solidFill>
                  <a:srgbClr val="B75442"/>
                </a:solidFill>
                <a:latin typeface="Verdana"/>
                <a:cs typeface="Verdana"/>
              </a:rPr>
              <a:t>h</a:t>
            </a:r>
            <a:r>
              <a:rPr sz="2750" spc="-155" dirty="0">
                <a:solidFill>
                  <a:srgbClr val="B75442"/>
                </a:solidFill>
                <a:latin typeface="Verdana"/>
                <a:cs typeface="Verdana"/>
              </a:rPr>
              <a:t>w</a:t>
            </a:r>
            <a:r>
              <a:rPr sz="2750" spc="25" dirty="0">
                <a:solidFill>
                  <a:srgbClr val="B75442"/>
                </a:solidFill>
                <a:latin typeface="Verdana"/>
                <a:cs typeface="Verdana"/>
              </a:rPr>
              <a:t>a  </a:t>
            </a:r>
            <a:r>
              <a:rPr sz="2750" spc="-90" dirty="0">
                <a:latin typeface="Verdana"/>
                <a:cs typeface="Verdana"/>
              </a:rPr>
              <a:t>t</a:t>
            </a:r>
            <a:r>
              <a:rPr sz="2750" spc="-155" dirty="0">
                <a:latin typeface="Verdana"/>
                <a:cs typeface="Verdana"/>
              </a:rPr>
              <a:t>i</a:t>
            </a:r>
            <a:r>
              <a:rPr sz="2750" spc="-140" dirty="0">
                <a:latin typeface="Verdana"/>
                <a:cs typeface="Verdana"/>
              </a:rPr>
              <a:t>n</a:t>
            </a:r>
            <a:r>
              <a:rPr sz="2750" spc="-30" dirty="0">
                <a:latin typeface="Verdana"/>
                <a:cs typeface="Verdana"/>
              </a:rPr>
              <a:t>d</a:t>
            </a:r>
            <a:r>
              <a:rPr sz="2750" spc="35" dirty="0">
                <a:latin typeface="Verdana"/>
                <a:cs typeface="Verdana"/>
              </a:rPr>
              <a:t>a</a:t>
            </a:r>
            <a:r>
              <a:rPr sz="2750" spc="-140" dirty="0">
                <a:latin typeface="Verdana"/>
                <a:cs typeface="Verdana"/>
              </a:rPr>
              <a:t>k</a:t>
            </a:r>
            <a:r>
              <a:rPr sz="2750" spc="35" dirty="0">
                <a:latin typeface="Verdana"/>
                <a:cs typeface="Verdana"/>
              </a:rPr>
              <a:t>a</a:t>
            </a:r>
            <a:r>
              <a:rPr sz="2750" spc="-135" dirty="0">
                <a:latin typeface="Verdana"/>
                <a:cs typeface="Verdana"/>
              </a:rPr>
              <a:t>n</a:t>
            </a:r>
            <a:r>
              <a:rPr sz="2750" spc="-210" dirty="0">
                <a:latin typeface="Verdana"/>
                <a:cs typeface="Verdana"/>
              </a:rPr>
              <a:t> </a:t>
            </a:r>
            <a:r>
              <a:rPr sz="2750" spc="-30" dirty="0">
                <a:solidFill>
                  <a:srgbClr val="B75442"/>
                </a:solidFill>
                <a:latin typeface="Verdana"/>
                <a:cs typeface="Verdana"/>
              </a:rPr>
              <a:t>p</a:t>
            </a:r>
            <a:r>
              <a:rPr sz="2750" spc="-65" dirty="0">
                <a:solidFill>
                  <a:srgbClr val="B75442"/>
                </a:solidFill>
                <a:latin typeface="Verdana"/>
                <a:cs typeface="Verdana"/>
              </a:rPr>
              <a:t>e</a:t>
            </a:r>
            <a:r>
              <a:rPr sz="2750" spc="-160" dirty="0">
                <a:solidFill>
                  <a:srgbClr val="B75442"/>
                </a:solidFill>
                <a:latin typeface="Verdana"/>
                <a:cs typeface="Verdana"/>
              </a:rPr>
              <a:t>m</a:t>
            </a:r>
            <a:r>
              <a:rPr sz="2750" spc="-155" dirty="0">
                <a:solidFill>
                  <a:srgbClr val="B75442"/>
                </a:solidFill>
                <a:latin typeface="Verdana"/>
                <a:cs typeface="Verdana"/>
              </a:rPr>
              <a:t>i</a:t>
            </a:r>
            <a:r>
              <a:rPr sz="2750" spc="-160" dirty="0">
                <a:solidFill>
                  <a:srgbClr val="B75442"/>
                </a:solidFill>
                <a:latin typeface="Verdana"/>
                <a:cs typeface="Verdana"/>
              </a:rPr>
              <a:t>m</a:t>
            </a:r>
            <a:r>
              <a:rPr sz="2750" spc="-30" dirty="0">
                <a:solidFill>
                  <a:srgbClr val="B75442"/>
                </a:solidFill>
                <a:latin typeface="Verdana"/>
                <a:cs typeface="Verdana"/>
              </a:rPr>
              <a:t>p</a:t>
            </a:r>
            <a:r>
              <a:rPr sz="2750" spc="-155" dirty="0">
                <a:solidFill>
                  <a:srgbClr val="B75442"/>
                </a:solidFill>
                <a:latin typeface="Verdana"/>
                <a:cs typeface="Verdana"/>
              </a:rPr>
              <a:t>i</a:t>
            </a:r>
            <a:r>
              <a:rPr sz="2750" spc="-135" dirty="0">
                <a:solidFill>
                  <a:srgbClr val="B75442"/>
                </a:solidFill>
                <a:latin typeface="Verdana"/>
                <a:cs typeface="Verdana"/>
              </a:rPr>
              <a:t>n</a:t>
            </a:r>
            <a:r>
              <a:rPr sz="2750" spc="-210" dirty="0">
                <a:solidFill>
                  <a:srgbClr val="B75442"/>
                </a:solidFill>
                <a:latin typeface="Verdana"/>
                <a:cs typeface="Verdana"/>
              </a:rPr>
              <a:t> </a:t>
            </a:r>
            <a:r>
              <a:rPr sz="2750" spc="-90" dirty="0">
                <a:solidFill>
                  <a:srgbClr val="B75442"/>
                </a:solidFill>
                <a:latin typeface="Verdana"/>
                <a:cs typeface="Verdana"/>
              </a:rPr>
              <a:t>t</a:t>
            </a:r>
            <a:r>
              <a:rPr sz="2750" spc="-155" dirty="0">
                <a:solidFill>
                  <a:srgbClr val="B75442"/>
                </a:solidFill>
                <a:latin typeface="Verdana"/>
                <a:cs typeface="Verdana"/>
              </a:rPr>
              <a:t>i</a:t>
            </a:r>
            <a:r>
              <a:rPr sz="2750" spc="-30" dirty="0">
                <a:solidFill>
                  <a:srgbClr val="B75442"/>
                </a:solidFill>
                <a:latin typeface="Verdana"/>
                <a:cs typeface="Verdana"/>
              </a:rPr>
              <a:t>d</a:t>
            </a:r>
            <a:r>
              <a:rPr sz="2750" spc="35" dirty="0">
                <a:solidFill>
                  <a:srgbClr val="B75442"/>
                </a:solidFill>
                <a:latin typeface="Verdana"/>
                <a:cs typeface="Verdana"/>
              </a:rPr>
              <a:t>a</a:t>
            </a:r>
            <a:r>
              <a:rPr sz="2750" spc="-125" dirty="0">
                <a:solidFill>
                  <a:srgbClr val="B75442"/>
                </a:solidFill>
                <a:latin typeface="Verdana"/>
                <a:cs typeface="Verdana"/>
              </a:rPr>
              <a:t>k</a:t>
            </a:r>
            <a:r>
              <a:rPr sz="2750" spc="-210" dirty="0">
                <a:solidFill>
                  <a:srgbClr val="B75442"/>
                </a:solidFill>
                <a:latin typeface="Verdana"/>
                <a:cs typeface="Verdana"/>
              </a:rPr>
              <a:t> </a:t>
            </a:r>
            <a:r>
              <a:rPr sz="2750" spc="-30" dirty="0">
                <a:solidFill>
                  <a:srgbClr val="B75442"/>
                </a:solidFill>
                <a:latin typeface="Verdana"/>
                <a:cs typeface="Verdana"/>
              </a:rPr>
              <a:t>d</a:t>
            </a:r>
            <a:r>
              <a:rPr sz="2750" spc="35" dirty="0">
                <a:solidFill>
                  <a:srgbClr val="B75442"/>
                </a:solidFill>
                <a:latin typeface="Verdana"/>
                <a:cs typeface="Verdana"/>
              </a:rPr>
              <a:t>a</a:t>
            </a:r>
            <a:r>
              <a:rPr sz="2750" spc="-30" dirty="0">
                <a:solidFill>
                  <a:srgbClr val="B75442"/>
                </a:solidFill>
                <a:latin typeface="Verdana"/>
                <a:cs typeface="Verdana"/>
              </a:rPr>
              <a:t>p</a:t>
            </a:r>
            <a:r>
              <a:rPr sz="2750" spc="35" dirty="0">
                <a:solidFill>
                  <a:srgbClr val="B75442"/>
                </a:solidFill>
                <a:latin typeface="Verdana"/>
                <a:cs typeface="Verdana"/>
              </a:rPr>
              <a:t>a</a:t>
            </a:r>
            <a:r>
              <a:rPr sz="2750" spc="-80" dirty="0">
                <a:solidFill>
                  <a:srgbClr val="B75442"/>
                </a:solidFill>
                <a:latin typeface="Verdana"/>
                <a:cs typeface="Verdana"/>
              </a:rPr>
              <a:t>t  </a:t>
            </a:r>
            <a:r>
              <a:rPr sz="2750" spc="-30" dirty="0">
                <a:solidFill>
                  <a:srgbClr val="B75442"/>
                </a:solidFill>
                <a:latin typeface="Verdana"/>
                <a:cs typeface="Verdana"/>
              </a:rPr>
              <a:t>d</a:t>
            </a:r>
            <a:r>
              <a:rPr sz="2750" spc="-155" dirty="0">
                <a:solidFill>
                  <a:srgbClr val="B75442"/>
                </a:solidFill>
                <a:latin typeface="Verdana"/>
                <a:cs typeface="Verdana"/>
              </a:rPr>
              <a:t>i</a:t>
            </a:r>
            <a:r>
              <a:rPr sz="2750" spc="-30" dirty="0">
                <a:solidFill>
                  <a:srgbClr val="B75442"/>
                </a:solidFill>
                <a:latin typeface="Verdana"/>
                <a:cs typeface="Verdana"/>
              </a:rPr>
              <a:t>p</a:t>
            </a:r>
            <a:r>
              <a:rPr sz="2750" spc="-155" dirty="0">
                <a:solidFill>
                  <a:srgbClr val="B75442"/>
                </a:solidFill>
                <a:latin typeface="Verdana"/>
                <a:cs typeface="Verdana"/>
              </a:rPr>
              <a:t>i</a:t>
            </a:r>
            <a:r>
              <a:rPr sz="2750" spc="-110" dirty="0">
                <a:solidFill>
                  <a:srgbClr val="B75442"/>
                </a:solidFill>
                <a:latin typeface="Verdana"/>
                <a:cs typeface="Verdana"/>
              </a:rPr>
              <a:t>s</a:t>
            </a:r>
            <a:r>
              <a:rPr sz="2750" spc="35" dirty="0">
                <a:solidFill>
                  <a:srgbClr val="B75442"/>
                </a:solidFill>
                <a:latin typeface="Verdana"/>
                <a:cs typeface="Verdana"/>
              </a:rPr>
              <a:t>a</a:t>
            </a:r>
            <a:r>
              <a:rPr sz="2750" spc="-165" dirty="0">
                <a:solidFill>
                  <a:srgbClr val="B75442"/>
                </a:solidFill>
                <a:latin typeface="Verdana"/>
                <a:cs typeface="Verdana"/>
              </a:rPr>
              <a:t>h</a:t>
            </a:r>
            <a:r>
              <a:rPr sz="2750" spc="-140" dirty="0">
                <a:solidFill>
                  <a:srgbClr val="B75442"/>
                </a:solidFill>
                <a:latin typeface="Verdana"/>
                <a:cs typeface="Verdana"/>
              </a:rPr>
              <a:t>k</a:t>
            </a:r>
            <a:r>
              <a:rPr sz="2750" spc="35" dirty="0">
                <a:solidFill>
                  <a:srgbClr val="B75442"/>
                </a:solidFill>
                <a:latin typeface="Verdana"/>
                <a:cs typeface="Verdana"/>
              </a:rPr>
              <a:t>a</a:t>
            </a:r>
            <a:r>
              <a:rPr sz="2750" spc="-135" dirty="0">
                <a:solidFill>
                  <a:srgbClr val="B75442"/>
                </a:solidFill>
                <a:latin typeface="Verdana"/>
                <a:cs typeface="Verdana"/>
              </a:rPr>
              <a:t>n</a:t>
            </a:r>
            <a:r>
              <a:rPr sz="2750" spc="-210" dirty="0">
                <a:solidFill>
                  <a:srgbClr val="B75442"/>
                </a:solidFill>
                <a:latin typeface="Verdana"/>
                <a:cs typeface="Verdana"/>
              </a:rPr>
              <a:t> </a:t>
            </a:r>
            <a:r>
              <a:rPr sz="2750" spc="-30" dirty="0">
                <a:solidFill>
                  <a:srgbClr val="B75442"/>
                </a:solidFill>
                <a:latin typeface="Verdana"/>
                <a:cs typeface="Verdana"/>
              </a:rPr>
              <a:t>d</a:t>
            </a:r>
            <a:r>
              <a:rPr sz="2750" spc="35" dirty="0">
                <a:solidFill>
                  <a:srgbClr val="B75442"/>
                </a:solidFill>
                <a:latin typeface="Verdana"/>
                <a:cs typeface="Verdana"/>
              </a:rPr>
              <a:t>a</a:t>
            </a:r>
            <a:r>
              <a:rPr sz="2750" spc="-75" dirty="0">
                <a:solidFill>
                  <a:srgbClr val="B75442"/>
                </a:solidFill>
                <a:latin typeface="Verdana"/>
                <a:cs typeface="Verdana"/>
              </a:rPr>
              <a:t>r</a:t>
            </a:r>
            <a:r>
              <a:rPr sz="2750" spc="-150" dirty="0">
                <a:solidFill>
                  <a:srgbClr val="B75442"/>
                </a:solidFill>
                <a:latin typeface="Verdana"/>
                <a:cs typeface="Verdana"/>
              </a:rPr>
              <a:t>i</a:t>
            </a:r>
            <a:r>
              <a:rPr sz="2750" spc="-210" dirty="0">
                <a:solidFill>
                  <a:srgbClr val="B75442"/>
                </a:solidFill>
                <a:latin typeface="Verdana"/>
                <a:cs typeface="Verdana"/>
              </a:rPr>
              <a:t> </a:t>
            </a:r>
            <a:r>
              <a:rPr sz="2750" spc="-155" dirty="0">
                <a:latin typeface="Verdana"/>
                <a:cs typeface="Verdana"/>
              </a:rPr>
              <a:t>i</a:t>
            </a:r>
            <a:r>
              <a:rPr sz="2750" spc="-140" dirty="0">
                <a:latin typeface="Verdana"/>
                <a:cs typeface="Verdana"/>
              </a:rPr>
              <a:t>n</a:t>
            </a:r>
            <a:r>
              <a:rPr sz="2750" spc="-100" dirty="0">
                <a:latin typeface="Verdana"/>
                <a:cs typeface="Verdana"/>
              </a:rPr>
              <a:t>t</a:t>
            </a:r>
            <a:r>
              <a:rPr sz="2750" spc="-65" dirty="0">
                <a:latin typeface="Verdana"/>
                <a:cs typeface="Verdana"/>
              </a:rPr>
              <a:t>e</a:t>
            </a:r>
            <a:r>
              <a:rPr sz="2750" spc="-105" dirty="0">
                <a:latin typeface="Verdana"/>
                <a:cs typeface="Verdana"/>
              </a:rPr>
              <a:t>r</a:t>
            </a:r>
            <a:r>
              <a:rPr sz="2750" spc="35" dirty="0">
                <a:latin typeface="Verdana"/>
                <a:cs typeface="Verdana"/>
              </a:rPr>
              <a:t>a</a:t>
            </a:r>
            <a:r>
              <a:rPr sz="2750" spc="-140" dirty="0">
                <a:latin typeface="Verdana"/>
                <a:cs typeface="Verdana"/>
              </a:rPr>
              <a:t>k</a:t>
            </a:r>
            <a:r>
              <a:rPr sz="2750" spc="-135" dirty="0">
                <a:latin typeface="Verdana"/>
                <a:cs typeface="Verdana"/>
              </a:rPr>
              <a:t>s</a:t>
            </a:r>
            <a:r>
              <a:rPr sz="2750" spc="-150" dirty="0">
                <a:latin typeface="Verdana"/>
                <a:cs typeface="Verdana"/>
              </a:rPr>
              <a:t>i</a:t>
            </a:r>
            <a:r>
              <a:rPr sz="2750" spc="-210" dirty="0">
                <a:latin typeface="Verdana"/>
                <a:cs typeface="Verdana"/>
              </a:rPr>
              <a:t> </a:t>
            </a:r>
            <a:r>
              <a:rPr sz="2750" spc="-30" dirty="0">
                <a:solidFill>
                  <a:srgbClr val="B75442"/>
                </a:solidFill>
                <a:latin typeface="Verdana"/>
                <a:cs typeface="Verdana"/>
              </a:rPr>
              <a:t>d</a:t>
            </a:r>
            <a:r>
              <a:rPr sz="2750" spc="-65" dirty="0">
                <a:solidFill>
                  <a:srgbClr val="B75442"/>
                </a:solidFill>
                <a:latin typeface="Verdana"/>
                <a:cs typeface="Verdana"/>
              </a:rPr>
              <a:t>e</a:t>
            </a:r>
            <a:r>
              <a:rPr sz="2750" spc="-140" dirty="0">
                <a:solidFill>
                  <a:srgbClr val="B75442"/>
                </a:solidFill>
                <a:latin typeface="Verdana"/>
                <a:cs typeface="Verdana"/>
              </a:rPr>
              <a:t>n</a:t>
            </a:r>
            <a:r>
              <a:rPr sz="2750" dirty="0">
                <a:solidFill>
                  <a:srgbClr val="B75442"/>
                </a:solidFill>
                <a:latin typeface="Verdana"/>
                <a:cs typeface="Verdana"/>
              </a:rPr>
              <a:t>g</a:t>
            </a:r>
            <a:r>
              <a:rPr sz="2750" spc="35" dirty="0">
                <a:solidFill>
                  <a:srgbClr val="B75442"/>
                </a:solidFill>
                <a:latin typeface="Verdana"/>
                <a:cs typeface="Verdana"/>
              </a:rPr>
              <a:t>a</a:t>
            </a:r>
            <a:r>
              <a:rPr sz="2750" spc="-95" dirty="0">
                <a:solidFill>
                  <a:srgbClr val="B75442"/>
                </a:solidFill>
                <a:latin typeface="Verdana"/>
                <a:cs typeface="Verdana"/>
              </a:rPr>
              <a:t>n  </a:t>
            </a:r>
            <a:r>
              <a:rPr sz="2750" spc="-135" dirty="0">
                <a:solidFill>
                  <a:srgbClr val="B75442"/>
                </a:solidFill>
                <a:latin typeface="Verdana"/>
                <a:cs typeface="Verdana"/>
              </a:rPr>
              <a:t>pengikut.</a:t>
            </a:r>
            <a:r>
              <a:rPr sz="2750" spc="-204" dirty="0">
                <a:solidFill>
                  <a:srgbClr val="B75442"/>
                </a:solidFill>
                <a:latin typeface="Verdana"/>
                <a:cs typeface="Verdana"/>
              </a:rPr>
              <a:t> </a:t>
            </a:r>
            <a:r>
              <a:rPr sz="2750" spc="-60" dirty="0">
                <a:solidFill>
                  <a:srgbClr val="B75442"/>
                </a:solidFill>
                <a:latin typeface="Verdana"/>
                <a:cs typeface="Verdana"/>
              </a:rPr>
              <a:t>Mari</a:t>
            </a:r>
            <a:r>
              <a:rPr sz="2750" spc="-210" dirty="0">
                <a:solidFill>
                  <a:srgbClr val="B75442"/>
                </a:solidFill>
                <a:latin typeface="Verdana"/>
                <a:cs typeface="Verdana"/>
              </a:rPr>
              <a:t> </a:t>
            </a:r>
            <a:r>
              <a:rPr sz="2750" spc="-85" dirty="0">
                <a:solidFill>
                  <a:srgbClr val="B75442"/>
                </a:solidFill>
                <a:latin typeface="Verdana"/>
                <a:cs typeface="Verdana"/>
              </a:rPr>
              <a:t>kita</a:t>
            </a:r>
            <a:r>
              <a:rPr sz="2750" spc="-204" dirty="0">
                <a:solidFill>
                  <a:srgbClr val="B75442"/>
                </a:solidFill>
                <a:latin typeface="Verdana"/>
                <a:cs typeface="Verdana"/>
              </a:rPr>
              <a:t> </a:t>
            </a:r>
            <a:r>
              <a:rPr sz="2750" spc="-95" dirty="0">
                <a:solidFill>
                  <a:srgbClr val="B75442"/>
                </a:solidFill>
                <a:latin typeface="Verdana"/>
                <a:cs typeface="Verdana"/>
              </a:rPr>
              <a:t>lihat</a:t>
            </a:r>
            <a:r>
              <a:rPr sz="2750" spc="-204" dirty="0">
                <a:solidFill>
                  <a:srgbClr val="B75442"/>
                </a:solidFill>
                <a:latin typeface="Verdana"/>
                <a:cs typeface="Verdana"/>
              </a:rPr>
              <a:t> </a:t>
            </a:r>
            <a:r>
              <a:rPr sz="2750" spc="-40" dirty="0">
                <a:solidFill>
                  <a:srgbClr val="B75442"/>
                </a:solidFill>
                <a:latin typeface="Verdana"/>
                <a:cs typeface="Verdana"/>
              </a:rPr>
              <a:t>bagaimana</a:t>
            </a:r>
            <a:r>
              <a:rPr sz="2750" spc="-204" dirty="0">
                <a:solidFill>
                  <a:srgbClr val="B75442"/>
                </a:solidFill>
                <a:latin typeface="Verdana"/>
                <a:cs typeface="Verdana"/>
              </a:rPr>
              <a:t> </a:t>
            </a:r>
            <a:r>
              <a:rPr sz="2750" spc="-75" dirty="0">
                <a:solidFill>
                  <a:srgbClr val="B75442"/>
                </a:solidFill>
                <a:latin typeface="Verdana"/>
                <a:cs typeface="Verdana"/>
              </a:rPr>
              <a:t>hal </a:t>
            </a:r>
            <a:r>
              <a:rPr sz="2750" spc="-950" dirty="0">
                <a:solidFill>
                  <a:srgbClr val="B75442"/>
                </a:solidFill>
                <a:latin typeface="Verdana"/>
                <a:cs typeface="Verdana"/>
              </a:rPr>
              <a:t> </a:t>
            </a:r>
            <a:r>
              <a:rPr sz="2750" spc="-155" dirty="0">
                <a:solidFill>
                  <a:srgbClr val="B75442"/>
                </a:solidFill>
                <a:latin typeface="Verdana"/>
                <a:cs typeface="Verdana"/>
              </a:rPr>
              <a:t>i</a:t>
            </a:r>
            <a:r>
              <a:rPr sz="2750" spc="-140" dirty="0">
                <a:solidFill>
                  <a:srgbClr val="B75442"/>
                </a:solidFill>
                <a:latin typeface="Verdana"/>
                <a:cs typeface="Verdana"/>
              </a:rPr>
              <a:t>n</a:t>
            </a:r>
            <a:r>
              <a:rPr sz="2750" spc="-150" dirty="0">
                <a:solidFill>
                  <a:srgbClr val="B75442"/>
                </a:solidFill>
                <a:latin typeface="Verdana"/>
                <a:cs typeface="Verdana"/>
              </a:rPr>
              <a:t>i</a:t>
            </a:r>
            <a:r>
              <a:rPr sz="2750" spc="-210" dirty="0">
                <a:solidFill>
                  <a:srgbClr val="B75442"/>
                </a:solidFill>
                <a:latin typeface="Verdana"/>
                <a:cs typeface="Verdana"/>
              </a:rPr>
              <a:t> </a:t>
            </a:r>
            <a:r>
              <a:rPr sz="2750" spc="-100" dirty="0">
                <a:solidFill>
                  <a:srgbClr val="B75442"/>
                </a:solidFill>
                <a:latin typeface="Verdana"/>
                <a:cs typeface="Verdana"/>
              </a:rPr>
              <a:t>t</a:t>
            </a:r>
            <a:r>
              <a:rPr sz="2750" spc="-65" dirty="0">
                <a:solidFill>
                  <a:srgbClr val="B75442"/>
                </a:solidFill>
                <a:latin typeface="Verdana"/>
                <a:cs typeface="Verdana"/>
              </a:rPr>
              <a:t>e</a:t>
            </a:r>
            <a:r>
              <a:rPr sz="2750" spc="65" dirty="0">
                <a:solidFill>
                  <a:srgbClr val="B75442"/>
                </a:solidFill>
                <a:latin typeface="Verdana"/>
                <a:cs typeface="Verdana"/>
              </a:rPr>
              <a:t>r</a:t>
            </a:r>
            <a:r>
              <a:rPr sz="2750" spc="-170" dirty="0">
                <a:solidFill>
                  <a:srgbClr val="B75442"/>
                </a:solidFill>
                <a:latin typeface="Verdana"/>
                <a:cs typeface="Verdana"/>
              </a:rPr>
              <a:t>w</a:t>
            </a:r>
            <a:r>
              <a:rPr sz="2750" spc="-165" dirty="0">
                <a:solidFill>
                  <a:srgbClr val="B75442"/>
                </a:solidFill>
                <a:latin typeface="Verdana"/>
                <a:cs typeface="Verdana"/>
              </a:rPr>
              <a:t>u</a:t>
            </a:r>
            <a:r>
              <a:rPr sz="2750" spc="-204" dirty="0">
                <a:solidFill>
                  <a:srgbClr val="B75442"/>
                </a:solidFill>
                <a:latin typeface="Verdana"/>
                <a:cs typeface="Verdana"/>
              </a:rPr>
              <a:t>j</a:t>
            </a:r>
            <a:r>
              <a:rPr sz="2750" spc="-165" dirty="0">
                <a:solidFill>
                  <a:srgbClr val="B75442"/>
                </a:solidFill>
                <a:latin typeface="Verdana"/>
                <a:cs typeface="Verdana"/>
              </a:rPr>
              <a:t>u</a:t>
            </a:r>
            <a:r>
              <a:rPr sz="2750" spc="-25" dirty="0">
                <a:solidFill>
                  <a:srgbClr val="B75442"/>
                </a:solidFill>
                <a:latin typeface="Verdana"/>
                <a:cs typeface="Verdana"/>
              </a:rPr>
              <a:t>d</a:t>
            </a:r>
            <a:r>
              <a:rPr sz="2750" spc="-210" dirty="0">
                <a:solidFill>
                  <a:srgbClr val="B75442"/>
                </a:solidFill>
                <a:latin typeface="Verdana"/>
                <a:cs typeface="Verdana"/>
              </a:rPr>
              <a:t> </a:t>
            </a:r>
            <a:r>
              <a:rPr sz="2750" spc="-30" dirty="0">
                <a:solidFill>
                  <a:srgbClr val="B75442"/>
                </a:solidFill>
                <a:latin typeface="Verdana"/>
                <a:cs typeface="Verdana"/>
              </a:rPr>
              <a:t>d</a:t>
            </a:r>
            <a:r>
              <a:rPr sz="2750" spc="35" dirty="0">
                <a:solidFill>
                  <a:srgbClr val="B75442"/>
                </a:solidFill>
                <a:latin typeface="Verdana"/>
                <a:cs typeface="Verdana"/>
              </a:rPr>
              <a:t>a</a:t>
            </a:r>
            <a:r>
              <a:rPr sz="2750" spc="-95" dirty="0">
                <a:solidFill>
                  <a:srgbClr val="B75442"/>
                </a:solidFill>
                <a:latin typeface="Verdana"/>
                <a:cs typeface="Verdana"/>
              </a:rPr>
              <a:t>l</a:t>
            </a:r>
            <a:r>
              <a:rPr sz="2750" spc="35" dirty="0">
                <a:solidFill>
                  <a:srgbClr val="B75442"/>
                </a:solidFill>
                <a:latin typeface="Verdana"/>
                <a:cs typeface="Verdana"/>
              </a:rPr>
              <a:t>a</a:t>
            </a:r>
            <a:r>
              <a:rPr sz="2750" spc="-155" dirty="0">
                <a:solidFill>
                  <a:srgbClr val="B75442"/>
                </a:solidFill>
                <a:latin typeface="Verdana"/>
                <a:cs typeface="Verdana"/>
              </a:rPr>
              <a:t>m</a:t>
            </a:r>
            <a:r>
              <a:rPr sz="2750" spc="-210" dirty="0">
                <a:solidFill>
                  <a:srgbClr val="B75442"/>
                </a:solidFill>
                <a:latin typeface="Verdana"/>
                <a:cs typeface="Verdana"/>
              </a:rPr>
              <a:t> </a:t>
            </a:r>
            <a:r>
              <a:rPr sz="2750" spc="-30" dirty="0">
                <a:solidFill>
                  <a:srgbClr val="B75442"/>
                </a:solidFill>
                <a:latin typeface="Verdana"/>
                <a:cs typeface="Verdana"/>
              </a:rPr>
              <a:t>p</a:t>
            </a:r>
            <a:r>
              <a:rPr sz="2750" spc="-105" dirty="0">
                <a:solidFill>
                  <a:srgbClr val="B75442"/>
                </a:solidFill>
                <a:latin typeface="Verdana"/>
                <a:cs typeface="Verdana"/>
              </a:rPr>
              <a:t>r</a:t>
            </a:r>
            <a:r>
              <a:rPr sz="2750" spc="35" dirty="0">
                <a:solidFill>
                  <a:srgbClr val="B75442"/>
                </a:solidFill>
                <a:latin typeface="Verdana"/>
                <a:cs typeface="Verdana"/>
              </a:rPr>
              <a:t>a</a:t>
            </a:r>
            <a:r>
              <a:rPr sz="2750" spc="-130" dirty="0">
                <a:solidFill>
                  <a:srgbClr val="B75442"/>
                </a:solidFill>
                <a:latin typeface="Verdana"/>
                <a:cs typeface="Verdana"/>
              </a:rPr>
              <a:t>k</a:t>
            </a:r>
            <a:r>
              <a:rPr sz="2750" spc="-90" dirty="0">
                <a:solidFill>
                  <a:srgbClr val="B75442"/>
                </a:solidFill>
                <a:latin typeface="Verdana"/>
                <a:cs typeface="Verdana"/>
              </a:rPr>
              <a:t>t</a:t>
            </a:r>
            <a:r>
              <a:rPr sz="2750" spc="-155" dirty="0">
                <a:solidFill>
                  <a:srgbClr val="B75442"/>
                </a:solidFill>
                <a:latin typeface="Verdana"/>
                <a:cs typeface="Verdana"/>
              </a:rPr>
              <a:t>i</a:t>
            </a:r>
            <a:r>
              <a:rPr sz="2750" spc="-130" dirty="0">
                <a:solidFill>
                  <a:srgbClr val="B75442"/>
                </a:solidFill>
                <a:latin typeface="Verdana"/>
                <a:cs typeface="Verdana"/>
              </a:rPr>
              <a:t>k</a:t>
            </a:r>
            <a:r>
              <a:rPr sz="2750" spc="-440" dirty="0">
                <a:solidFill>
                  <a:srgbClr val="B75442"/>
                </a:solidFill>
                <a:latin typeface="Verdana"/>
                <a:cs typeface="Verdana"/>
              </a:rPr>
              <a:t>.</a:t>
            </a:r>
            <a:endParaRPr sz="2750">
              <a:latin typeface="Verdana"/>
              <a:cs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237632" y="3851783"/>
            <a:ext cx="1676108" cy="343458"/>
          </a:xfrm>
          <a:prstGeom prst="rect">
            <a:avLst/>
          </a:prstGeom>
        </p:spPr>
      </p:pic>
      <p:pic>
        <p:nvPicPr>
          <p:cNvPr id="3" name="object 3"/>
          <p:cNvPicPr/>
          <p:nvPr/>
        </p:nvPicPr>
        <p:blipFill>
          <a:blip r:embed="rId3" cstate="print"/>
          <a:stretch>
            <a:fillRect/>
          </a:stretch>
        </p:blipFill>
        <p:spPr>
          <a:xfrm>
            <a:off x="16001872" y="3869981"/>
            <a:ext cx="1245743" cy="325259"/>
          </a:xfrm>
          <a:prstGeom prst="rect">
            <a:avLst/>
          </a:prstGeom>
        </p:spPr>
      </p:pic>
      <p:pic>
        <p:nvPicPr>
          <p:cNvPr id="4" name="object 4"/>
          <p:cNvPicPr/>
          <p:nvPr/>
        </p:nvPicPr>
        <p:blipFill>
          <a:blip r:embed="rId4" cstate="print"/>
          <a:stretch>
            <a:fillRect/>
          </a:stretch>
        </p:blipFill>
        <p:spPr>
          <a:xfrm>
            <a:off x="11500319" y="5109083"/>
            <a:ext cx="1254164" cy="276987"/>
          </a:xfrm>
          <a:prstGeom prst="rect">
            <a:avLst/>
          </a:prstGeom>
        </p:spPr>
      </p:pic>
      <p:pic>
        <p:nvPicPr>
          <p:cNvPr id="5" name="object 5"/>
          <p:cNvPicPr/>
          <p:nvPr/>
        </p:nvPicPr>
        <p:blipFill>
          <a:blip r:embed="rId5" cstate="print"/>
          <a:stretch>
            <a:fillRect/>
          </a:stretch>
        </p:blipFill>
        <p:spPr>
          <a:xfrm>
            <a:off x="14626082" y="5109083"/>
            <a:ext cx="1422146" cy="276987"/>
          </a:xfrm>
          <a:prstGeom prst="rect">
            <a:avLst/>
          </a:prstGeom>
        </p:spPr>
      </p:pic>
      <p:sp>
        <p:nvSpPr>
          <p:cNvPr id="6" name="object 6"/>
          <p:cNvSpPr txBox="1"/>
          <p:nvPr/>
        </p:nvSpPr>
        <p:spPr>
          <a:xfrm>
            <a:off x="10956887" y="3343516"/>
            <a:ext cx="6550025" cy="2969895"/>
          </a:xfrm>
          <a:prstGeom prst="rect">
            <a:avLst/>
          </a:prstGeom>
        </p:spPr>
        <p:txBody>
          <a:bodyPr vert="horz" wrap="square" lIns="0" tIns="11430" rIns="0" bIns="0" rtlCol="0">
            <a:spAutoFit/>
          </a:bodyPr>
          <a:lstStyle/>
          <a:p>
            <a:pPr marL="12700" marR="5080" algn="ctr">
              <a:lnSpc>
                <a:spcPct val="100400"/>
              </a:lnSpc>
              <a:spcBef>
                <a:spcPts val="90"/>
              </a:spcBef>
            </a:pPr>
            <a:r>
              <a:rPr sz="2750" spc="120" dirty="0">
                <a:solidFill>
                  <a:srgbClr val="B75442"/>
                </a:solidFill>
                <a:latin typeface="Tahoma"/>
                <a:cs typeface="Tahoma"/>
              </a:rPr>
              <a:t>Tindakan </a:t>
            </a:r>
            <a:r>
              <a:rPr sz="2750" spc="110" dirty="0">
                <a:solidFill>
                  <a:srgbClr val="B75442"/>
                </a:solidFill>
                <a:latin typeface="Tahoma"/>
                <a:cs typeface="Tahoma"/>
              </a:rPr>
              <a:t>pemimpin </a:t>
            </a:r>
            <a:r>
              <a:rPr sz="2750" spc="95" dirty="0">
                <a:solidFill>
                  <a:srgbClr val="B75442"/>
                </a:solidFill>
                <a:latin typeface="Tahoma"/>
                <a:cs typeface="Tahoma"/>
              </a:rPr>
              <a:t>tercermin </a:t>
            </a:r>
            <a:r>
              <a:rPr sz="2750" spc="180" dirty="0">
                <a:solidFill>
                  <a:srgbClr val="B75442"/>
                </a:solidFill>
                <a:latin typeface="Tahoma"/>
                <a:cs typeface="Tahoma"/>
              </a:rPr>
              <a:t>dalam </a:t>
            </a:r>
            <a:r>
              <a:rPr sz="2750" spc="185" dirty="0">
                <a:solidFill>
                  <a:srgbClr val="B75442"/>
                </a:solidFill>
                <a:latin typeface="Tahoma"/>
                <a:cs typeface="Tahoma"/>
              </a:rPr>
              <a:t> </a:t>
            </a:r>
            <a:r>
              <a:rPr sz="2750" spc="105" dirty="0">
                <a:latin typeface="Tahoma"/>
                <a:cs typeface="Tahoma"/>
              </a:rPr>
              <a:t>keputusan </a:t>
            </a:r>
            <a:r>
              <a:rPr sz="2750" spc="180" dirty="0">
                <a:solidFill>
                  <a:srgbClr val="B75442"/>
                </a:solidFill>
                <a:latin typeface="Tahoma"/>
                <a:cs typeface="Tahoma"/>
              </a:rPr>
              <a:t>yang </a:t>
            </a:r>
            <a:r>
              <a:rPr sz="2750" spc="110" dirty="0">
                <a:solidFill>
                  <a:srgbClr val="B75442"/>
                </a:solidFill>
                <a:latin typeface="Tahoma"/>
                <a:cs typeface="Tahoma"/>
              </a:rPr>
              <a:t>diambil </a:t>
            </a:r>
            <a:r>
              <a:rPr sz="2750" spc="160" dirty="0">
                <a:solidFill>
                  <a:srgbClr val="B75442"/>
                </a:solidFill>
                <a:latin typeface="Tahoma"/>
                <a:cs typeface="Tahoma"/>
              </a:rPr>
              <a:t>dan </a:t>
            </a:r>
            <a:r>
              <a:rPr sz="2750" spc="105" dirty="0">
                <a:latin typeface="Tahoma"/>
                <a:cs typeface="Tahoma"/>
              </a:rPr>
              <a:t>strategi </a:t>
            </a:r>
            <a:r>
              <a:rPr sz="2750" spc="110" dirty="0">
                <a:latin typeface="Tahoma"/>
                <a:cs typeface="Tahoma"/>
              </a:rPr>
              <a:t> </a:t>
            </a:r>
            <a:r>
              <a:rPr sz="2750" spc="180" dirty="0">
                <a:solidFill>
                  <a:srgbClr val="B75442"/>
                </a:solidFill>
                <a:latin typeface="Tahoma"/>
                <a:cs typeface="Tahoma"/>
              </a:rPr>
              <a:t>yang </a:t>
            </a:r>
            <a:r>
              <a:rPr sz="2750" spc="90" dirty="0">
                <a:solidFill>
                  <a:srgbClr val="B75442"/>
                </a:solidFill>
                <a:latin typeface="Tahoma"/>
                <a:cs typeface="Tahoma"/>
              </a:rPr>
              <a:t>diterapkan. </a:t>
            </a:r>
            <a:r>
              <a:rPr sz="2750" spc="165" dirty="0">
                <a:solidFill>
                  <a:srgbClr val="B75442"/>
                </a:solidFill>
                <a:latin typeface="Tahoma"/>
                <a:cs typeface="Tahoma"/>
              </a:rPr>
              <a:t>Dalam </a:t>
            </a:r>
            <a:r>
              <a:rPr sz="2750" spc="120" dirty="0">
                <a:solidFill>
                  <a:srgbClr val="B75442"/>
                </a:solidFill>
                <a:latin typeface="Tahoma"/>
                <a:cs typeface="Tahoma"/>
              </a:rPr>
              <a:t>fenomenologi </a:t>
            </a:r>
            <a:r>
              <a:rPr sz="2750" spc="-844" dirty="0">
                <a:solidFill>
                  <a:srgbClr val="B75442"/>
                </a:solidFill>
                <a:latin typeface="Tahoma"/>
                <a:cs typeface="Tahoma"/>
              </a:rPr>
              <a:t> </a:t>
            </a:r>
            <a:r>
              <a:rPr sz="2750" spc="70" dirty="0">
                <a:solidFill>
                  <a:srgbClr val="B75442"/>
                </a:solidFill>
                <a:latin typeface="Tahoma"/>
                <a:cs typeface="Tahoma"/>
              </a:rPr>
              <a:t>relasional,</a:t>
            </a:r>
            <a:r>
              <a:rPr sz="2750" spc="-105" dirty="0">
                <a:solidFill>
                  <a:srgbClr val="B75442"/>
                </a:solidFill>
                <a:latin typeface="Tahoma"/>
                <a:cs typeface="Tahoma"/>
              </a:rPr>
              <a:t> </a:t>
            </a:r>
            <a:r>
              <a:rPr sz="2750" spc="120" dirty="0">
                <a:solidFill>
                  <a:srgbClr val="B75442"/>
                </a:solidFill>
                <a:latin typeface="Tahoma"/>
                <a:cs typeface="Tahoma"/>
              </a:rPr>
              <a:t>tindakan</a:t>
            </a:r>
            <a:r>
              <a:rPr sz="2750" spc="-105" dirty="0">
                <a:solidFill>
                  <a:srgbClr val="B75442"/>
                </a:solidFill>
                <a:latin typeface="Tahoma"/>
                <a:cs typeface="Tahoma"/>
              </a:rPr>
              <a:t> </a:t>
            </a:r>
            <a:r>
              <a:rPr sz="2750" spc="5" dirty="0">
                <a:solidFill>
                  <a:srgbClr val="B75442"/>
                </a:solidFill>
                <a:latin typeface="Tahoma"/>
                <a:cs typeface="Tahoma"/>
              </a:rPr>
              <a:t>ini</a:t>
            </a:r>
            <a:r>
              <a:rPr sz="2750" spc="-100" dirty="0">
                <a:solidFill>
                  <a:srgbClr val="B75442"/>
                </a:solidFill>
                <a:latin typeface="Tahoma"/>
                <a:cs typeface="Tahoma"/>
              </a:rPr>
              <a:t> </a:t>
            </a:r>
            <a:r>
              <a:rPr sz="2750" spc="100" dirty="0">
                <a:solidFill>
                  <a:srgbClr val="B75442"/>
                </a:solidFill>
                <a:latin typeface="Tahoma"/>
                <a:cs typeface="Tahoma"/>
              </a:rPr>
              <a:t>dipengaruhi</a:t>
            </a:r>
            <a:r>
              <a:rPr sz="2750" spc="-105" dirty="0">
                <a:solidFill>
                  <a:srgbClr val="B75442"/>
                </a:solidFill>
                <a:latin typeface="Tahoma"/>
                <a:cs typeface="Tahoma"/>
              </a:rPr>
              <a:t> </a:t>
            </a:r>
            <a:r>
              <a:rPr sz="2750" spc="90" dirty="0">
                <a:solidFill>
                  <a:srgbClr val="B75442"/>
                </a:solidFill>
                <a:latin typeface="Tahoma"/>
                <a:cs typeface="Tahoma"/>
              </a:rPr>
              <a:t>oleh </a:t>
            </a:r>
            <a:r>
              <a:rPr sz="2750" spc="-840" dirty="0">
                <a:solidFill>
                  <a:srgbClr val="B75442"/>
                </a:solidFill>
                <a:latin typeface="Tahoma"/>
                <a:cs typeface="Tahoma"/>
              </a:rPr>
              <a:t> </a:t>
            </a:r>
            <a:r>
              <a:rPr sz="2750" spc="100" dirty="0">
                <a:latin typeface="Tahoma"/>
                <a:cs typeface="Tahoma"/>
              </a:rPr>
              <a:t>konteks </a:t>
            </a:r>
            <a:r>
              <a:rPr sz="2750" spc="95" dirty="0">
                <a:solidFill>
                  <a:srgbClr val="B75442"/>
                </a:solidFill>
                <a:latin typeface="Tahoma"/>
                <a:cs typeface="Tahoma"/>
              </a:rPr>
              <a:t>sosial </a:t>
            </a:r>
            <a:r>
              <a:rPr sz="2750" spc="160" dirty="0">
                <a:solidFill>
                  <a:srgbClr val="B75442"/>
                </a:solidFill>
                <a:latin typeface="Tahoma"/>
                <a:cs typeface="Tahoma"/>
              </a:rPr>
              <a:t>dan </a:t>
            </a:r>
            <a:r>
              <a:rPr sz="2750" spc="60" dirty="0">
                <a:latin typeface="Tahoma"/>
                <a:cs typeface="Tahoma"/>
              </a:rPr>
              <a:t>nilai-nilai </a:t>
            </a:r>
            <a:r>
              <a:rPr sz="2750" spc="180" dirty="0">
                <a:solidFill>
                  <a:srgbClr val="B75442"/>
                </a:solidFill>
                <a:latin typeface="Tahoma"/>
                <a:cs typeface="Tahoma"/>
              </a:rPr>
              <a:t>yang </a:t>
            </a:r>
            <a:r>
              <a:rPr sz="2750" spc="185" dirty="0">
                <a:solidFill>
                  <a:srgbClr val="B75442"/>
                </a:solidFill>
                <a:latin typeface="Tahoma"/>
                <a:cs typeface="Tahoma"/>
              </a:rPr>
              <a:t> </a:t>
            </a:r>
            <a:r>
              <a:rPr sz="2750" spc="40" dirty="0">
                <a:solidFill>
                  <a:srgbClr val="B75442"/>
                </a:solidFill>
                <a:latin typeface="Tahoma"/>
                <a:cs typeface="Tahoma"/>
              </a:rPr>
              <a:t>dianut. </a:t>
            </a:r>
            <a:r>
              <a:rPr sz="2750" spc="114" dirty="0">
                <a:solidFill>
                  <a:srgbClr val="B75442"/>
                </a:solidFill>
                <a:latin typeface="Tahoma"/>
                <a:cs typeface="Tahoma"/>
              </a:rPr>
              <a:t>Mari </a:t>
            </a:r>
            <a:r>
              <a:rPr sz="2750" spc="105" dirty="0">
                <a:solidFill>
                  <a:srgbClr val="B75442"/>
                </a:solidFill>
                <a:latin typeface="Tahoma"/>
                <a:cs typeface="Tahoma"/>
              </a:rPr>
              <a:t>kita </a:t>
            </a:r>
            <a:r>
              <a:rPr sz="2750" spc="85" dirty="0">
                <a:solidFill>
                  <a:srgbClr val="B75442"/>
                </a:solidFill>
                <a:latin typeface="Tahoma"/>
                <a:cs typeface="Tahoma"/>
              </a:rPr>
              <a:t>analisis </a:t>
            </a:r>
            <a:r>
              <a:rPr sz="2750" spc="165" dirty="0">
                <a:solidFill>
                  <a:srgbClr val="B75442"/>
                </a:solidFill>
                <a:latin typeface="Tahoma"/>
                <a:cs typeface="Tahoma"/>
              </a:rPr>
              <a:t>beberapa </a:t>
            </a:r>
            <a:r>
              <a:rPr sz="2750" spc="170" dirty="0">
                <a:solidFill>
                  <a:srgbClr val="B75442"/>
                </a:solidFill>
                <a:latin typeface="Tahoma"/>
                <a:cs typeface="Tahoma"/>
              </a:rPr>
              <a:t> </a:t>
            </a:r>
            <a:r>
              <a:rPr sz="2750" spc="114" dirty="0">
                <a:solidFill>
                  <a:srgbClr val="B75442"/>
                </a:solidFill>
                <a:latin typeface="Tahoma"/>
                <a:cs typeface="Tahoma"/>
              </a:rPr>
              <a:t>contoh</a:t>
            </a:r>
            <a:r>
              <a:rPr sz="2750" spc="-110" dirty="0">
                <a:solidFill>
                  <a:srgbClr val="B75442"/>
                </a:solidFill>
                <a:latin typeface="Tahoma"/>
                <a:cs typeface="Tahoma"/>
              </a:rPr>
              <a:t> </a:t>
            </a:r>
            <a:r>
              <a:rPr sz="2750" spc="165" dirty="0">
                <a:solidFill>
                  <a:srgbClr val="B75442"/>
                </a:solidFill>
                <a:latin typeface="Tahoma"/>
                <a:cs typeface="Tahoma"/>
              </a:rPr>
              <a:t>nyata</a:t>
            </a:r>
            <a:r>
              <a:rPr sz="2750" spc="-110" dirty="0">
                <a:solidFill>
                  <a:srgbClr val="B75442"/>
                </a:solidFill>
                <a:latin typeface="Tahoma"/>
                <a:cs typeface="Tahoma"/>
              </a:rPr>
              <a:t> </a:t>
            </a:r>
            <a:r>
              <a:rPr sz="2750" spc="120" dirty="0">
                <a:solidFill>
                  <a:srgbClr val="B75442"/>
                </a:solidFill>
                <a:latin typeface="Tahoma"/>
                <a:cs typeface="Tahoma"/>
              </a:rPr>
              <a:t>dari</a:t>
            </a:r>
            <a:r>
              <a:rPr sz="2750" spc="-110" dirty="0">
                <a:solidFill>
                  <a:srgbClr val="B75442"/>
                </a:solidFill>
                <a:latin typeface="Tahoma"/>
                <a:cs typeface="Tahoma"/>
              </a:rPr>
              <a:t> </a:t>
            </a:r>
            <a:r>
              <a:rPr sz="2750" spc="120" dirty="0">
                <a:solidFill>
                  <a:srgbClr val="B75442"/>
                </a:solidFill>
                <a:latin typeface="Tahoma"/>
                <a:cs typeface="Tahoma"/>
              </a:rPr>
              <a:t>tindakan</a:t>
            </a:r>
            <a:r>
              <a:rPr sz="2750" spc="-110" dirty="0">
                <a:solidFill>
                  <a:srgbClr val="B75442"/>
                </a:solidFill>
                <a:latin typeface="Tahoma"/>
                <a:cs typeface="Tahoma"/>
              </a:rPr>
              <a:t> </a:t>
            </a:r>
            <a:r>
              <a:rPr sz="2750" spc="70" dirty="0">
                <a:solidFill>
                  <a:srgbClr val="B75442"/>
                </a:solidFill>
                <a:latin typeface="Tahoma"/>
                <a:cs typeface="Tahoma"/>
              </a:rPr>
              <a:t>pemimpin.</a:t>
            </a:r>
            <a:endParaRPr sz="2750">
              <a:latin typeface="Tahoma"/>
              <a:cs typeface="Tahoma"/>
            </a:endParaRPr>
          </a:p>
        </p:txBody>
      </p:sp>
      <p:sp>
        <p:nvSpPr>
          <p:cNvPr id="7" name="object 7"/>
          <p:cNvSpPr txBox="1">
            <a:spLocks noGrp="1"/>
          </p:cNvSpPr>
          <p:nvPr>
            <p:ph type="title"/>
          </p:nvPr>
        </p:nvSpPr>
        <p:spPr>
          <a:xfrm>
            <a:off x="10928463" y="1835740"/>
            <a:ext cx="6619240" cy="737235"/>
          </a:xfrm>
          <a:prstGeom prst="rect">
            <a:avLst/>
          </a:prstGeom>
        </p:spPr>
        <p:txBody>
          <a:bodyPr vert="horz" wrap="square" lIns="0" tIns="14604" rIns="0" bIns="0" rtlCol="0">
            <a:spAutoFit/>
          </a:bodyPr>
          <a:lstStyle/>
          <a:p>
            <a:pPr marL="12700">
              <a:lnSpc>
                <a:spcPct val="100000"/>
              </a:lnSpc>
              <a:spcBef>
                <a:spcPts val="114"/>
              </a:spcBef>
            </a:pPr>
            <a:r>
              <a:rPr sz="4650" spc="409" dirty="0">
                <a:solidFill>
                  <a:srgbClr val="434343"/>
                </a:solidFill>
                <a:latin typeface="Trebuchet MS"/>
                <a:cs typeface="Trebuchet MS"/>
              </a:rPr>
              <a:t>TINDAKAN</a:t>
            </a:r>
            <a:r>
              <a:rPr sz="4650" spc="25" dirty="0">
                <a:solidFill>
                  <a:srgbClr val="434343"/>
                </a:solidFill>
                <a:latin typeface="Trebuchet MS"/>
                <a:cs typeface="Trebuchet MS"/>
              </a:rPr>
              <a:t> </a:t>
            </a:r>
            <a:r>
              <a:rPr sz="4650" spc="530" dirty="0">
                <a:solidFill>
                  <a:srgbClr val="434343"/>
                </a:solidFill>
                <a:latin typeface="Trebuchet MS"/>
                <a:cs typeface="Trebuchet MS"/>
              </a:rPr>
              <a:t>PEMIMPIN</a:t>
            </a:r>
            <a:endParaRPr sz="4650">
              <a:latin typeface="Trebuchet MS"/>
              <a:cs typeface="Trebuchet MS"/>
            </a:endParaRPr>
          </a:p>
        </p:txBody>
      </p:sp>
      <p:sp>
        <p:nvSpPr>
          <p:cNvPr id="8" name="object 8"/>
          <p:cNvSpPr/>
          <p:nvPr/>
        </p:nvSpPr>
        <p:spPr>
          <a:xfrm>
            <a:off x="0" y="0"/>
            <a:ext cx="347345" cy="3810000"/>
          </a:xfrm>
          <a:custGeom>
            <a:avLst/>
            <a:gdLst/>
            <a:ahLst/>
            <a:cxnLst/>
            <a:rect l="l" t="t" r="r" b="b"/>
            <a:pathLst>
              <a:path w="347345" h="3810000">
                <a:moveTo>
                  <a:pt x="0" y="3809707"/>
                </a:moveTo>
                <a:lnTo>
                  <a:pt x="346774" y="3809707"/>
                </a:lnTo>
                <a:lnTo>
                  <a:pt x="346774" y="0"/>
                </a:lnTo>
                <a:lnTo>
                  <a:pt x="0" y="0"/>
                </a:lnTo>
                <a:lnTo>
                  <a:pt x="0" y="3809707"/>
                </a:lnTo>
                <a:close/>
              </a:path>
            </a:pathLst>
          </a:custGeom>
          <a:solidFill>
            <a:srgbClr val="DB7563"/>
          </a:solidFill>
        </p:spPr>
        <p:txBody>
          <a:bodyPr wrap="square" lIns="0" tIns="0" rIns="0" bIns="0" rtlCol="0"/>
          <a:lstStyle/>
          <a:p>
            <a:endParaRPr/>
          </a:p>
        </p:txBody>
      </p:sp>
      <p:pic>
        <p:nvPicPr>
          <p:cNvPr id="9" name="object 9"/>
          <p:cNvPicPr/>
          <p:nvPr/>
        </p:nvPicPr>
        <p:blipFill>
          <a:blip r:embed="rId6" cstate="print"/>
          <a:stretch>
            <a:fillRect/>
          </a:stretch>
        </p:blipFill>
        <p:spPr>
          <a:xfrm>
            <a:off x="1234465" y="2583281"/>
            <a:ext cx="8848724" cy="55626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8270"/>
            <a:chOff x="0" y="0"/>
            <a:chExt cx="18288000" cy="10288270"/>
          </a:xfrm>
        </p:grpSpPr>
        <p:pic>
          <p:nvPicPr>
            <p:cNvPr id="3" name="object 3"/>
            <p:cNvPicPr/>
            <p:nvPr/>
          </p:nvPicPr>
          <p:blipFill>
            <a:blip r:embed="rId2" cstate="print"/>
            <a:stretch>
              <a:fillRect/>
            </a:stretch>
          </p:blipFill>
          <p:spPr>
            <a:xfrm>
              <a:off x="0" y="0"/>
              <a:ext cx="18288000" cy="10287762"/>
            </a:xfrm>
            <a:prstGeom prst="rect">
              <a:avLst/>
            </a:prstGeom>
          </p:spPr>
        </p:pic>
        <p:sp>
          <p:nvSpPr>
            <p:cNvPr id="4" name="object 4"/>
            <p:cNvSpPr/>
            <p:nvPr/>
          </p:nvSpPr>
          <p:spPr>
            <a:xfrm>
              <a:off x="0" y="0"/>
              <a:ext cx="18288000" cy="10287635"/>
            </a:xfrm>
            <a:custGeom>
              <a:avLst/>
              <a:gdLst/>
              <a:ahLst/>
              <a:cxnLst/>
              <a:rect l="l" t="t" r="r" b="b"/>
              <a:pathLst>
                <a:path w="18288000" h="10287635">
                  <a:moveTo>
                    <a:pt x="352425" y="0"/>
                  </a:moveTo>
                  <a:lnTo>
                    <a:pt x="0" y="0"/>
                  </a:lnTo>
                  <a:lnTo>
                    <a:pt x="0" y="2857500"/>
                  </a:lnTo>
                  <a:lnTo>
                    <a:pt x="352425" y="2857500"/>
                  </a:lnTo>
                  <a:lnTo>
                    <a:pt x="352425" y="0"/>
                  </a:lnTo>
                  <a:close/>
                </a:path>
                <a:path w="18288000" h="10287635">
                  <a:moveTo>
                    <a:pt x="18287988" y="9935007"/>
                  </a:moveTo>
                  <a:lnTo>
                    <a:pt x="0" y="9935007"/>
                  </a:lnTo>
                  <a:lnTo>
                    <a:pt x="0" y="10287432"/>
                  </a:lnTo>
                  <a:lnTo>
                    <a:pt x="18287988" y="10287432"/>
                  </a:lnTo>
                  <a:lnTo>
                    <a:pt x="18287988" y="9935007"/>
                  </a:lnTo>
                  <a:close/>
                </a:path>
                <a:path w="18288000" h="10287635">
                  <a:moveTo>
                    <a:pt x="18287988" y="12"/>
                  </a:moveTo>
                  <a:lnTo>
                    <a:pt x="17957546" y="12"/>
                  </a:lnTo>
                  <a:lnTo>
                    <a:pt x="17957546" y="1419225"/>
                  </a:lnTo>
                  <a:lnTo>
                    <a:pt x="18287988" y="1419225"/>
                  </a:lnTo>
                  <a:lnTo>
                    <a:pt x="18287988" y="12"/>
                  </a:lnTo>
                  <a:close/>
                </a:path>
              </a:pathLst>
            </a:custGeom>
            <a:solidFill>
              <a:srgbClr val="DB7563"/>
            </a:solidFill>
          </p:spPr>
          <p:txBody>
            <a:bodyPr wrap="square" lIns="0" tIns="0" rIns="0" bIns="0" rtlCol="0"/>
            <a:lstStyle/>
            <a:p>
              <a:endParaRPr/>
            </a:p>
          </p:txBody>
        </p:sp>
      </p:grpSp>
      <p:sp>
        <p:nvSpPr>
          <p:cNvPr id="5" name="object 5"/>
          <p:cNvSpPr txBox="1">
            <a:spLocks noGrp="1"/>
          </p:cNvSpPr>
          <p:nvPr>
            <p:ph type="title"/>
          </p:nvPr>
        </p:nvSpPr>
        <p:spPr>
          <a:xfrm>
            <a:off x="695681" y="694994"/>
            <a:ext cx="9096375" cy="1476375"/>
          </a:xfrm>
          <a:prstGeom prst="rect">
            <a:avLst/>
          </a:prstGeom>
          <a:solidFill>
            <a:srgbClr val="FFFFFF"/>
          </a:solidFill>
        </p:spPr>
        <p:txBody>
          <a:bodyPr vert="horz" wrap="square" lIns="0" tIns="0" rIns="0" bIns="0" rtlCol="0">
            <a:spAutoFit/>
          </a:bodyPr>
          <a:lstStyle/>
          <a:p>
            <a:pPr marR="35560" algn="ctr">
              <a:lnSpc>
                <a:spcPts val="7175"/>
              </a:lnSpc>
            </a:pPr>
            <a:r>
              <a:rPr sz="6000" spc="370" dirty="0">
                <a:solidFill>
                  <a:srgbClr val="434343"/>
                </a:solidFill>
                <a:latin typeface="Trebuchet MS"/>
                <a:cs typeface="Trebuchet MS"/>
              </a:rPr>
              <a:t>STUDI</a:t>
            </a:r>
            <a:r>
              <a:rPr sz="6000" spc="95" dirty="0">
                <a:solidFill>
                  <a:srgbClr val="434343"/>
                </a:solidFill>
                <a:latin typeface="Trebuchet MS"/>
                <a:cs typeface="Trebuchet MS"/>
              </a:rPr>
              <a:t> </a:t>
            </a:r>
            <a:r>
              <a:rPr sz="6000" spc="445" dirty="0">
                <a:solidFill>
                  <a:srgbClr val="434343"/>
                </a:solidFill>
                <a:latin typeface="Trebuchet MS"/>
                <a:cs typeface="Trebuchet MS"/>
              </a:rPr>
              <a:t>KASUS</a:t>
            </a:r>
            <a:endParaRPr sz="6000">
              <a:latin typeface="Trebuchet MS"/>
              <a:cs typeface="Trebuchet MS"/>
            </a:endParaRPr>
          </a:p>
        </p:txBody>
      </p:sp>
      <p:grpSp>
        <p:nvGrpSpPr>
          <p:cNvPr id="6" name="object 6"/>
          <p:cNvGrpSpPr/>
          <p:nvPr/>
        </p:nvGrpSpPr>
        <p:grpSpPr>
          <a:xfrm>
            <a:off x="702497" y="2445004"/>
            <a:ext cx="9096375" cy="5095875"/>
            <a:chOff x="702497" y="2445004"/>
            <a:chExt cx="9096375" cy="5095875"/>
          </a:xfrm>
        </p:grpSpPr>
        <p:sp>
          <p:nvSpPr>
            <p:cNvPr id="7" name="object 7"/>
            <p:cNvSpPr/>
            <p:nvPr/>
          </p:nvSpPr>
          <p:spPr>
            <a:xfrm>
              <a:off x="702497" y="2445004"/>
              <a:ext cx="9096375" cy="5095875"/>
            </a:xfrm>
            <a:custGeom>
              <a:avLst/>
              <a:gdLst/>
              <a:ahLst/>
              <a:cxnLst/>
              <a:rect l="l" t="t" r="r" b="b"/>
              <a:pathLst>
                <a:path w="9096375" h="5095875">
                  <a:moveTo>
                    <a:pt x="9096377" y="0"/>
                  </a:moveTo>
                  <a:lnTo>
                    <a:pt x="0" y="0"/>
                  </a:lnTo>
                  <a:lnTo>
                    <a:pt x="0" y="5095875"/>
                  </a:lnTo>
                  <a:lnTo>
                    <a:pt x="9096377" y="5095875"/>
                  </a:lnTo>
                  <a:lnTo>
                    <a:pt x="9096377"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6535978" y="3718115"/>
              <a:ext cx="2357603" cy="316560"/>
            </a:xfrm>
            <a:prstGeom prst="rect">
              <a:avLst/>
            </a:prstGeom>
          </p:spPr>
        </p:pic>
        <p:pic>
          <p:nvPicPr>
            <p:cNvPr id="9" name="object 9"/>
            <p:cNvPicPr/>
            <p:nvPr/>
          </p:nvPicPr>
          <p:blipFill>
            <a:blip r:embed="rId4" cstate="print"/>
            <a:stretch>
              <a:fillRect/>
            </a:stretch>
          </p:blipFill>
          <p:spPr>
            <a:xfrm>
              <a:off x="5245963" y="4670615"/>
              <a:ext cx="1854581" cy="392531"/>
            </a:xfrm>
            <a:prstGeom prst="rect">
              <a:avLst/>
            </a:prstGeom>
          </p:spPr>
        </p:pic>
        <p:sp>
          <p:nvSpPr>
            <p:cNvPr id="10" name="object 10"/>
            <p:cNvSpPr/>
            <p:nvPr/>
          </p:nvSpPr>
          <p:spPr>
            <a:xfrm>
              <a:off x="4490961" y="5632640"/>
              <a:ext cx="805180" cy="316865"/>
            </a:xfrm>
            <a:custGeom>
              <a:avLst/>
              <a:gdLst/>
              <a:ahLst/>
              <a:cxnLst/>
              <a:rect l="l" t="t" r="r" b="b"/>
              <a:pathLst>
                <a:path w="805179" h="316864">
                  <a:moveTo>
                    <a:pt x="31470" y="0"/>
                  </a:moveTo>
                  <a:lnTo>
                    <a:pt x="17475" y="0"/>
                  </a:lnTo>
                  <a:lnTo>
                    <a:pt x="11722" y="2336"/>
                  </a:lnTo>
                  <a:lnTo>
                    <a:pt x="2349" y="11709"/>
                  </a:lnTo>
                  <a:lnTo>
                    <a:pt x="0" y="17475"/>
                  </a:lnTo>
                  <a:lnTo>
                    <a:pt x="0" y="294627"/>
                  </a:lnTo>
                  <a:lnTo>
                    <a:pt x="2311" y="300443"/>
                  </a:lnTo>
                  <a:lnTo>
                    <a:pt x="6934" y="305333"/>
                  </a:lnTo>
                  <a:lnTo>
                    <a:pt x="11620" y="310146"/>
                  </a:lnTo>
                  <a:lnTo>
                    <a:pt x="17411" y="312559"/>
                  </a:lnTo>
                  <a:lnTo>
                    <a:pt x="31216" y="312559"/>
                  </a:lnTo>
                  <a:lnTo>
                    <a:pt x="36969" y="310146"/>
                  </a:lnTo>
                  <a:lnTo>
                    <a:pt x="46278" y="300443"/>
                  </a:lnTo>
                  <a:lnTo>
                    <a:pt x="48628" y="294627"/>
                  </a:lnTo>
                  <a:lnTo>
                    <a:pt x="48628" y="169773"/>
                  </a:lnTo>
                  <a:lnTo>
                    <a:pt x="50876" y="162090"/>
                  </a:lnTo>
                  <a:lnTo>
                    <a:pt x="55372" y="155257"/>
                  </a:lnTo>
                  <a:lnTo>
                    <a:pt x="59855" y="148348"/>
                  </a:lnTo>
                  <a:lnTo>
                    <a:pt x="66001" y="142786"/>
                  </a:lnTo>
                  <a:lnTo>
                    <a:pt x="99885" y="132207"/>
                  </a:lnTo>
                  <a:lnTo>
                    <a:pt x="179518" y="132207"/>
                  </a:lnTo>
                  <a:lnTo>
                    <a:pt x="175509" y="122844"/>
                  </a:lnTo>
                  <a:lnTo>
                    <a:pt x="169952" y="113899"/>
                  </a:lnTo>
                  <a:lnTo>
                    <a:pt x="166662" y="110083"/>
                  </a:lnTo>
                  <a:lnTo>
                    <a:pt x="48628" y="110083"/>
                  </a:lnTo>
                  <a:lnTo>
                    <a:pt x="48602" y="17475"/>
                  </a:lnTo>
                  <a:lnTo>
                    <a:pt x="46342" y="11811"/>
                  </a:lnTo>
                  <a:lnTo>
                    <a:pt x="41795" y="7124"/>
                  </a:lnTo>
                  <a:lnTo>
                    <a:pt x="37299" y="2374"/>
                  </a:lnTo>
                  <a:lnTo>
                    <a:pt x="31470" y="0"/>
                  </a:lnTo>
                  <a:close/>
                </a:path>
                <a:path w="805179" h="316864">
                  <a:moveTo>
                    <a:pt x="179518" y="132207"/>
                  </a:moveTo>
                  <a:lnTo>
                    <a:pt x="109855" y="132207"/>
                  </a:lnTo>
                  <a:lnTo>
                    <a:pt x="117500" y="134162"/>
                  </a:lnTo>
                  <a:lnTo>
                    <a:pt x="122834" y="138074"/>
                  </a:lnTo>
                  <a:lnTo>
                    <a:pt x="128244" y="141973"/>
                  </a:lnTo>
                  <a:lnTo>
                    <a:pt x="132181" y="147370"/>
                  </a:lnTo>
                  <a:lnTo>
                    <a:pt x="134766" y="154614"/>
                  </a:lnTo>
                  <a:lnTo>
                    <a:pt x="137121" y="161112"/>
                  </a:lnTo>
                  <a:lnTo>
                    <a:pt x="138366" y="169113"/>
                  </a:lnTo>
                  <a:lnTo>
                    <a:pt x="138366" y="294627"/>
                  </a:lnTo>
                  <a:lnTo>
                    <a:pt x="140703" y="300443"/>
                  </a:lnTo>
                  <a:lnTo>
                    <a:pt x="145389" y="305333"/>
                  </a:lnTo>
                  <a:lnTo>
                    <a:pt x="150075" y="310146"/>
                  </a:lnTo>
                  <a:lnTo>
                    <a:pt x="155841" y="312559"/>
                  </a:lnTo>
                  <a:lnTo>
                    <a:pt x="169570" y="312559"/>
                  </a:lnTo>
                  <a:lnTo>
                    <a:pt x="175336" y="310146"/>
                  </a:lnTo>
                  <a:lnTo>
                    <a:pt x="184645" y="300443"/>
                  </a:lnTo>
                  <a:lnTo>
                    <a:pt x="186994" y="294627"/>
                  </a:lnTo>
                  <a:lnTo>
                    <a:pt x="186994" y="178295"/>
                  </a:lnTo>
                  <a:lnTo>
                    <a:pt x="186542" y="166222"/>
                  </a:lnTo>
                  <a:lnTo>
                    <a:pt x="185186" y="154614"/>
                  </a:lnTo>
                  <a:lnTo>
                    <a:pt x="182928" y="143471"/>
                  </a:lnTo>
                  <a:lnTo>
                    <a:pt x="179768" y="132791"/>
                  </a:lnTo>
                  <a:lnTo>
                    <a:pt x="179518" y="132207"/>
                  </a:lnTo>
                  <a:close/>
                </a:path>
                <a:path w="805179" h="316864">
                  <a:moveTo>
                    <a:pt x="108292" y="86029"/>
                  </a:moveTo>
                  <a:lnTo>
                    <a:pt x="65200" y="97985"/>
                  </a:lnTo>
                  <a:lnTo>
                    <a:pt x="48628" y="110083"/>
                  </a:lnTo>
                  <a:lnTo>
                    <a:pt x="166662" y="110083"/>
                  </a:lnTo>
                  <a:lnTo>
                    <a:pt x="134505" y="89271"/>
                  </a:lnTo>
                  <a:lnTo>
                    <a:pt x="108292" y="86029"/>
                  </a:lnTo>
                  <a:close/>
                </a:path>
                <a:path w="805179" h="316864">
                  <a:moveTo>
                    <a:pt x="321424" y="83972"/>
                  </a:moveTo>
                  <a:lnTo>
                    <a:pt x="281133" y="92485"/>
                  </a:lnTo>
                  <a:lnTo>
                    <a:pt x="247948" y="116903"/>
                  </a:lnTo>
                  <a:lnTo>
                    <a:pt x="225947" y="153686"/>
                  </a:lnTo>
                  <a:lnTo>
                    <a:pt x="218313" y="199872"/>
                  </a:lnTo>
                  <a:lnTo>
                    <a:pt x="219160" y="216041"/>
                  </a:lnTo>
                  <a:lnTo>
                    <a:pt x="231889" y="259346"/>
                  </a:lnTo>
                  <a:lnTo>
                    <a:pt x="257849" y="292702"/>
                  </a:lnTo>
                  <a:lnTo>
                    <a:pt x="294114" y="312702"/>
                  </a:lnTo>
                  <a:lnTo>
                    <a:pt x="322211" y="316560"/>
                  </a:lnTo>
                  <a:lnTo>
                    <a:pt x="331084" y="316162"/>
                  </a:lnTo>
                  <a:lnTo>
                    <a:pt x="370374" y="302915"/>
                  </a:lnTo>
                  <a:lnTo>
                    <a:pt x="384314" y="292608"/>
                  </a:lnTo>
                  <a:lnTo>
                    <a:pt x="432549" y="292608"/>
                  </a:lnTo>
                  <a:lnTo>
                    <a:pt x="432549" y="270383"/>
                  </a:lnTo>
                  <a:lnTo>
                    <a:pt x="325818" y="270383"/>
                  </a:lnTo>
                  <a:lnTo>
                    <a:pt x="317339" y="269814"/>
                  </a:lnTo>
                  <a:lnTo>
                    <a:pt x="283008" y="250502"/>
                  </a:lnTo>
                  <a:lnTo>
                    <a:pt x="266645" y="209801"/>
                  </a:lnTo>
                  <a:lnTo>
                    <a:pt x="266166" y="199872"/>
                  </a:lnTo>
                  <a:lnTo>
                    <a:pt x="266654" y="189754"/>
                  </a:lnTo>
                  <a:lnTo>
                    <a:pt x="283251" y="149398"/>
                  </a:lnTo>
                  <a:lnTo>
                    <a:pt x="317500" y="130710"/>
                  </a:lnTo>
                  <a:lnTo>
                    <a:pt x="325818" y="130162"/>
                  </a:lnTo>
                  <a:lnTo>
                    <a:pt x="432549" y="130162"/>
                  </a:lnTo>
                  <a:lnTo>
                    <a:pt x="432549" y="106527"/>
                  </a:lnTo>
                  <a:lnTo>
                    <a:pt x="384365" y="106527"/>
                  </a:lnTo>
                  <a:lnTo>
                    <a:pt x="378074" y="101624"/>
                  </a:lnTo>
                  <a:lnTo>
                    <a:pt x="371297" y="97256"/>
                  </a:lnTo>
                  <a:lnTo>
                    <a:pt x="330637" y="84357"/>
                  </a:lnTo>
                  <a:lnTo>
                    <a:pt x="321424" y="83972"/>
                  </a:lnTo>
                  <a:close/>
                </a:path>
                <a:path w="805179" h="316864">
                  <a:moveTo>
                    <a:pt x="432549" y="292608"/>
                  </a:moveTo>
                  <a:lnTo>
                    <a:pt x="384314" y="292608"/>
                  </a:lnTo>
                  <a:lnTo>
                    <a:pt x="385152" y="297345"/>
                  </a:lnTo>
                  <a:lnTo>
                    <a:pt x="387261" y="301548"/>
                  </a:lnTo>
                  <a:lnTo>
                    <a:pt x="395147" y="310121"/>
                  </a:lnTo>
                  <a:lnTo>
                    <a:pt x="401015" y="312559"/>
                  </a:lnTo>
                  <a:lnTo>
                    <a:pt x="415137" y="312559"/>
                  </a:lnTo>
                  <a:lnTo>
                    <a:pt x="420903" y="310146"/>
                  </a:lnTo>
                  <a:lnTo>
                    <a:pt x="430199" y="300443"/>
                  </a:lnTo>
                  <a:lnTo>
                    <a:pt x="432549" y="294627"/>
                  </a:lnTo>
                  <a:lnTo>
                    <a:pt x="432549" y="292608"/>
                  </a:lnTo>
                  <a:close/>
                </a:path>
                <a:path w="805179" h="316864">
                  <a:moveTo>
                    <a:pt x="432549" y="130162"/>
                  </a:moveTo>
                  <a:lnTo>
                    <a:pt x="325818" y="130162"/>
                  </a:lnTo>
                  <a:lnTo>
                    <a:pt x="334305" y="130717"/>
                  </a:lnTo>
                  <a:lnTo>
                    <a:pt x="342277" y="132383"/>
                  </a:lnTo>
                  <a:lnTo>
                    <a:pt x="373645" y="156381"/>
                  </a:lnTo>
                  <a:lnTo>
                    <a:pt x="385584" y="199872"/>
                  </a:lnTo>
                  <a:lnTo>
                    <a:pt x="385089" y="209842"/>
                  </a:lnTo>
                  <a:lnTo>
                    <a:pt x="368639" y="250502"/>
                  </a:lnTo>
                  <a:lnTo>
                    <a:pt x="334305" y="269814"/>
                  </a:lnTo>
                  <a:lnTo>
                    <a:pt x="325818" y="270383"/>
                  </a:lnTo>
                  <a:lnTo>
                    <a:pt x="432549" y="270383"/>
                  </a:lnTo>
                  <a:lnTo>
                    <a:pt x="432549" y="130162"/>
                  </a:lnTo>
                  <a:close/>
                </a:path>
                <a:path w="805179" h="316864">
                  <a:moveTo>
                    <a:pt x="415074" y="87198"/>
                  </a:moveTo>
                  <a:lnTo>
                    <a:pt x="401078" y="87198"/>
                  </a:lnTo>
                  <a:lnTo>
                    <a:pt x="395211" y="89573"/>
                  </a:lnTo>
                  <a:lnTo>
                    <a:pt x="387311" y="97815"/>
                  </a:lnTo>
                  <a:lnTo>
                    <a:pt x="385216" y="101879"/>
                  </a:lnTo>
                  <a:lnTo>
                    <a:pt x="384365" y="106527"/>
                  </a:lnTo>
                  <a:lnTo>
                    <a:pt x="432549" y="106527"/>
                  </a:lnTo>
                  <a:lnTo>
                    <a:pt x="432549" y="104673"/>
                  </a:lnTo>
                  <a:lnTo>
                    <a:pt x="430199" y="98907"/>
                  </a:lnTo>
                  <a:lnTo>
                    <a:pt x="420827" y="89535"/>
                  </a:lnTo>
                  <a:lnTo>
                    <a:pt x="415074" y="87198"/>
                  </a:lnTo>
                  <a:close/>
                </a:path>
                <a:path w="805179" h="316864">
                  <a:moveTo>
                    <a:pt x="479869" y="239166"/>
                  </a:moveTo>
                  <a:lnTo>
                    <a:pt x="474891" y="240436"/>
                  </a:lnTo>
                  <a:lnTo>
                    <a:pt x="464210" y="247853"/>
                  </a:lnTo>
                  <a:lnTo>
                    <a:pt x="460794" y="253161"/>
                  </a:lnTo>
                  <a:lnTo>
                    <a:pt x="459879" y="265518"/>
                  </a:lnTo>
                  <a:lnTo>
                    <a:pt x="461479" y="271221"/>
                  </a:lnTo>
                  <a:lnTo>
                    <a:pt x="494164" y="302133"/>
                  </a:lnTo>
                  <a:lnTo>
                    <a:pt x="540432" y="315993"/>
                  </a:lnTo>
                  <a:lnTo>
                    <a:pt x="552221" y="316560"/>
                  </a:lnTo>
                  <a:lnTo>
                    <a:pt x="562662" y="316078"/>
                  </a:lnTo>
                  <a:lnTo>
                    <a:pt x="601107" y="304510"/>
                  </a:lnTo>
                  <a:lnTo>
                    <a:pt x="629794" y="273596"/>
                  </a:lnTo>
                  <a:lnTo>
                    <a:pt x="555155" y="273596"/>
                  </a:lnTo>
                  <a:lnTo>
                    <a:pt x="546279" y="273162"/>
                  </a:lnTo>
                  <a:lnTo>
                    <a:pt x="506146" y="253356"/>
                  </a:lnTo>
                  <a:lnTo>
                    <a:pt x="496366" y="242747"/>
                  </a:lnTo>
                  <a:lnTo>
                    <a:pt x="491261" y="240080"/>
                  </a:lnTo>
                  <a:lnTo>
                    <a:pt x="479869" y="239166"/>
                  </a:lnTo>
                  <a:close/>
                </a:path>
                <a:path w="805179" h="316864">
                  <a:moveTo>
                    <a:pt x="550164" y="83972"/>
                  </a:moveTo>
                  <a:lnTo>
                    <a:pt x="510336" y="91973"/>
                  </a:lnTo>
                  <a:lnTo>
                    <a:pt x="475835" y="123132"/>
                  </a:lnTo>
                  <a:lnTo>
                    <a:pt x="469602" y="152615"/>
                  </a:lnTo>
                  <a:lnTo>
                    <a:pt x="469971" y="159473"/>
                  </a:lnTo>
                  <a:lnTo>
                    <a:pt x="489943" y="196862"/>
                  </a:lnTo>
                  <a:lnTo>
                    <a:pt x="527034" y="216100"/>
                  </a:lnTo>
                  <a:lnTo>
                    <a:pt x="555548" y="224320"/>
                  </a:lnTo>
                  <a:lnTo>
                    <a:pt x="562902" y="226631"/>
                  </a:lnTo>
                  <a:lnTo>
                    <a:pt x="575919" y="231711"/>
                  </a:lnTo>
                  <a:lnTo>
                    <a:pt x="580796" y="234569"/>
                  </a:lnTo>
                  <a:lnTo>
                    <a:pt x="584047" y="237769"/>
                  </a:lnTo>
                  <a:lnTo>
                    <a:pt x="587375" y="240957"/>
                  </a:lnTo>
                  <a:lnTo>
                    <a:pt x="589038" y="245122"/>
                  </a:lnTo>
                  <a:lnTo>
                    <a:pt x="589038" y="255790"/>
                  </a:lnTo>
                  <a:lnTo>
                    <a:pt x="555155" y="273596"/>
                  </a:lnTo>
                  <a:lnTo>
                    <a:pt x="629794" y="273596"/>
                  </a:lnTo>
                  <a:lnTo>
                    <a:pt x="631821" y="268841"/>
                  </a:lnTo>
                  <a:lnTo>
                    <a:pt x="634066" y="259346"/>
                  </a:lnTo>
                  <a:lnTo>
                    <a:pt x="634822" y="249085"/>
                  </a:lnTo>
                  <a:lnTo>
                    <a:pt x="634414" y="240410"/>
                  </a:lnTo>
                  <a:lnTo>
                    <a:pt x="616094" y="202712"/>
                  </a:lnTo>
                  <a:lnTo>
                    <a:pt x="581274" y="184325"/>
                  </a:lnTo>
                  <a:lnTo>
                    <a:pt x="561886" y="178689"/>
                  </a:lnTo>
                  <a:lnTo>
                    <a:pt x="552843" y="176085"/>
                  </a:lnTo>
                  <a:lnTo>
                    <a:pt x="518820" y="158762"/>
                  </a:lnTo>
                  <a:lnTo>
                    <a:pt x="516877" y="144284"/>
                  </a:lnTo>
                  <a:lnTo>
                    <a:pt x="518299" y="140055"/>
                  </a:lnTo>
                  <a:lnTo>
                    <a:pt x="524040" y="133934"/>
                  </a:lnTo>
                  <a:lnTo>
                    <a:pt x="528002" y="131648"/>
                  </a:lnTo>
                  <a:lnTo>
                    <a:pt x="533082" y="130162"/>
                  </a:lnTo>
                  <a:lnTo>
                    <a:pt x="538162" y="128587"/>
                  </a:lnTo>
                  <a:lnTo>
                    <a:pt x="543471" y="127812"/>
                  </a:lnTo>
                  <a:lnTo>
                    <a:pt x="629860" y="127812"/>
                  </a:lnTo>
                  <a:lnTo>
                    <a:pt x="629653" y="124460"/>
                  </a:lnTo>
                  <a:lnTo>
                    <a:pt x="601362" y="96433"/>
                  </a:lnTo>
                  <a:lnTo>
                    <a:pt x="562546" y="84678"/>
                  </a:lnTo>
                  <a:lnTo>
                    <a:pt x="556288" y="84148"/>
                  </a:lnTo>
                  <a:lnTo>
                    <a:pt x="550164" y="83972"/>
                  </a:lnTo>
                  <a:close/>
                </a:path>
                <a:path w="805179" h="316864">
                  <a:moveTo>
                    <a:pt x="629860" y="127812"/>
                  </a:moveTo>
                  <a:lnTo>
                    <a:pt x="557987" y="127812"/>
                  </a:lnTo>
                  <a:lnTo>
                    <a:pt x="566115" y="129374"/>
                  </a:lnTo>
                  <a:lnTo>
                    <a:pt x="580694" y="135559"/>
                  </a:lnTo>
                  <a:lnTo>
                    <a:pt x="586822" y="140055"/>
                  </a:lnTo>
                  <a:lnTo>
                    <a:pt x="591667" y="145872"/>
                  </a:lnTo>
                  <a:lnTo>
                    <a:pt x="595642" y="149910"/>
                  </a:lnTo>
                  <a:lnTo>
                    <a:pt x="600456" y="152158"/>
                  </a:lnTo>
                  <a:lnTo>
                    <a:pt x="606120" y="152615"/>
                  </a:lnTo>
                  <a:lnTo>
                    <a:pt x="611784" y="153009"/>
                  </a:lnTo>
                  <a:lnTo>
                    <a:pt x="616991" y="151472"/>
                  </a:lnTo>
                  <a:lnTo>
                    <a:pt x="621741" y="148031"/>
                  </a:lnTo>
                  <a:lnTo>
                    <a:pt x="627735" y="142887"/>
                  </a:lnTo>
                  <a:lnTo>
                    <a:pt x="630504" y="137160"/>
                  </a:lnTo>
                  <a:lnTo>
                    <a:pt x="629860" y="127812"/>
                  </a:lnTo>
                  <a:close/>
                </a:path>
                <a:path w="805179" h="316864">
                  <a:moveTo>
                    <a:pt x="696569" y="20802"/>
                  </a:moveTo>
                  <a:lnTo>
                    <a:pt x="679831" y="20802"/>
                  </a:lnTo>
                  <a:lnTo>
                    <a:pt x="673036" y="22847"/>
                  </a:lnTo>
                  <a:lnTo>
                    <a:pt x="667637" y="27038"/>
                  </a:lnTo>
                  <a:lnTo>
                    <a:pt x="662482" y="30988"/>
                  </a:lnTo>
                  <a:lnTo>
                    <a:pt x="659853" y="37172"/>
                  </a:lnTo>
                  <a:lnTo>
                    <a:pt x="659879" y="59334"/>
                  </a:lnTo>
                  <a:lnTo>
                    <a:pt x="662330" y="65455"/>
                  </a:lnTo>
                  <a:lnTo>
                    <a:pt x="667270" y="69621"/>
                  </a:lnTo>
                  <a:lnTo>
                    <a:pt x="672223" y="73723"/>
                  </a:lnTo>
                  <a:lnTo>
                    <a:pt x="679056" y="75768"/>
                  </a:lnTo>
                  <a:lnTo>
                    <a:pt x="696112" y="75768"/>
                  </a:lnTo>
                  <a:lnTo>
                    <a:pt x="702818" y="73723"/>
                  </a:lnTo>
                  <a:lnTo>
                    <a:pt x="713028" y="65519"/>
                  </a:lnTo>
                  <a:lnTo>
                    <a:pt x="715606" y="59334"/>
                  </a:lnTo>
                  <a:lnTo>
                    <a:pt x="715555" y="37172"/>
                  </a:lnTo>
                  <a:lnTo>
                    <a:pt x="713130" y="31140"/>
                  </a:lnTo>
                  <a:lnTo>
                    <a:pt x="708084" y="26949"/>
                  </a:lnTo>
                  <a:lnTo>
                    <a:pt x="703237" y="22885"/>
                  </a:lnTo>
                  <a:lnTo>
                    <a:pt x="696569" y="20802"/>
                  </a:lnTo>
                  <a:close/>
                </a:path>
                <a:path w="805179" h="316864">
                  <a:moveTo>
                    <a:pt x="694550" y="86029"/>
                  </a:moveTo>
                  <a:lnTo>
                    <a:pt x="680935" y="86029"/>
                  </a:lnTo>
                  <a:lnTo>
                    <a:pt x="675182" y="88366"/>
                  </a:lnTo>
                  <a:lnTo>
                    <a:pt x="665810" y="97739"/>
                  </a:lnTo>
                  <a:lnTo>
                    <a:pt x="663460" y="103466"/>
                  </a:lnTo>
                  <a:lnTo>
                    <a:pt x="663485" y="294627"/>
                  </a:lnTo>
                  <a:lnTo>
                    <a:pt x="665708" y="300355"/>
                  </a:lnTo>
                  <a:lnTo>
                    <a:pt x="674700" y="310121"/>
                  </a:lnTo>
                  <a:lnTo>
                    <a:pt x="680554" y="312559"/>
                  </a:lnTo>
                  <a:lnTo>
                    <a:pt x="694613" y="312559"/>
                  </a:lnTo>
                  <a:lnTo>
                    <a:pt x="700341" y="310146"/>
                  </a:lnTo>
                  <a:lnTo>
                    <a:pt x="709650" y="300443"/>
                  </a:lnTo>
                  <a:lnTo>
                    <a:pt x="712000" y="294627"/>
                  </a:lnTo>
                  <a:lnTo>
                    <a:pt x="712000" y="103466"/>
                  </a:lnTo>
                  <a:lnTo>
                    <a:pt x="709650" y="97739"/>
                  </a:lnTo>
                  <a:lnTo>
                    <a:pt x="700278" y="88366"/>
                  </a:lnTo>
                  <a:lnTo>
                    <a:pt x="694550" y="86029"/>
                  </a:lnTo>
                  <a:close/>
                </a:path>
                <a:path w="805179" h="316864">
                  <a:moveTo>
                    <a:pt x="787641" y="0"/>
                  </a:moveTo>
                  <a:lnTo>
                    <a:pt x="773709" y="0"/>
                  </a:lnTo>
                  <a:lnTo>
                    <a:pt x="767956" y="2336"/>
                  </a:lnTo>
                  <a:lnTo>
                    <a:pt x="758583" y="11709"/>
                  </a:lnTo>
                  <a:lnTo>
                    <a:pt x="756234" y="17475"/>
                  </a:lnTo>
                  <a:lnTo>
                    <a:pt x="756283" y="294690"/>
                  </a:lnTo>
                  <a:lnTo>
                    <a:pt x="758482" y="300355"/>
                  </a:lnTo>
                  <a:lnTo>
                    <a:pt x="767461" y="310121"/>
                  </a:lnTo>
                  <a:lnTo>
                    <a:pt x="773188" y="312559"/>
                  </a:lnTo>
                  <a:lnTo>
                    <a:pt x="786930" y="312559"/>
                  </a:lnTo>
                  <a:lnTo>
                    <a:pt x="792721" y="310146"/>
                  </a:lnTo>
                  <a:lnTo>
                    <a:pt x="797534" y="305333"/>
                  </a:lnTo>
                  <a:lnTo>
                    <a:pt x="802424" y="300520"/>
                  </a:lnTo>
                  <a:lnTo>
                    <a:pt x="804862" y="294690"/>
                  </a:lnTo>
                  <a:lnTo>
                    <a:pt x="804837" y="17475"/>
                  </a:lnTo>
                  <a:lnTo>
                    <a:pt x="802576" y="11811"/>
                  </a:lnTo>
                  <a:lnTo>
                    <a:pt x="798029" y="7124"/>
                  </a:lnTo>
                  <a:lnTo>
                    <a:pt x="793470" y="2374"/>
                  </a:lnTo>
                  <a:lnTo>
                    <a:pt x="787641" y="0"/>
                  </a:lnTo>
                  <a:close/>
                </a:path>
              </a:pathLst>
            </a:custGeom>
            <a:solidFill>
              <a:srgbClr val="B75442"/>
            </a:solidFill>
          </p:spPr>
          <p:txBody>
            <a:bodyPr wrap="square" lIns="0" tIns="0" rIns="0" bIns="0" rtlCol="0"/>
            <a:lstStyle/>
            <a:p>
              <a:endParaRPr/>
            </a:p>
          </p:txBody>
        </p:sp>
      </p:grpSp>
      <p:sp>
        <p:nvSpPr>
          <p:cNvPr id="11" name="object 11"/>
          <p:cNvSpPr txBox="1"/>
          <p:nvPr/>
        </p:nvSpPr>
        <p:spPr>
          <a:xfrm>
            <a:off x="702497" y="2445004"/>
            <a:ext cx="9096375" cy="5095875"/>
          </a:xfrm>
          <a:prstGeom prst="rect">
            <a:avLst/>
          </a:prstGeom>
        </p:spPr>
        <p:txBody>
          <a:bodyPr vert="horz" wrap="square" lIns="0" tIns="222885" rIns="0" bIns="0" rtlCol="0">
            <a:spAutoFit/>
          </a:bodyPr>
          <a:lstStyle/>
          <a:p>
            <a:pPr marL="478790" marR="659130" algn="ctr">
              <a:lnSpc>
                <a:spcPct val="100099"/>
              </a:lnSpc>
              <a:spcBef>
                <a:spcPts val="1755"/>
              </a:spcBef>
            </a:pPr>
            <a:r>
              <a:rPr sz="3150" spc="95" dirty="0">
                <a:solidFill>
                  <a:srgbClr val="B75442"/>
                </a:solidFill>
                <a:latin typeface="Tahoma"/>
                <a:cs typeface="Tahoma"/>
              </a:rPr>
              <a:t>Melalui </a:t>
            </a:r>
            <a:r>
              <a:rPr sz="3150" spc="185" dirty="0">
                <a:solidFill>
                  <a:srgbClr val="B75442"/>
                </a:solidFill>
                <a:latin typeface="Tahoma"/>
                <a:cs typeface="Tahoma"/>
              </a:rPr>
              <a:t>beberapa </a:t>
            </a:r>
            <a:r>
              <a:rPr sz="3150" spc="75" dirty="0">
                <a:solidFill>
                  <a:srgbClr val="B75442"/>
                </a:solidFill>
                <a:latin typeface="Tahoma"/>
                <a:cs typeface="Tahoma"/>
              </a:rPr>
              <a:t>studi </a:t>
            </a:r>
            <a:r>
              <a:rPr sz="3150" spc="60" dirty="0">
                <a:solidFill>
                  <a:srgbClr val="B75442"/>
                </a:solidFill>
                <a:latin typeface="Tahoma"/>
                <a:cs typeface="Tahoma"/>
              </a:rPr>
              <a:t>kasus, </a:t>
            </a:r>
            <a:r>
              <a:rPr sz="3150" spc="120" dirty="0">
                <a:solidFill>
                  <a:srgbClr val="B75442"/>
                </a:solidFill>
                <a:latin typeface="Tahoma"/>
                <a:cs typeface="Tahoma"/>
              </a:rPr>
              <a:t>kita </a:t>
            </a:r>
            <a:r>
              <a:rPr sz="3150" spc="200" dirty="0">
                <a:solidFill>
                  <a:srgbClr val="B75442"/>
                </a:solidFill>
                <a:latin typeface="Tahoma"/>
                <a:cs typeface="Tahoma"/>
              </a:rPr>
              <a:t>dapat </a:t>
            </a:r>
            <a:r>
              <a:rPr sz="3150" spc="204" dirty="0">
                <a:solidFill>
                  <a:srgbClr val="B75442"/>
                </a:solidFill>
                <a:latin typeface="Tahoma"/>
                <a:cs typeface="Tahoma"/>
              </a:rPr>
              <a:t> </a:t>
            </a:r>
            <a:r>
              <a:rPr sz="3150" spc="110" dirty="0">
                <a:solidFill>
                  <a:srgbClr val="B75442"/>
                </a:solidFill>
                <a:latin typeface="Tahoma"/>
                <a:cs typeface="Tahoma"/>
              </a:rPr>
              <a:t>melihat </a:t>
            </a:r>
            <a:r>
              <a:rPr sz="3150" spc="200" dirty="0">
                <a:solidFill>
                  <a:srgbClr val="B75442"/>
                </a:solidFill>
                <a:latin typeface="Tahoma"/>
                <a:cs typeface="Tahoma"/>
              </a:rPr>
              <a:t>bagaimana </a:t>
            </a:r>
            <a:r>
              <a:rPr sz="3150" spc="135" dirty="0">
                <a:solidFill>
                  <a:srgbClr val="B75442"/>
                </a:solidFill>
                <a:latin typeface="Tahoma"/>
                <a:cs typeface="Tahoma"/>
              </a:rPr>
              <a:t>fenomenologi </a:t>
            </a:r>
            <a:r>
              <a:rPr sz="3150" spc="140" dirty="0">
                <a:solidFill>
                  <a:srgbClr val="B75442"/>
                </a:solidFill>
                <a:latin typeface="Tahoma"/>
                <a:cs typeface="Tahoma"/>
              </a:rPr>
              <a:t> </a:t>
            </a:r>
            <a:r>
              <a:rPr sz="3150" spc="114" dirty="0">
                <a:solidFill>
                  <a:srgbClr val="B75442"/>
                </a:solidFill>
                <a:latin typeface="Tahoma"/>
                <a:cs typeface="Tahoma"/>
              </a:rPr>
              <a:t>relasional </a:t>
            </a:r>
            <a:r>
              <a:rPr sz="3150" spc="150" dirty="0">
                <a:solidFill>
                  <a:srgbClr val="B75442"/>
                </a:solidFill>
                <a:latin typeface="Tahoma"/>
                <a:cs typeface="Tahoma"/>
              </a:rPr>
              <a:t>berperan </a:t>
            </a:r>
            <a:r>
              <a:rPr sz="3150" spc="200" dirty="0">
                <a:solidFill>
                  <a:srgbClr val="B75442"/>
                </a:solidFill>
                <a:latin typeface="Tahoma"/>
                <a:cs typeface="Tahoma"/>
              </a:rPr>
              <a:t>dalam </a:t>
            </a:r>
            <a:r>
              <a:rPr sz="3150" spc="120" dirty="0">
                <a:latin typeface="Tahoma"/>
                <a:cs typeface="Tahoma"/>
              </a:rPr>
              <a:t>keberhasilan </a:t>
            </a:r>
            <a:r>
              <a:rPr sz="3150" spc="125" dirty="0">
                <a:latin typeface="Tahoma"/>
                <a:cs typeface="Tahoma"/>
              </a:rPr>
              <a:t> </a:t>
            </a:r>
            <a:r>
              <a:rPr sz="3150" spc="95" dirty="0">
                <a:solidFill>
                  <a:srgbClr val="B75442"/>
                </a:solidFill>
                <a:latin typeface="Tahoma"/>
                <a:cs typeface="Tahoma"/>
              </a:rPr>
              <a:t>kepemimpinan. </a:t>
            </a:r>
            <a:r>
              <a:rPr sz="3150" spc="125" dirty="0">
                <a:solidFill>
                  <a:srgbClr val="B75442"/>
                </a:solidFill>
                <a:latin typeface="Tahoma"/>
                <a:cs typeface="Tahoma"/>
              </a:rPr>
              <a:t>Contoh-contoh </a:t>
            </a:r>
            <a:r>
              <a:rPr sz="3150" spc="5" dirty="0">
                <a:solidFill>
                  <a:srgbClr val="B75442"/>
                </a:solidFill>
                <a:latin typeface="Tahoma"/>
                <a:cs typeface="Tahoma"/>
              </a:rPr>
              <a:t>ini </a:t>
            </a:r>
            <a:r>
              <a:rPr sz="3150" spc="10" dirty="0">
                <a:solidFill>
                  <a:srgbClr val="B75442"/>
                </a:solidFill>
                <a:latin typeface="Tahoma"/>
                <a:cs typeface="Tahoma"/>
              </a:rPr>
              <a:t> </a:t>
            </a:r>
            <a:r>
              <a:rPr sz="3150" spc="110" dirty="0">
                <a:solidFill>
                  <a:srgbClr val="B75442"/>
                </a:solidFill>
                <a:latin typeface="Tahoma"/>
                <a:cs typeface="Tahoma"/>
              </a:rPr>
              <a:t>menunjukkan</a:t>
            </a:r>
            <a:r>
              <a:rPr sz="3150" spc="-125" dirty="0">
                <a:solidFill>
                  <a:srgbClr val="B75442"/>
                </a:solidFill>
                <a:latin typeface="Tahoma"/>
                <a:cs typeface="Tahoma"/>
              </a:rPr>
              <a:t> </a:t>
            </a:r>
            <a:r>
              <a:rPr sz="3150" spc="165" dirty="0">
                <a:solidFill>
                  <a:srgbClr val="B75442"/>
                </a:solidFill>
                <a:latin typeface="Tahoma"/>
                <a:cs typeface="Tahoma"/>
              </a:rPr>
              <a:t>bahwa</a:t>
            </a:r>
            <a:r>
              <a:rPr sz="3150" spc="-120" dirty="0">
                <a:solidFill>
                  <a:srgbClr val="B75442"/>
                </a:solidFill>
                <a:latin typeface="Tahoma"/>
                <a:cs typeface="Tahoma"/>
              </a:rPr>
              <a:t> </a:t>
            </a:r>
            <a:r>
              <a:rPr sz="3150" spc="120" dirty="0">
                <a:latin typeface="Tahoma"/>
                <a:cs typeface="Tahoma"/>
              </a:rPr>
              <a:t>hubungan</a:t>
            </a:r>
            <a:r>
              <a:rPr sz="3150" spc="-120" dirty="0">
                <a:latin typeface="Tahoma"/>
                <a:cs typeface="Tahoma"/>
              </a:rPr>
              <a:t> </a:t>
            </a:r>
            <a:r>
              <a:rPr sz="3150" spc="204" dirty="0">
                <a:solidFill>
                  <a:srgbClr val="B75442"/>
                </a:solidFill>
                <a:latin typeface="Tahoma"/>
                <a:cs typeface="Tahoma"/>
              </a:rPr>
              <a:t>yang</a:t>
            </a:r>
            <a:r>
              <a:rPr sz="3150" spc="-125" dirty="0">
                <a:solidFill>
                  <a:srgbClr val="B75442"/>
                </a:solidFill>
                <a:latin typeface="Tahoma"/>
                <a:cs typeface="Tahoma"/>
              </a:rPr>
              <a:t> </a:t>
            </a:r>
            <a:r>
              <a:rPr sz="3150" spc="135" dirty="0">
                <a:solidFill>
                  <a:srgbClr val="B75442"/>
                </a:solidFill>
                <a:latin typeface="Tahoma"/>
                <a:cs typeface="Tahoma"/>
              </a:rPr>
              <a:t>kuat </a:t>
            </a:r>
            <a:r>
              <a:rPr sz="3150" spc="-969" dirty="0">
                <a:solidFill>
                  <a:srgbClr val="B75442"/>
                </a:solidFill>
                <a:latin typeface="Tahoma"/>
                <a:cs typeface="Tahoma"/>
              </a:rPr>
              <a:t> </a:t>
            </a:r>
            <a:r>
              <a:rPr sz="3150" spc="180" dirty="0">
                <a:solidFill>
                  <a:srgbClr val="B75442"/>
                </a:solidFill>
                <a:latin typeface="Tahoma"/>
                <a:cs typeface="Tahoma"/>
              </a:rPr>
              <a:t>antara </a:t>
            </a:r>
            <a:r>
              <a:rPr sz="3150" spc="125" dirty="0">
                <a:solidFill>
                  <a:srgbClr val="B75442"/>
                </a:solidFill>
                <a:latin typeface="Tahoma"/>
                <a:cs typeface="Tahoma"/>
              </a:rPr>
              <a:t>pemimpin </a:t>
            </a:r>
            <a:r>
              <a:rPr sz="3150" spc="180" dirty="0">
                <a:solidFill>
                  <a:srgbClr val="B75442"/>
                </a:solidFill>
                <a:latin typeface="Tahoma"/>
                <a:cs typeface="Tahoma"/>
              </a:rPr>
              <a:t>dan </a:t>
            </a:r>
            <a:r>
              <a:rPr sz="3150" spc="110" dirty="0">
                <a:solidFill>
                  <a:srgbClr val="B75442"/>
                </a:solidFill>
                <a:latin typeface="Tahoma"/>
                <a:cs typeface="Tahoma"/>
              </a:rPr>
              <a:t>pengikut </a:t>
            </a:r>
            <a:r>
              <a:rPr sz="3150" spc="200" dirty="0">
                <a:solidFill>
                  <a:srgbClr val="B75442"/>
                </a:solidFill>
                <a:latin typeface="Tahoma"/>
                <a:cs typeface="Tahoma"/>
              </a:rPr>
              <a:t>dapat </a:t>
            </a:r>
            <a:r>
              <a:rPr sz="3150" spc="204" dirty="0">
                <a:solidFill>
                  <a:srgbClr val="B75442"/>
                </a:solidFill>
                <a:latin typeface="Tahoma"/>
                <a:cs typeface="Tahoma"/>
              </a:rPr>
              <a:t> </a:t>
            </a:r>
            <a:r>
              <a:rPr sz="3150" spc="130" dirty="0">
                <a:solidFill>
                  <a:srgbClr val="B75442"/>
                </a:solidFill>
                <a:latin typeface="Tahoma"/>
                <a:cs typeface="Tahoma"/>
              </a:rPr>
              <a:t>menghasilkan </a:t>
            </a:r>
            <a:r>
              <a:rPr sz="3150" spc="80" dirty="0">
                <a:latin typeface="Tahoma"/>
                <a:cs typeface="Tahoma"/>
              </a:rPr>
              <a:t>hasil </a:t>
            </a:r>
            <a:r>
              <a:rPr sz="3150" spc="204" dirty="0">
                <a:solidFill>
                  <a:srgbClr val="B75442"/>
                </a:solidFill>
                <a:latin typeface="Tahoma"/>
                <a:cs typeface="Tahoma"/>
              </a:rPr>
              <a:t>yang </a:t>
            </a:r>
            <a:r>
              <a:rPr sz="3150" spc="100" dirty="0">
                <a:solidFill>
                  <a:srgbClr val="B75442"/>
                </a:solidFill>
                <a:latin typeface="Tahoma"/>
                <a:cs typeface="Tahoma"/>
              </a:rPr>
              <a:t>positif </a:t>
            </a:r>
            <a:r>
              <a:rPr sz="3150" spc="165" dirty="0">
                <a:solidFill>
                  <a:srgbClr val="B75442"/>
                </a:solidFill>
                <a:latin typeface="Tahoma"/>
                <a:cs typeface="Tahoma"/>
              </a:rPr>
              <a:t>bagi </a:t>
            </a:r>
            <a:r>
              <a:rPr sz="3150" spc="170" dirty="0">
                <a:solidFill>
                  <a:srgbClr val="B75442"/>
                </a:solidFill>
                <a:latin typeface="Tahoma"/>
                <a:cs typeface="Tahoma"/>
              </a:rPr>
              <a:t> </a:t>
            </a:r>
            <a:r>
              <a:rPr sz="3150" spc="85" dirty="0">
                <a:solidFill>
                  <a:srgbClr val="B75442"/>
                </a:solidFill>
                <a:latin typeface="Tahoma"/>
                <a:cs typeface="Tahoma"/>
              </a:rPr>
              <a:t>organisasi.</a:t>
            </a:r>
            <a:endParaRPr sz="3150">
              <a:latin typeface="Tahoma"/>
              <a:cs typeface="Tahom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001" y="0"/>
            <a:ext cx="18259425" cy="352425"/>
          </a:xfrm>
          <a:custGeom>
            <a:avLst/>
            <a:gdLst/>
            <a:ahLst/>
            <a:cxnLst/>
            <a:rect l="l" t="t" r="r" b="b"/>
            <a:pathLst>
              <a:path w="18259425" h="352425">
                <a:moveTo>
                  <a:pt x="18259425" y="0"/>
                </a:moveTo>
                <a:lnTo>
                  <a:pt x="0" y="0"/>
                </a:lnTo>
                <a:lnTo>
                  <a:pt x="0" y="352425"/>
                </a:lnTo>
                <a:lnTo>
                  <a:pt x="18259425" y="352425"/>
                </a:lnTo>
                <a:lnTo>
                  <a:pt x="18259425" y="0"/>
                </a:lnTo>
                <a:close/>
              </a:path>
            </a:pathLst>
          </a:custGeom>
          <a:solidFill>
            <a:srgbClr val="DB7563"/>
          </a:solidFill>
        </p:spPr>
        <p:txBody>
          <a:bodyPr wrap="square" lIns="0" tIns="0" rIns="0" bIns="0" rtlCol="0"/>
          <a:lstStyle/>
          <a:p>
            <a:endParaRPr/>
          </a:p>
        </p:txBody>
      </p:sp>
      <p:sp>
        <p:nvSpPr>
          <p:cNvPr id="3" name="object 3"/>
          <p:cNvSpPr/>
          <p:nvPr/>
        </p:nvSpPr>
        <p:spPr>
          <a:xfrm>
            <a:off x="0" y="8852503"/>
            <a:ext cx="352425" cy="1435735"/>
          </a:xfrm>
          <a:custGeom>
            <a:avLst/>
            <a:gdLst/>
            <a:ahLst/>
            <a:cxnLst/>
            <a:rect l="l" t="t" r="r" b="b"/>
            <a:pathLst>
              <a:path w="352425" h="1435734">
                <a:moveTo>
                  <a:pt x="0" y="1435258"/>
                </a:moveTo>
                <a:lnTo>
                  <a:pt x="352425" y="1435258"/>
                </a:lnTo>
                <a:lnTo>
                  <a:pt x="352425" y="0"/>
                </a:lnTo>
                <a:lnTo>
                  <a:pt x="0" y="0"/>
                </a:lnTo>
                <a:lnTo>
                  <a:pt x="0" y="1435258"/>
                </a:lnTo>
                <a:close/>
              </a:path>
            </a:pathLst>
          </a:custGeom>
          <a:solidFill>
            <a:srgbClr val="DB7563"/>
          </a:solidFill>
        </p:spPr>
        <p:txBody>
          <a:bodyPr wrap="square" lIns="0" tIns="0" rIns="0" bIns="0" rtlCol="0"/>
          <a:lstStyle/>
          <a:p>
            <a:endParaRPr/>
          </a:p>
        </p:txBody>
      </p:sp>
      <p:sp>
        <p:nvSpPr>
          <p:cNvPr id="4" name="object 4"/>
          <p:cNvSpPr/>
          <p:nvPr/>
        </p:nvSpPr>
        <p:spPr>
          <a:xfrm>
            <a:off x="17940021" y="8852507"/>
            <a:ext cx="348615" cy="1435100"/>
          </a:xfrm>
          <a:custGeom>
            <a:avLst/>
            <a:gdLst/>
            <a:ahLst/>
            <a:cxnLst/>
            <a:rect l="l" t="t" r="r" b="b"/>
            <a:pathLst>
              <a:path w="348615" h="1435100">
                <a:moveTo>
                  <a:pt x="0" y="0"/>
                </a:moveTo>
                <a:lnTo>
                  <a:pt x="0" y="1434490"/>
                </a:lnTo>
                <a:lnTo>
                  <a:pt x="347998" y="1434490"/>
                </a:lnTo>
                <a:lnTo>
                  <a:pt x="347998" y="0"/>
                </a:lnTo>
                <a:lnTo>
                  <a:pt x="0" y="0"/>
                </a:lnTo>
                <a:close/>
              </a:path>
            </a:pathLst>
          </a:custGeom>
          <a:solidFill>
            <a:srgbClr val="DB7563"/>
          </a:solidFill>
        </p:spPr>
        <p:txBody>
          <a:bodyPr wrap="square" lIns="0" tIns="0" rIns="0" bIns="0" rtlCol="0"/>
          <a:lstStyle/>
          <a:p>
            <a:endParaRPr/>
          </a:p>
        </p:txBody>
      </p:sp>
      <p:sp>
        <p:nvSpPr>
          <p:cNvPr id="5" name="object 5"/>
          <p:cNvSpPr txBox="1">
            <a:spLocks noGrp="1"/>
          </p:cNvSpPr>
          <p:nvPr>
            <p:ph type="title"/>
          </p:nvPr>
        </p:nvSpPr>
        <p:spPr>
          <a:xfrm>
            <a:off x="6854113" y="2546375"/>
            <a:ext cx="4571365" cy="825500"/>
          </a:xfrm>
          <a:prstGeom prst="rect">
            <a:avLst/>
          </a:prstGeom>
        </p:spPr>
        <p:txBody>
          <a:bodyPr vert="horz" wrap="square" lIns="0" tIns="12700" rIns="0" bIns="0" rtlCol="0">
            <a:spAutoFit/>
          </a:bodyPr>
          <a:lstStyle/>
          <a:p>
            <a:pPr marL="12700">
              <a:lnSpc>
                <a:spcPct val="100000"/>
              </a:lnSpc>
              <a:spcBef>
                <a:spcPts val="100"/>
              </a:spcBef>
            </a:pPr>
            <a:r>
              <a:rPr sz="5250" spc="509" dirty="0">
                <a:solidFill>
                  <a:srgbClr val="B75442"/>
                </a:solidFill>
                <a:latin typeface="Trebuchet MS"/>
                <a:cs typeface="Trebuchet MS"/>
              </a:rPr>
              <a:t>KESIMPULAN</a:t>
            </a:r>
            <a:endParaRPr sz="5250">
              <a:latin typeface="Trebuchet MS"/>
              <a:cs typeface="Trebuchet MS"/>
            </a:endParaRPr>
          </a:p>
        </p:txBody>
      </p:sp>
      <p:pic>
        <p:nvPicPr>
          <p:cNvPr id="6" name="object 6"/>
          <p:cNvPicPr/>
          <p:nvPr/>
        </p:nvPicPr>
        <p:blipFill>
          <a:blip r:embed="rId2" cstate="print"/>
          <a:stretch>
            <a:fillRect/>
          </a:stretch>
        </p:blipFill>
        <p:spPr>
          <a:xfrm>
            <a:off x="11820144" y="4430306"/>
            <a:ext cx="1362583" cy="276987"/>
          </a:xfrm>
          <a:prstGeom prst="rect">
            <a:avLst/>
          </a:prstGeom>
        </p:spPr>
      </p:pic>
      <p:pic>
        <p:nvPicPr>
          <p:cNvPr id="7" name="object 7"/>
          <p:cNvPicPr/>
          <p:nvPr/>
        </p:nvPicPr>
        <p:blipFill>
          <a:blip r:embed="rId3" cstate="print"/>
          <a:stretch>
            <a:fillRect/>
          </a:stretch>
        </p:blipFill>
        <p:spPr>
          <a:xfrm>
            <a:off x="12984607" y="4867605"/>
            <a:ext cx="1592961" cy="325259"/>
          </a:xfrm>
          <a:prstGeom prst="rect">
            <a:avLst/>
          </a:prstGeom>
        </p:spPr>
      </p:pic>
      <p:sp>
        <p:nvSpPr>
          <p:cNvPr id="8" name="object 8"/>
          <p:cNvSpPr txBox="1"/>
          <p:nvPr/>
        </p:nvSpPr>
        <p:spPr>
          <a:xfrm>
            <a:off x="3687711" y="3922039"/>
            <a:ext cx="10914380" cy="2122170"/>
          </a:xfrm>
          <a:prstGeom prst="rect">
            <a:avLst/>
          </a:prstGeom>
        </p:spPr>
        <p:txBody>
          <a:bodyPr vert="horz" wrap="square" lIns="0" tIns="13335" rIns="0" bIns="0" rtlCol="0">
            <a:spAutoFit/>
          </a:bodyPr>
          <a:lstStyle/>
          <a:p>
            <a:pPr marL="194310" marR="186690" algn="ctr">
              <a:lnSpc>
                <a:spcPct val="100000"/>
              </a:lnSpc>
              <a:spcBef>
                <a:spcPts val="105"/>
              </a:spcBef>
            </a:pPr>
            <a:r>
              <a:rPr sz="2750" spc="75" dirty="0">
                <a:solidFill>
                  <a:srgbClr val="434343"/>
                </a:solidFill>
                <a:latin typeface="Tahoma"/>
                <a:cs typeface="Tahoma"/>
              </a:rPr>
              <a:t>Menelusuri</a:t>
            </a:r>
            <a:r>
              <a:rPr sz="2750" spc="-105" dirty="0">
                <a:solidFill>
                  <a:srgbClr val="434343"/>
                </a:solidFill>
                <a:latin typeface="Tahoma"/>
                <a:cs typeface="Tahoma"/>
              </a:rPr>
              <a:t> </a:t>
            </a:r>
            <a:r>
              <a:rPr sz="2750" spc="85" dirty="0">
                <a:solidFill>
                  <a:srgbClr val="434343"/>
                </a:solidFill>
                <a:latin typeface="Tahoma"/>
                <a:cs typeface="Tahoma"/>
              </a:rPr>
              <a:t>jejak</a:t>
            </a:r>
            <a:r>
              <a:rPr sz="2750" spc="-100" dirty="0">
                <a:solidFill>
                  <a:srgbClr val="434343"/>
                </a:solidFill>
                <a:latin typeface="Tahoma"/>
                <a:cs typeface="Tahoma"/>
              </a:rPr>
              <a:t> </a:t>
            </a:r>
            <a:r>
              <a:rPr sz="2750" spc="114" dirty="0">
                <a:solidFill>
                  <a:srgbClr val="434343"/>
                </a:solidFill>
                <a:latin typeface="Tahoma"/>
                <a:cs typeface="Tahoma"/>
              </a:rPr>
              <a:t>kepemimpinan</a:t>
            </a:r>
            <a:r>
              <a:rPr sz="2750" spc="-100" dirty="0">
                <a:solidFill>
                  <a:srgbClr val="434343"/>
                </a:solidFill>
                <a:latin typeface="Tahoma"/>
                <a:cs typeface="Tahoma"/>
              </a:rPr>
              <a:t> </a:t>
            </a:r>
            <a:r>
              <a:rPr sz="2750" spc="95" dirty="0">
                <a:solidFill>
                  <a:srgbClr val="434343"/>
                </a:solidFill>
                <a:latin typeface="Tahoma"/>
                <a:cs typeface="Tahoma"/>
              </a:rPr>
              <a:t>melalui</a:t>
            </a:r>
            <a:r>
              <a:rPr sz="2750" spc="-105" dirty="0">
                <a:solidFill>
                  <a:srgbClr val="434343"/>
                </a:solidFill>
                <a:latin typeface="Tahoma"/>
                <a:cs typeface="Tahoma"/>
              </a:rPr>
              <a:t> </a:t>
            </a:r>
            <a:r>
              <a:rPr sz="2750" spc="120" dirty="0">
                <a:solidFill>
                  <a:srgbClr val="434343"/>
                </a:solidFill>
                <a:latin typeface="Tahoma"/>
                <a:cs typeface="Tahoma"/>
              </a:rPr>
              <a:t>fenomenologi</a:t>
            </a:r>
            <a:r>
              <a:rPr sz="2750" spc="-100" dirty="0">
                <a:solidFill>
                  <a:srgbClr val="434343"/>
                </a:solidFill>
                <a:latin typeface="Tahoma"/>
                <a:cs typeface="Tahoma"/>
              </a:rPr>
              <a:t> </a:t>
            </a:r>
            <a:r>
              <a:rPr sz="2750" spc="100" dirty="0">
                <a:solidFill>
                  <a:srgbClr val="434343"/>
                </a:solidFill>
                <a:latin typeface="Tahoma"/>
                <a:cs typeface="Tahoma"/>
              </a:rPr>
              <a:t>relasional </a:t>
            </a:r>
            <a:r>
              <a:rPr sz="2750" spc="-844" dirty="0">
                <a:solidFill>
                  <a:srgbClr val="434343"/>
                </a:solidFill>
                <a:latin typeface="Tahoma"/>
                <a:cs typeface="Tahoma"/>
              </a:rPr>
              <a:t> </a:t>
            </a:r>
            <a:r>
              <a:rPr sz="2750" spc="135" dirty="0">
                <a:solidFill>
                  <a:srgbClr val="434343"/>
                </a:solidFill>
                <a:latin typeface="Tahoma"/>
                <a:cs typeface="Tahoma"/>
              </a:rPr>
              <a:t>memberikan</a:t>
            </a:r>
            <a:r>
              <a:rPr sz="2750" spc="-105" dirty="0">
                <a:solidFill>
                  <a:srgbClr val="434343"/>
                </a:solidFill>
                <a:latin typeface="Tahoma"/>
                <a:cs typeface="Tahoma"/>
              </a:rPr>
              <a:t> </a:t>
            </a:r>
            <a:r>
              <a:rPr sz="2750" spc="140" dirty="0">
                <a:solidFill>
                  <a:srgbClr val="434343"/>
                </a:solidFill>
                <a:latin typeface="Tahoma"/>
                <a:cs typeface="Tahoma"/>
              </a:rPr>
              <a:t>wawasan</a:t>
            </a:r>
            <a:r>
              <a:rPr sz="2750" spc="-105" dirty="0">
                <a:solidFill>
                  <a:srgbClr val="434343"/>
                </a:solidFill>
                <a:latin typeface="Tahoma"/>
                <a:cs typeface="Tahoma"/>
              </a:rPr>
              <a:t> </a:t>
            </a:r>
            <a:r>
              <a:rPr sz="2750" spc="180" dirty="0">
                <a:solidFill>
                  <a:srgbClr val="434343"/>
                </a:solidFill>
                <a:latin typeface="Tahoma"/>
                <a:cs typeface="Tahoma"/>
              </a:rPr>
              <a:t>yang</a:t>
            </a:r>
            <a:r>
              <a:rPr sz="2750" spc="-105" dirty="0">
                <a:solidFill>
                  <a:srgbClr val="434343"/>
                </a:solidFill>
                <a:latin typeface="Tahoma"/>
                <a:cs typeface="Tahoma"/>
              </a:rPr>
              <a:t> </a:t>
            </a:r>
            <a:r>
              <a:rPr sz="2750" spc="150" dirty="0">
                <a:solidFill>
                  <a:srgbClr val="434343"/>
                </a:solidFill>
                <a:latin typeface="Tahoma"/>
                <a:cs typeface="Tahoma"/>
              </a:rPr>
              <a:t>berharga</a:t>
            </a:r>
            <a:r>
              <a:rPr sz="2750" spc="-105" dirty="0">
                <a:solidFill>
                  <a:srgbClr val="434343"/>
                </a:solidFill>
                <a:latin typeface="Tahoma"/>
                <a:cs typeface="Tahoma"/>
              </a:rPr>
              <a:t> </a:t>
            </a:r>
            <a:r>
              <a:rPr sz="2750" spc="120" dirty="0">
                <a:solidFill>
                  <a:srgbClr val="434343"/>
                </a:solidFill>
                <a:latin typeface="Tahoma"/>
                <a:cs typeface="Tahoma"/>
              </a:rPr>
              <a:t>tentang</a:t>
            </a:r>
            <a:r>
              <a:rPr sz="2750" spc="-105" dirty="0">
                <a:solidFill>
                  <a:srgbClr val="434343"/>
                </a:solidFill>
                <a:latin typeface="Tahoma"/>
                <a:cs typeface="Tahoma"/>
              </a:rPr>
              <a:t> </a:t>
            </a:r>
            <a:r>
              <a:rPr sz="2750" spc="80" dirty="0">
                <a:latin typeface="Tahoma"/>
                <a:cs typeface="Tahoma"/>
              </a:rPr>
              <a:t>interaksi</a:t>
            </a:r>
            <a:r>
              <a:rPr sz="2750" spc="-105" dirty="0">
                <a:latin typeface="Tahoma"/>
                <a:cs typeface="Tahoma"/>
              </a:rPr>
              <a:t> </a:t>
            </a:r>
            <a:r>
              <a:rPr sz="2750" spc="45" dirty="0">
                <a:solidFill>
                  <a:srgbClr val="434343"/>
                </a:solidFill>
                <a:latin typeface="Tahoma"/>
                <a:cs typeface="Tahoma"/>
              </a:rPr>
              <a:t>sosial.</a:t>
            </a:r>
            <a:endParaRPr sz="2750">
              <a:latin typeface="Tahoma"/>
              <a:cs typeface="Tahoma"/>
            </a:endParaRPr>
          </a:p>
          <a:p>
            <a:pPr marL="12065" marR="5080" algn="ctr">
              <a:lnSpc>
                <a:spcPct val="100000"/>
              </a:lnSpc>
            </a:pPr>
            <a:r>
              <a:rPr sz="2750" spc="150" dirty="0">
                <a:solidFill>
                  <a:srgbClr val="434343"/>
                </a:solidFill>
                <a:latin typeface="Tahoma"/>
                <a:cs typeface="Tahoma"/>
              </a:rPr>
              <a:t>Memahami</a:t>
            </a:r>
            <a:r>
              <a:rPr sz="2750" spc="-105" dirty="0">
                <a:solidFill>
                  <a:srgbClr val="434343"/>
                </a:solidFill>
                <a:latin typeface="Tahoma"/>
                <a:cs typeface="Tahoma"/>
              </a:rPr>
              <a:t> </a:t>
            </a:r>
            <a:r>
              <a:rPr sz="2750" spc="110" dirty="0">
                <a:solidFill>
                  <a:srgbClr val="434343"/>
                </a:solidFill>
                <a:latin typeface="Tahoma"/>
                <a:cs typeface="Tahoma"/>
              </a:rPr>
              <a:t>hubungan</a:t>
            </a:r>
            <a:r>
              <a:rPr sz="2750" spc="-100" dirty="0">
                <a:solidFill>
                  <a:srgbClr val="434343"/>
                </a:solidFill>
                <a:latin typeface="Tahoma"/>
                <a:cs typeface="Tahoma"/>
              </a:rPr>
              <a:t> </a:t>
            </a:r>
            <a:r>
              <a:rPr sz="2750" spc="5" dirty="0">
                <a:solidFill>
                  <a:srgbClr val="434343"/>
                </a:solidFill>
                <a:latin typeface="Tahoma"/>
                <a:cs typeface="Tahoma"/>
              </a:rPr>
              <a:t>ini</a:t>
            </a:r>
            <a:r>
              <a:rPr sz="2750" spc="-100" dirty="0">
                <a:solidFill>
                  <a:srgbClr val="434343"/>
                </a:solidFill>
                <a:latin typeface="Tahoma"/>
                <a:cs typeface="Tahoma"/>
              </a:rPr>
              <a:t> </a:t>
            </a:r>
            <a:r>
              <a:rPr sz="2750" spc="180" dirty="0">
                <a:solidFill>
                  <a:srgbClr val="434343"/>
                </a:solidFill>
                <a:latin typeface="Tahoma"/>
                <a:cs typeface="Tahoma"/>
              </a:rPr>
              <a:t>dapat</a:t>
            </a:r>
            <a:r>
              <a:rPr sz="2750" spc="-100" dirty="0">
                <a:solidFill>
                  <a:srgbClr val="434343"/>
                </a:solidFill>
                <a:latin typeface="Tahoma"/>
                <a:cs typeface="Tahoma"/>
              </a:rPr>
              <a:t> </a:t>
            </a:r>
            <a:r>
              <a:rPr sz="2750" spc="140" dirty="0">
                <a:solidFill>
                  <a:srgbClr val="434343"/>
                </a:solidFill>
                <a:latin typeface="Tahoma"/>
                <a:cs typeface="Tahoma"/>
              </a:rPr>
              <a:t>membantu</a:t>
            </a:r>
            <a:r>
              <a:rPr sz="2750" spc="-105" dirty="0">
                <a:solidFill>
                  <a:srgbClr val="434343"/>
                </a:solidFill>
                <a:latin typeface="Tahoma"/>
                <a:cs typeface="Tahoma"/>
              </a:rPr>
              <a:t> </a:t>
            </a:r>
            <a:r>
              <a:rPr sz="2750" spc="105" dirty="0">
                <a:solidFill>
                  <a:srgbClr val="434343"/>
                </a:solidFill>
                <a:latin typeface="Tahoma"/>
                <a:cs typeface="Tahoma"/>
              </a:rPr>
              <a:t>kita</a:t>
            </a:r>
            <a:r>
              <a:rPr sz="2750" spc="-100" dirty="0">
                <a:solidFill>
                  <a:srgbClr val="434343"/>
                </a:solidFill>
                <a:latin typeface="Tahoma"/>
                <a:cs typeface="Tahoma"/>
              </a:rPr>
              <a:t> </a:t>
            </a:r>
            <a:r>
              <a:rPr sz="2750" spc="105" dirty="0">
                <a:solidFill>
                  <a:srgbClr val="434343"/>
                </a:solidFill>
                <a:latin typeface="Tahoma"/>
                <a:cs typeface="Tahoma"/>
              </a:rPr>
              <a:t>menjadi</a:t>
            </a:r>
            <a:r>
              <a:rPr sz="2750" spc="-100" dirty="0">
                <a:solidFill>
                  <a:srgbClr val="434343"/>
                </a:solidFill>
                <a:latin typeface="Tahoma"/>
                <a:cs typeface="Tahoma"/>
              </a:rPr>
              <a:t> </a:t>
            </a:r>
            <a:r>
              <a:rPr sz="2750" spc="110" dirty="0">
                <a:latin typeface="Tahoma"/>
                <a:cs typeface="Tahoma"/>
              </a:rPr>
              <a:t>pemimpin </a:t>
            </a:r>
            <a:r>
              <a:rPr sz="2750" spc="-844" dirty="0">
                <a:latin typeface="Tahoma"/>
                <a:cs typeface="Tahoma"/>
              </a:rPr>
              <a:t> </a:t>
            </a:r>
            <a:r>
              <a:rPr sz="2750" spc="180" dirty="0">
                <a:solidFill>
                  <a:srgbClr val="434343"/>
                </a:solidFill>
                <a:latin typeface="Tahoma"/>
                <a:cs typeface="Tahoma"/>
              </a:rPr>
              <a:t>yang</a:t>
            </a:r>
            <a:r>
              <a:rPr sz="2750" spc="-105" dirty="0">
                <a:solidFill>
                  <a:srgbClr val="434343"/>
                </a:solidFill>
                <a:latin typeface="Tahoma"/>
                <a:cs typeface="Tahoma"/>
              </a:rPr>
              <a:t> </a:t>
            </a:r>
            <a:r>
              <a:rPr sz="2750" spc="65" dirty="0">
                <a:solidFill>
                  <a:srgbClr val="434343"/>
                </a:solidFill>
                <a:latin typeface="Tahoma"/>
                <a:cs typeface="Tahoma"/>
              </a:rPr>
              <a:t>lebih</a:t>
            </a:r>
            <a:r>
              <a:rPr sz="2750" spc="-105" dirty="0">
                <a:solidFill>
                  <a:srgbClr val="434343"/>
                </a:solidFill>
                <a:latin typeface="Tahoma"/>
                <a:cs typeface="Tahoma"/>
              </a:rPr>
              <a:t> </a:t>
            </a:r>
            <a:r>
              <a:rPr sz="2750" spc="100" dirty="0">
                <a:solidFill>
                  <a:srgbClr val="434343"/>
                </a:solidFill>
                <a:latin typeface="Tahoma"/>
                <a:cs typeface="Tahoma"/>
              </a:rPr>
              <a:t>efektif</a:t>
            </a:r>
            <a:r>
              <a:rPr sz="2750" spc="-105" dirty="0">
                <a:solidFill>
                  <a:srgbClr val="434343"/>
                </a:solidFill>
                <a:latin typeface="Tahoma"/>
                <a:cs typeface="Tahoma"/>
              </a:rPr>
              <a:t> </a:t>
            </a:r>
            <a:r>
              <a:rPr sz="2750" spc="160" dirty="0">
                <a:solidFill>
                  <a:srgbClr val="434343"/>
                </a:solidFill>
                <a:latin typeface="Tahoma"/>
                <a:cs typeface="Tahoma"/>
              </a:rPr>
              <a:t>dan</a:t>
            </a:r>
            <a:r>
              <a:rPr sz="2750" spc="-105" dirty="0">
                <a:solidFill>
                  <a:srgbClr val="434343"/>
                </a:solidFill>
                <a:latin typeface="Tahoma"/>
                <a:cs typeface="Tahoma"/>
              </a:rPr>
              <a:t> </a:t>
            </a:r>
            <a:r>
              <a:rPr sz="2750" spc="100" dirty="0">
                <a:solidFill>
                  <a:srgbClr val="434343"/>
                </a:solidFill>
                <a:latin typeface="Tahoma"/>
                <a:cs typeface="Tahoma"/>
              </a:rPr>
              <a:t>responsif</a:t>
            </a:r>
            <a:r>
              <a:rPr sz="2750" spc="-105" dirty="0">
                <a:solidFill>
                  <a:srgbClr val="434343"/>
                </a:solidFill>
                <a:latin typeface="Tahoma"/>
                <a:cs typeface="Tahoma"/>
              </a:rPr>
              <a:t> </a:t>
            </a:r>
            <a:r>
              <a:rPr sz="2750" spc="180" dirty="0">
                <a:solidFill>
                  <a:srgbClr val="434343"/>
                </a:solidFill>
                <a:latin typeface="Tahoma"/>
                <a:cs typeface="Tahoma"/>
              </a:rPr>
              <a:t>dalam</a:t>
            </a:r>
            <a:r>
              <a:rPr sz="2750" spc="-105" dirty="0">
                <a:solidFill>
                  <a:srgbClr val="434343"/>
                </a:solidFill>
                <a:latin typeface="Tahoma"/>
                <a:cs typeface="Tahoma"/>
              </a:rPr>
              <a:t> </a:t>
            </a:r>
            <a:r>
              <a:rPr sz="2750" spc="145" dirty="0">
                <a:solidFill>
                  <a:srgbClr val="434343"/>
                </a:solidFill>
                <a:latin typeface="Tahoma"/>
                <a:cs typeface="Tahoma"/>
              </a:rPr>
              <a:t>menghadapi</a:t>
            </a:r>
            <a:r>
              <a:rPr sz="2750" spc="-105" dirty="0">
                <a:solidFill>
                  <a:srgbClr val="434343"/>
                </a:solidFill>
                <a:latin typeface="Tahoma"/>
                <a:cs typeface="Tahoma"/>
              </a:rPr>
              <a:t> </a:t>
            </a:r>
            <a:r>
              <a:rPr sz="2750" spc="140" dirty="0">
                <a:solidFill>
                  <a:srgbClr val="434343"/>
                </a:solidFill>
                <a:latin typeface="Tahoma"/>
                <a:cs typeface="Tahoma"/>
              </a:rPr>
              <a:t>tantangan</a:t>
            </a:r>
            <a:r>
              <a:rPr sz="2750" spc="-105" dirty="0">
                <a:solidFill>
                  <a:srgbClr val="434343"/>
                </a:solidFill>
                <a:latin typeface="Tahoma"/>
                <a:cs typeface="Tahoma"/>
              </a:rPr>
              <a:t> </a:t>
            </a:r>
            <a:r>
              <a:rPr sz="2750" spc="70" dirty="0">
                <a:solidFill>
                  <a:srgbClr val="434343"/>
                </a:solidFill>
                <a:latin typeface="Tahoma"/>
                <a:cs typeface="Tahoma"/>
              </a:rPr>
              <a:t>di </a:t>
            </a:r>
            <a:r>
              <a:rPr sz="2750" spc="75" dirty="0">
                <a:solidFill>
                  <a:srgbClr val="434343"/>
                </a:solidFill>
                <a:latin typeface="Tahoma"/>
                <a:cs typeface="Tahoma"/>
              </a:rPr>
              <a:t> </a:t>
            </a:r>
            <a:r>
              <a:rPr sz="2750" spc="200" dirty="0">
                <a:solidFill>
                  <a:srgbClr val="434343"/>
                </a:solidFill>
                <a:latin typeface="Tahoma"/>
                <a:cs typeface="Tahoma"/>
              </a:rPr>
              <a:t>masa</a:t>
            </a:r>
            <a:r>
              <a:rPr sz="2750" spc="-110" dirty="0">
                <a:solidFill>
                  <a:srgbClr val="434343"/>
                </a:solidFill>
                <a:latin typeface="Tahoma"/>
                <a:cs typeface="Tahoma"/>
              </a:rPr>
              <a:t> </a:t>
            </a:r>
            <a:r>
              <a:rPr sz="2750" spc="80" dirty="0">
                <a:solidFill>
                  <a:srgbClr val="434343"/>
                </a:solidFill>
                <a:latin typeface="Tahoma"/>
                <a:cs typeface="Tahoma"/>
              </a:rPr>
              <a:t>depan.</a:t>
            </a:r>
            <a:endParaRPr sz="2750">
              <a:latin typeface="Tahoma"/>
              <a:cs typeface="Tahom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44000" y="0"/>
            <a:ext cx="9144000" cy="10287000"/>
            <a:chOff x="9144000" y="0"/>
            <a:chExt cx="9144000" cy="10287000"/>
          </a:xfrm>
        </p:grpSpPr>
        <p:sp>
          <p:nvSpPr>
            <p:cNvPr id="3" name="object 3"/>
            <p:cNvSpPr/>
            <p:nvPr/>
          </p:nvSpPr>
          <p:spPr>
            <a:xfrm>
              <a:off x="9144000" y="0"/>
              <a:ext cx="9144000" cy="10287000"/>
            </a:xfrm>
            <a:custGeom>
              <a:avLst/>
              <a:gdLst/>
              <a:ahLst/>
              <a:cxnLst/>
              <a:rect l="l" t="t" r="r" b="b"/>
              <a:pathLst>
                <a:path w="9144000" h="10287000">
                  <a:moveTo>
                    <a:pt x="9144000" y="0"/>
                  </a:moveTo>
                  <a:lnTo>
                    <a:pt x="0" y="0"/>
                  </a:lnTo>
                  <a:lnTo>
                    <a:pt x="0" y="10287000"/>
                  </a:lnTo>
                  <a:lnTo>
                    <a:pt x="9144000" y="10287000"/>
                  </a:lnTo>
                  <a:lnTo>
                    <a:pt x="9144000" y="0"/>
                  </a:lnTo>
                  <a:close/>
                </a:path>
              </a:pathLst>
            </a:custGeom>
            <a:solidFill>
              <a:srgbClr val="0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10453192" y="1142997"/>
              <a:ext cx="6496049" cy="7962900"/>
            </a:xfrm>
            <a:prstGeom prst="rect">
              <a:avLst/>
            </a:prstGeom>
          </p:spPr>
        </p:pic>
      </p:gr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marR="5080">
              <a:lnSpc>
                <a:spcPct val="100600"/>
              </a:lnSpc>
              <a:spcBef>
                <a:spcPts val="95"/>
              </a:spcBef>
            </a:pPr>
            <a:r>
              <a:rPr spc="30" dirty="0"/>
              <a:t>Gaya</a:t>
            </a:r>
            <a:r>
              <a:rPr spc="-15" dirty="0"/>
              <a:t> </a:t>
            </a:r>
            <a:r>
              <a:rPr spc="10" dirty="0"/>
              <a:t>Kepemimpinan </a:t>
            </a:r>
            <a:r>
              <a:rPr spc="-885" dirty="0"/>
              <a:t> </a:t>
            </a:r>
            <a:r>
              <a:rPr spc="20" dirty="0"/>
              <a:t>Transformasional</a:t>
            </a:r>
          </a:p>
        </p:txBody>
      </p:sp>
      <p:pic>
        <p:nvPicPr>
          <p:cNvPr id="6" name="object 6"/>
          <p:cNvPicPr/>
          <p:nvPr/>
        </p:nvPicPr>
        <p:blipFill>
          <a:blip r:embed="rId3" cstate="print"/>
          <a:stretch>
            <a:fillRect/>
          </a:stretch>
        </p:blipFill>
        <p:spPr>
          <a:xfrm>
            <a:off x="4826939" y="3315436"/>
            <a:ext cx="2627553" cy="249402"/>
          </a:xfrm>
          <a:prstGeom prst="rect">
            <a:avLst/>
          </a:prstGeom>
        </p:spPr>
      </p:pic>
      <p:pic>
        <p:nvPicPr>
          <p:cNvPr id="7" name="object 7"/>
          <p:cNvPicPr/>
          <p:nvPr/>
        </p:nvPicPr>
        <p:blipFill>
          <a:blip r:embed="rId4" cstate="print"/>
          <a:stretch>
            <a:fillRect/>
          </a:stretch>
        </p:blipFill>
        <p:spPr>
          <a:xfrm>
            <a:off x="3818369" y="3755187"/>
            <a:ext cx="1700936" cy="307263"/>
          </a:xfrm>
          <a:prstGeom prst="rect">
            <a:avLst/>
          </a:prstGeom>
        </p:spPr>
      </p:pic>
      <p:pic>
        <p:nvPicPr>
          <p:cNvPr id="8" name="object 8"/>
          <p:cNvPicPr/>
          <p:nvPr/>
        </p:nvPicPr>
        <p:blipFill>
          <a:blip r:embed="rId5" cstate="print"/>
          <a:stretch>
            <a:fillRect/>
          </a:stretch>
        </p:blipFill>
        <p:spPr>
          <a:xfrm>
            <a:off x="1477162" y="4193337"/>
            <a:ext cx="2530119" cy="308800"/>
          </a:xfrm>
          <a:prstGeom prst="rect">
            <a:avLst/>
          </a:prstGeom>
        </p:spPr>
      </p:pic>
      <p:sp>
        <p:nvSpPr>
          <p:cNvPr id="9" name="object 9"/>
          <p:cNvSpPr/>
          <p:nvPr/>
        </p:nvSpPr>
        <p:spPr>
          <a:xfrm>
            <a:off x="3884600" y="5955461"/>
            <a:ext cx="483870" cy="248285"/>
          </a:xfrm>
          <a:custGeom>
            <a:avLst/>
            <a:gdLst/>
            <a:ahLst/>
            <a:cxnLst/>
            <a:rect l="l" t="t" r="r" b="b"/>
            <a:pathLst>
              <a:path w="483870" h="248285">
                <a:moveTo>
                  <a:pt x="189852" y="68224"/>
                </a:moveTo>
                <a:lnTo>
                  <a:pt x="153555" y="68224"/>
                </a:lnTo>
                <a:lnTo>
                  <a:pt x="95148" y="199212"/>
                </a:lnTo>
                <a:lnTo>
                  <a:pt x="37528" y="68224"/>
                </a:lnTo>
                <a:lnTo>
                  <a:pt x="0" y="68224"/>
                </a:lnTo>
                <a:lnTo>
                  <a:pt x="79044" y="246265"/>
                </a:lnTo>
                <a:lnTo>
                  <a:pt x="110426" y="246265"/>
                </a:lnTo>
                <a:lnTo>
                  <a:pt x="131406" y="199212"/>
                </a:lnTo>
                <a:lnTo>
                  <a:pt x="189852" y="68224"/>
                </a:lnTo>
                <a:close/>
              </a:path>
              <a:path w="483870" h="248285">
                <a:moveTo>
                  <a:pt x="240042" y="68224"/>
                </a:moveTo>
                <a:lnTo>
                  <a:pt x="204749" y="68224"/>
                </a:lnTo>
                <a:lnTo>
                  <a:pt x="204749" y="246265"/>
                </a:lnTo>
                <a:lnTo>
                  <a:pt x="240042" y="246265"/>
                </a:lnTo>
                <a:lnTo>
                  <a:pt x="240042" y="68224"/>
                </a:lnTo>
                <a:close/>
              </a:path>
              <a:path w="483870" h="248285">
                <a:moveTo>
                  <a:pt x="245414" y="15582"/>
                </a:moveTo>
                <a:lnTo>
                  <a:pt x="243166" y="10363"/>
                </a:lnTo>
                <a:lnTo>
                  <a:pt x="238658" y="6223"/>
                </a:lnTo>
                <a:lnTo>
                  <a:pt x="234213" y="2070"/>
                </a:lnTo>
                <a:lnTo>
                  <a:pt x="228841" y="0"/>
                </a:lnTo>
                <a:lnTo>
                  <a:pt x="216204" y="0"/>
                </a:lnTo>
                <a:lnTo>
                  <a:pt x="210807" y="2159"/>
                </a:lnTo>
                <a:lnTo>
                  <a:pt x="201904" y="10744"/>
                </a:lnTo>
                <a:lnTo>
                  <a:pt x="199682" y="16014"/>
                </a:lnTo>
                <a:lnTo>
                  <a:pt x="199682" y="28448"/>
                </a:lnTo>
                <a:lnTo>
                  <a:pt x="201879" y="33743"/>
                </a:lnTo>
                <a:lnTo>
                  <a:pt x="206273" y="38138"/>
                </a:lnTo>
                <a:lnTo>
                  <a:pt x="210731" y="42545"/>
                </a:lnTo>
                <a:lnTo>
                  <a:pt x="216154" y="44742"/>
                </a:lnTo>
                <a:lnTo>
                  <a:pt x="229196" y="44742"/>
                </a:lnTo>
                <a:lnTo>
                  <a:pt x="234670" y="42545"/>
                </a:lnTo>
                <a:lnTo>
                  <a:pt x="243268" y="33743"/>
                </a:lnTo>
                <a:lnTo>
                  <a:pt x="245364" y="28448"/>
                </a:lnTo>
                <a:lnTo>
                  <a:pt x="245414" y="15582"/>
                </a:lnTo>
                <a:close/>
              </a:path>
              <a:path w="483870" h="248285">
                <a:moveTo>
                  <a:pt x="414845" y="194157"/>
                </a:moveTo>
                <a:lnTo>
                  <a:pt x="397446" y="157162"/>
                </a:lnTo>
                <a:lnTo>
                  <a:pt x="390283" y="153797"/>
                </a:lnTo>
                <a:lnTo>
                  <a:pt x="383171" y="150368"/>
                </a:lnTo>
                <a:lnTo>
                  <a:pt x="375653" y="147726"/>
                </a:lnTo>
                <a:lnTo>
                  <a:pt x="359791" y="144043"/>
                </a:lnTo>
                <a:lnTo>
                  <a:pt x="352044" y="142506"/>
                </a:lnTo>
                <a:lnTo>
                  <a:pt x="336905" y="140004"/>
                </a:lnTo>
                <a:lnTo>
                  <a:pt x="330225" y="138468"/>
                </a:lnTo>
                <a:lnTo>
                  <a:pt x="318668" y="134886"/>
                </a:lnTo>
                <a:lnTo>
                  <a:pt x="314363" y="132715"/>
                </a:lnTo>
                <a:lnTo>
                  <a:pt x="308737" y="127546"/>
                </a:lnTo>
                <a:lnTo>
                  <a:pt x="307327" y="124040"/>
                </a:lnTo>
                <a:lnTo>
                  <a:pt x="307327" y="113906"/>
                </a:lnTo>
                <a:lnTo>
                  <a:pt x="344170" y="98844"/>
                </a:lnTo>
                <a:lnTo>
                  <a:pt x="351993" y="98844"/>
                </a:lnTo>
                <a:lnTo>
                  <a:pt x="395198" y="115874"/>
                </a:lnTo>
                <a:lnTo>
                  <a:pt x="404469" y="98844"/>
                </a:lnTo>
                <a:lnTo>
                  <a:pt x="378015" y="71145"/>
                </a:lnTo>
                <a:lnTo>
                  <a:pt x="344170" y="66611"/>
                </a:lnTo>
                <a:lnTo>
                  <a:pt x="333387" y="67043"/>
                </a:lnTo>
                <a:lnTo>
                  <a:pt x="291503" y="81508"/>
                </a:lnTo>
                <a:lnTo>
                  <a:pt x="272262" y="120332"/>
                </a:lnTo>
                <a:lnTo>
                  <a:pt x="272681" y="128016"/>
                </a:lnTo>
                <a:lnTo>
                  <a:pt x="303568" y="165557"/>
                </a:lnTo>
                <a:lnTo>
                  <a:pt x="350278" y="175742"/>
                </a:lnTo>
                <a:lnTo>
                  <a:pt x="356984" y="177177"/>
                </a:lnTo>
                <a:lnTo>
                  <a:pt x="362661" y="178816"/>
                </a:lnTo>
                <a:lnTo>
                  <a:pt x="368338" y="180390"/>
                </a:lnTo>
                <a:lnTo>
                  <a:pt x="372554" y="182410"/>
                </a:lnTo>
                <a:lnTo>
                  <a:pt x="378091" y="187325"/>
                </a:lnTo>
                <a:lnTo>
                  <a:pt x="379476" y="190627"/>
                </a:lnTo>
                <a:lnTo>
                  <a:pt x="379476" y="200698"/>
                </a:lnTo>
                <a:lnTo>
                  <a:pt x="341706" y="215341"/>
                </a:lnTo>
                <a:lnTo>
                  <a:pt x="333692" y="215023"/>
                </a:lnTo>
                <a:lnTo>
                  <a:pt x="295948" y="203466"/>
                </a:lnTo>
                <a:lnTo>
                  <a:pt x="280936" y="193700"/>
                </a:lnTo>
                <a:lnTo>
                  <a:pt x="264439" y="222313"/>
                </a:lnTo>
                <a:lnTo>
                  <a:pt x="299351" y="241655"/>
                </a:lnTo>
                <a:lnTo>
                  <a:pt x="340106" y="247802"/>
                </a:lnTo>
                <a:lnTo>
                  <a:pt x="351180" y="247408"/>
                </a:lnTo>
                <a:lnTo>
                  <a:pt x="394487" y="233705"/>
                </a:lnTo>
                <a:lnTo>
                  <a:pt x="414261" y="202209"/>
                </a:lnTo>
                <a:lnTo>
                  <a:pt x="414845" y="194157"/>
                </a:lnTo>
                <a:close/>
              </a:path>
              <a:path w="483870" h="248285">
                <a:moveTo>
                  <a:pt x="477989" y="68224"/>
                </a:moveTo>
                <a:lnTo>
                  <a:pt x="442683" y="68224"/>
                </a:lnTo>
                <a:lnTo>
                  <a:pt x="442683" y="246265"/>
                </a:lnTo>
                <a:lnTo>
                  <a:pt x="477989" y="246265"/>
                </a:lnTo>
                <a:lnTo>
                  <a:pt x="477989" y="68224"/>
                </a:lnTo>
                <a:close/>
              </a:path>
              <a:path w="483870" h="248285">
                <a:moveTo>
                  <a:pt x="483362" y="15582"/>
                </a:moveTo>
                <a:lnTo>
                  <a:pt x="481114" y="10363"/>
                </a:lnTo>
                <a:lnTo>
                  <a:pt x="476605" y="6223"/>
                </a:lnTo>
                <a:lnTo>
                  <a:pt x="472160" y="2070"/>
                </a:lnTo>
                <a:lnTo>
                  <a:pt x="466788" y="0"/>
                </a:lnTo>
                <a:lnTo>
                  <a:pt x="454152" y="0"/>
                </a:lnTo>
                <a:lnTo>
                  <a:pt x="448754" y="2159"/>
                </a:lnTo>
                <a:lnTo>
                  <a:pt x="439851" y="10744"/>
                </a:lnTo>
                <a:lnTo>
                  <a:pt x="437629" y="16014"/>
                </a:lnTo>
                <a:lnTo>
                  <a:pt x="437629" y="28448"/>
                </a:lnTo>
                <a:lnTo>
                  <a:pt x="439826" y="33743"/>
                </a:lnTo>
                <a:lnTo>
                  <a:pt x="444220" y="38138"/>
                </a:lnTo>
                <a:lnTo>
                  <a:pt x="448678" y="42545"/>
                </a:lnTo>
                <a:lnTo>
                  <a:pt x="454101" y="44742"/>
                </a:lnTo>
                <a:lnTo>
                  <a:pt x="467144" y="44742"/>
                </a:lnTo>
                <a:lnTo>
                  <a:pt x="472617" y="42545"/>
                </a:lnTo>
                <a:lnTo>
                  <a:pt x="481215" y="33743"/>
                </a:lnTo>
                <a:lnTo>
                  <a:pt x="483311" y="28448"/>
                </a:lnTo>
                <a:lnTo>
                  <a:pt x="483362" y="15582"/>
                </a:lnTo>
                <a:close/>
              </a:path>
            </a:pathLst>
          </a:custGeom>
          <a:solidFill>
            <a:srgbClr val="000000"/>
          </a:solidFill>
        </p:spPr>
        <p:txBody>
          <a:bodyPr wrap="square" lIns="0" tIns="0" rIns="0" bIns="0" rtlCol="0"/>
          <a:lstStyle/>
          <a:p>
            <a:endParaRPr/>
          </a:p>
        </p:txBody>
      </p:sp>
      <p:sp>
        <p:nvSpPr>
          <p:cNvPr id="10" name="object 10"/>
          <p:cNvSpPr txBox="1"/>
          <p:nvPr/>
        </p:nvSpPr>
        <p:spPr>
          <a:xfrm>
            <a:off x="1433296" y="3175317"/>
            <a:ext cx="6306820" cy="3987800"/>
          </a:xfrm>
          <a:prstGeom prst="rect">
            <a:avLst/>
          </a:prstGeom>
        </p:spPr>
        <p:txBody>
          <a:bodyPr vert="horz" wrap="square" lIns="0" tIns="9525" rIns="0" bIns="0" rtlCol="0">
            <a:spAutoFit/>
          </a:bodyPr>
          <a:lstStyle/>
          <a:p>
            <a:pPr marL="12700" marR="5080">
              <a:lnSpc>
                <a:spcPct val="118000"/>
              </a:lnSpc>
              <a:spcBef>
                <a:spcPts val="75"/>
              </a:spcBef>
            </a:pPr>
            <a:r>
              <a:rPr sz="2450" dirty="0">
                <a:latin typeface="Verdana"/>
                <a:cs typeface="Verdana"/>
              </a:rPr>
              <a:t>G</a:t>
            </a:r>
            <a:r>
              <a:rPr sz="2450" spc="-25" dirty="0">
                <a:latin typeface="Verdana"/>
                <a:cs typeface="Verdana"/>
              </a:rPr>
              <a:t>a</a:t>
            </a:r>
            <a:r>
              <a:rPr sz="2450" spc="-150" dirty="0">
                <a:latin typeface="Verdana"/>
                <a:cs typeface="Verdana"/>
              </a:rPr>
              <a:t>y</a:t>
            </a:r>
            <a:r>
              <a:rPr sz="2450" spc="-15" dirty="0">
                <a:latin typeface="Verdana"/>
                <a:cs typeface="Verdana"/>
              </a:rPr>
              <a:t>a</a:t>
            </a:r>
            <a:r>
              <a:rPr sz="2450" spc="-215" dirty="0">
                <a:latin typeface="Verdana"/>
                <a:cs typeface="Verdana"/>
              </a:rPr>
              <a:t> </a:t>
            </a:r>
            <a:r>
              <a:rPr sz="2450" spc="-20" dirty="0">
                <a:latin typeface="Verdana"/>
                <a:cs typeface="Verdana"/>
              </a:rPr>
              <a:t>k</a:t>
            </a:r>
            <a:r>
              <a:rPr sz="2450" spc="95" dirty="0">
                <a:latin typeface="Verdana"/>
                <a:cs typeface="Verdana"/>
              </a:rPr>
              <a:t>epemimpinan</a:t>
            </a:r>
            <a:r>
              <a:rPr sz="2450" spc="-215" dirty="0">
                <a:latin typeface="Verdana"/>
                <a:cs typeface="Verdana"/>
              </a:rPr>
              <a:t> </a:t>
            </a:r>
            <a:r>
              <a:rPr sz="2450" spc="35" dirty="0">
                <a:latin typeface="Verdana"/>
                <a:cs typeface="Verdana"/>
              </a:rPr>
              <a:t>t</a:t>
            </a:r>
            <a:r>
              <a:rPr sz="2450" spc="-175" dirty="0">
                <a:latin typeface="Verdana"/>
                <a:cs typeface="Verdana"/>
              </a:rPr>
              <a:t>r</a:t>
            </a:r>
            <a:r>
              <a:rPr sz="2450" spc="5" dirty="0">
                <a:latin typeface="Verdana"/>
                <a:cs typeface="Verdana"/>
              </a:rPr>
              <a:t>ans</a:t>
            </a:r>
            <a:r>
              <a:rPr sz="2450" spc="-25" dirty="0">
                <a:latin typeface="Verdana"/>
                <a:cs typeface="Verdana"/>
              </a:rPr>
              <a:t>f</a:t>
            </a:r>
            <a:r>
              <a:rPr sz="2450" spc="5" dirty="0">
                <a:latin typeface="Verdana"/>
                <a:cs typeface="Verdana"/>
              </a:rPr>
              <a:t>o</a:t>
            </a:r>
            <a:r>
              <a:rPr sz="2450" spc="-20" dirty="0">
                <a:latin typeface="Verdana"/>
                <a:cs typeface="Verdana"/>
              </a:rPr>
              <a:t>r</a:t>
            </a:r>
            <a:r>
              <a:rPr sz="2450" spc="35" dirty="0">
                <a:latin typeface="Verdana"/>
                <a:cs typeface="Verdana"/>
              </a:rPr>
              <a:t>masional  </a:t>
            </a:r>
            <a:r>
              <a:rPr sz="2450" spc="30" dirty="0">
                <a:latin typeface="Verdana"/>
                <a:cs typeface="Verdana"/>
              </a:rPr>
              <a:t>ber</a:t>
            </a:r>
            <a:r>
              <a:rPr sz="2450" spc="-10" dirty="0">
                <a:latin typeface="Verdana"/>
                <a:cs typeface="Verdana"/>
              </a:rPr>
              <a:t>f</a:t>
            </a:r>
            <a:r>
              <a:rPr sz="2450" spc="50" dirty="0">
                <a:latin typeface="Verdana"/>
                <a:cs typeface="Verdana"/>
              </a:rPr>
              <a:t>o</a:t>
            </a:r>
            <a:r>
              <a:rPr sz="2450" spc="25" dirty="0">
                <a:latin typeface="Verdana"/>
                <a:cs typeface="Verdana"/>
              </a:rPr>
              <a:t>k</a:t>
            </a:r>
            <a:r>
              <a:rPr sz="2450" spc="20" dirty="0">
                <a:latin typeface="Verdana"/>
                <a:cs typeface="Verdana"/>
              </a:rPr>
              <a:t>us</a:t>
            </a:r>
            <a:r>
              <a:rPr sz="2450" spc="-215" dirty="0">
                <a:latin typeface="Verdana"/>
                <a:cs typeface="Verdana"/>
              </a:rPr>
              <a:t> </a:t>
            </a:r>
            <a:r>
              <a:rPr sz="2450" spc="140" dirty="0">
                <a:latin typeface="Verdana"/>
                <a:cs typeface="Verdana"/>
              </a:rPr>
              <a:t>p</a:t>
            </a:r>
            <a:r>
              <a:rPr sz="2450" spc="40" dirty="0">
                <a:latin typeface="Verdana"/>
                <a:cs typeface="Verdana"/>
              </a:rPr>
              <a:t>ada</a:t>
            </a:r>
            <a:r>
              <a:rPr sz="2450" spc="-215" dirty="0">
                <a:latin typeface="Verdana"/>
                <a:cs typeface="Verdana"/>
              </a:rPr>
              <a:t> </a:t>
            </a:r>
            <a:r>
              <a:rPr sz="2450" spc="75" dirty="0">
                <a:latin typeface="Verdana"/>
                <a:cs typeface="Verdana"/>
              </a:rPr>
              <a:t>perub</a:t>
            </a:r>
            <a:r>
              <a:rPr sz="2450" spc="55" dirty="0">
                <a:latin typeface="Verdana"/>
                <a:cs typeface="Verdana"/>
              </a:rPr>
              <a:t>ahan</a:t>
            </a:r>
            <a:r>
              <a:rPr sz="2450" spc="-215" dirty="0">
                <a:latin typeface="Verdana"/>
                <a:cs typeface="Verdana"/>
              </a:rPr>
              <a:t> </a:t>
            </a:r>
            <a:r>
              <a:rPr sz="2450" spc="70" dirty="0">
                <a:latin typeface="Verdana"/>
                <a:cs typeface="Verdana"/>
              </a:rPr>
              <a:t>dan  </a:t>
            </a:r>
            <a:r>
              <a:rPr sz="2450" spc="130" dirty="0">
                <a:latin typeface="Verdana"/>
                <a:cs typeface="Verdana"/>
              </a:rPr>
              <a:t>pengem</a:t>
            </a:r>
            <a:r>
              <a:rPr sz="2450" spc="110" dirty="0">
                <a:latin typeface="Verdana"/>
                <a:cs typeface="Verdana"/>
              </a:rPr>
              <a:t>b</a:t>
            </a:r>
            <a:r>
              <a:rPr sz="2450" spc="75" dirty="0">
                <a:latin typeface="Verdana"/>
                <a:cs typeface="Verdana"/>
              </a:rPr>
              <a:t>angan</a:t>
            </a:r>
            <a:r>
              <a:rPr sz="2450" spc="-215" dirty="0">
                <a:latin typeface="Verdana"/>
                <a:cs typeface="Verdana"/>
              </a:rPr>
              <a:t> </a:t>
            </a:r>
            <a:r>
              <a:rPr sz="2450" dirty="0">
                <a:latin typeface="Verdana"/>
                <a:cs typeface="Verdana"/>
              </a:rPr>
              <a:t>individu.</a:t>
            </a:r>
            <a:r>
              <a:rPr sz="2450" spc="-215" dirty="0">
                <a:latin typeface="Verdana"/>
                <a:cs typeface="Verdana"/>
              </a:rPr>
              <a:t> </a:t>
            </a:r>
            <a:r>
              <a:rPr sz="2450" spc="260" dirty="0">
                <a:latin typeface="Verdana"/>
                <a:cs typeface="Verdana"/>
              </a:rPr>
              <a:t>P</a:t>
            </a:r>
            <a:r>
              <a:rPr sz="2450" spc="100" dirty="0">
                <a:latin typeface="Verdana"/>
                <a:cs typeface="Verdana"/>
              </a:rPr>
              <a:t>emimpin  </a:t>
            </a:r>
            <a:r>
              <a:rPr sz="2450" spc="-20" dirty="0">
                <a:latin typeface="Verdana"/>
                <a:cs typeface="Verdana"/>
              </a:rPr>
              <a:t>jenis</a:t>
            </a:r>
            <a:r>
              <a:rPr sz="2450" spc="-215" dirty="0">
                <a:latin typeface="Verdana"/>
                <a:cs typeface="Verdana"/>
              </a:rPr>
              <a:t> </a:t>
            </a:r>
            <a:r>
              <a:rPr sz="2450" spc="35" dirty="0">
                <a:latin typeface="Verdana"/>
                <a:cs typeface="Verdana"/>
              </a:rPr>
              <a:t>ini</a:t>
            </a:r>
            <a:r>
              <a:rPr sz="2450" spc="-215" dirty="0">
                <a:latin typeface="Verdana"/>
                <a:cs typeface="Verdana"/>
              </a:rPr>
              <a:t> </a:t>
            </a:r>
            <a:r>
              <a:rPr sz="2450" spc="80" dirty="0">
                <a:latin typeface="Verdana"/>
                <a:cs typeface="Verdana"/>
              </a:rPr>
              <a:t>menginspi</a:t>
            </a:r>
            <a:r>
              <a:rPr sz="2450" spc="-175" dirty="0">
                <a:latin typeface="Verdana"/>
                <a:cs typeface="Verdana"/>
              </a:rPr>
              <a:t>r</a:t>
            </a:r>
            <a:r>
              <a:rPr sz="2450" spc="-30" dirty="0">
                <a:latin typeface="Verdana"/>
                <a:cs typeface="Verdana"/>
              </a:rPr>
              <a:t>asi</a:t>
            </a:r>
            <a:r>
              <a:rPr sz="2450" spc="-215" dirty="0">
                <a:latin typeface="Verdana"/>
                <a:cs typeface="Verdana"/>
              </a:rPr>
              <a:t> </a:t>
            </a:r>
            <a:r>
              <a:rPr sz="2450" spc="90" dirty="0">
                <a:latin typeface="Verdana"/>
                <a:cs typeface="Verdana"/>
              </a:rPr>
              <a:t>tim</a:t>
            </a:r>
            <a:r>
              <a:rPr sz="2450" spc="-215" dirty="0">
                <a:latin typeface="Verdana"/>
                <a:cs typeface="Verdana"/>
              </a:rPr>
              <a:t> </a:t>
            </a:r>
            <a:r>
              <a:rPr sz="2450" spc="75" dirty="0">
                <a:latin typeface="Verdana"/>
                <a:cs typeface="Verdana"/>
              </a:rPr>
              <a:t>untuk  </a:t>
            </a:r>
            <a:r>
              <a:rPr sz="2450" spc="25" dirty="0">
                <a:latin typeface="Verdana"/>
                <a:cs typeface="Verdana"/>
              </a:rPr>
              <a:t>berpikir </a:t>
            </a:r>
            <a:r>
              <a:rPr sz="2450" spc="70" dirty="0">
                <a:latin typeface="Verdana"/>
                <a:cs typeface="Verdana"/>
              </a:rPr>
              <a:t>di </a:t>
            </a:r>
            <a:r>
              <a:rPr sz="2450" spc="10" dirty="0">
                <a:latin typeface="Verdana"/>
                <a:cs typeface="Verdana"/>
              </a:rPr>
              <a:t>luar </a:t>
            </a:r>
            <a:r>
              <a:rPr sz="2450" spc="15" dirty="0">
                <a:latin typeface="Verdana"/>
                <a:cs typeface="Verdana"/>
              </a:rPr>
              <a:t>batas </a:t>
            </a:r>
            <a:r>
              <a:rPr sz="2450" spc="85" dirty="0">
                <a:latin typeface="Verdana"/>
                <a:cs typeface="Verdana"/>
              </a:rPr>
              <a:t>dan </a:t>
            </a:r>
            <a:r>
              <a:rPr sz="2450" spc="75" dirty="0">
                <a:latin typeface="Verdana"/>
                <a:cs typeface="Verdana"/>
              </a:rPr>
              <a:t>mencapai </a:t>
            </a:r>
            <a:r>
              <a:rPr sz="2450" spc="80" dirty="0">
                <a:latin typeface="Verdana"/>
                <a:cs typeface="Verdana"/>
              </a:rPr>
              <a:t> </a:t>
            </a:r>
            <a:r>
              <a:rPr sz="2450" spc="5" dirty="0">
                <a:latin typeface="Verdana"/>
                <a:cs typeface="Verdana"/>
              </a:rPr>
              <a:t>hasil</a:t>
            </a:r>
            <a:r>
              <a:rPr sz="2450" spc="-215" dirty="0">
                <a:latin typeface="Verdana"/>
                <a:cs typeface="Verdana"/>
              </a:rPr>
              <a:t> </a:t>
            </a:r>
            <a:r>
              <a:rPr sz="2450" spc="-150" dirty="0">
                <a:latin typeface="Verdana"/>
                <a:cs typeface="Verdana"/>
              </a:rPr>
              <a:t>y</a:t>
            </a:r>
            <a:r>
              <a:rPr sz="2450" spc="90" dirty="0">
                <a:latin typeface="Verdana"/>
                <a:cs typeface="Verdana"/>
              </a:rPr>
              <a:t>ang</a:t>
            </a:r>
            <a:r>
              <a:rPr sz="2450" spc="-215" dirty="0">
                <a:latin typeface="Verdana"/>
                <a:cs typeface="Verdana"/>
              </a:rPr>
              <a:t> </a:t>
            </a:r>
            <a:r>
              <a:rPr sz="2450" spc="10" dirty="0">
                <a:latin typeface="Verdana"/>
                <a:cs typeface="Verdana"/>
              </a:rPr>
              <a:t>luar</a:t>
            </a:r>
            <a:r>
              <a:rPr sz="2450" spc="-215" dirty="0">
                <a:latin typeface="Verdana"/>
                <a:cs typeface="Verdana"/>
              </a:rPr>
              <a:t> </a:t>
            </a:r>
            <a:r>
              <a:rPr sz="2450" spc="-55" dirty="0">
                <a:latin typeface="Verdana"/>
                <a:cs typeface="Verdana"/>
              </a:rPr>
              <a:t>biasa.</a:t>
            </a:r>
            <a:r>
              <a:rPr sz="2450" spc="-215" dirty="0">
                <a:latin typeface="Verdana"/>
                <a:cs typeface="Verdana"/>
              </a:rPr>
              <a:t> </a:t>
            </a:r>
            <a:r>
              <a:rPr sz="2450" spc="105" dirty="0">
                <a:latin typeface="Verdana"/>
                <a:cs typeface="Verdana"/>
              </a:rPr>
              <a:t>Me</a:t>
            </a:r>
            <a:r>
              <a:rPr sz="2450" spc="25" dirty="0">
                <a:latin typeface="Verdana"/>
                <a:cs typeface="Verdana"/>
              </a:rPr>
              <a:t>r</a:t>
            </a:r>
            <a:r>
              <a:rPr sz="2450" spc="35" dirty="0">
                <a:latin typeface="Verdana"/>
                <a:cs typeface="Verdana"/>
              </a:rPr>
              <a:t>e</a:t>
            </a:r>
            <a:r>
              <a:rPr sz="2450" spc="10" dirty="0">
                <a:latin typeface="Verdana"/>
                <a:cs typeface="Verdana"/>
              </a:rPr>
              <a:t>k</a:t>
            </a:r>
            <a:r>
              <a:rPr sz="2450" spc="-15" dirty="0">
                <a:latin typeface="Verdana"/>
                <a:cs typeface="Verdana"/>
              </a:rPr>
              <a:t>a</a:t>
            </a:r>
            <a:r>
              <a:rPr sz="2450" spc="-215" dirty="0">
                <a:latin typeface="Verdana"/>
                <a:cs typeface="Verdana"/>
              </a:rPr>
              <a:t> </a:t>
            </a:r>
            <a:r>
              <a:rPr sz="2450" spc="-35" dirty="0">
                <a:latin typeface="Verdana"/>
                <a:cs typeface="Verdana"/>
              </a:rPr>
              <a:t>se</a:t>
            </a:r>
            <a:r>
              <a:rPr sz="2450" spc="-45" dirty="0">
                <a:latin typeface="Verdana"/>
                <a:cs typeface="Verdana"/>
              </a:rPr>
              <a:t>r</a:t>
            </a:r>
            <a:r>
              <a:rPr sz="2450" spc="95" dirty="0">
                <a:latin typeface="Verdana"/>
                <a:cs typeface="Verdana"/>
              </a:rPr>
              <a:t>ing</a:t>
            </a:r>
            <a:r>
              <a:rPr sz="2450" spc="-215" dirty="0">
                <a:latin typeface="Verdana"/>
                <a:cs typeface="Verdana"/>
              </a:rPr>
              <a:t> </a:t>
            </a:r>
            <a:r>
              <a:rPr sz="2450" spc="10" dirty="0">
                <a:latin typeface="Verdana"/>
                <a:cs typeface="Verdana"/>
              </a:rPr>
              <a:t>k</a:t>
            </a:r>
            <a:r>
              <a:rPr sz="2450" spc="-10" dirty="0">
                <a:latin typeface="Verdana"/>
                <a:cs typeface="Verdana"/>
              </a:rPr>
              <a:t>ali  </a:t>
            </a:r>
            <a:r>
              <a:rPr sz="2450" spc="110" dirty="0">
                <a:latin typeface="Verdana"/>
                <a:cs typeface="Verdana"/>
              </a:rPr>
              <a:t>mengguna</a:t>
            </a:r>
            <a:r>
              <a:rPr sz="2450" spc="75" dirty="0">
                <a:latin typeface="Verdana"/>
                <a:cs typeface="Verdana"/>
              </a:rPr>
              <a:t>k</a:t>
            </a:r>
            <a:r>
              <a:rPr sz="2450" spc="55" dirty="0">
                <a:latin typeface="Verdana"/>
                <a:cs typeface="Verdana"/>
              </a:rPr>
              <a:t>an</a:t>
            </a:r>
            <a:r>
              <a:rPr sz="2450" spc="-215" dirty="0">
                <a:latin typeface="Verdana"/>
                <a:cs typeface="Verdana"/>
              </a:rPr>
              <a:t> </a:t>
            </a:r>
            <a:r>
              <a:rPr sz="2450" spc="-50" dirty="0">
                <a:latin typeface="Verdana"/>
                <a:cs typeface="Verdana"/>
              </a:rPr>
              <a:t>visi</a:t>
            </a:r>
            <a:r>
              <a:rPr sz="2450" spc="-215" dirty="0">
                <a:latin typeface="Verdana"/>
                <a:cs typeface="Verdana"/>
              </a:rPr>
              <a:t> </a:t>
            </a:r>
            <a:r>
              <a:rPr sz="2450" spc="-150" dirty="0">
                <a:latin typeface="Verdana"/>
                <a:cs typeface="Verdana"/>
              </a:rPr>
              <a:t>y</a:t>
            </a:r>
            <a:r>
              <a:rPr sz="2450" spc="90" dirty="0">
                <a:latin typeface="Verdana"/>
                <a:cs typeface="Verdana"/>
              </a:rPr>
              <a:t>ang</a:t>
            </a:r>
            <a:r>
              <a:rPr sz="2450" spc="-215" dirty="0">
                <a:latin typeface="Verdana"/>
                <a:cs typeface="Verdana"/>
              </a:rPr>
              <a:t> </a:t>
            </a:r>
            <a:r>
              <a:rPr sz="2450" spc="-45" dirty="0">
                <a:latin typeface="Verdana"/>
                <a:cs typeface="Verdana"/>
              </a:rPr>
              <a:t>jelas</a:t>
            </a:r>
            <a:r>
              <a:rPr sz="2450" spc="-215" dirty="0">
                <a:latin typeface="Verdana"/>
                <a:cs typeface="Verdana"/>
              </a:rPr>
              <a:t> </a:t>
            </a:r>
            <a:r>
              <a:rPr sz="2450" spc="75" dirty="0">
                <a:latin typeface="Verdana"/>
                <a:cs typeface="Verdana"/>
              </a:rPr>
              <a:t>untuk  </a:t>
            </a:r>
            <a:r>
              <a:rPr sz="2450" spc="70" dirty="0">
                <a:latin typeface="Verdana"/>
                <a:cs typeface="Verdana"/>
              </a:rPr>
              <a:t>memoti</a:t>
            </a:r>
            <a:r>
              <a:rPr sz="2450" spc="25" dirty="0">
                <a:latin typeface="Verdana"/>
                <a:cs typeface="Verdana"/>
              </a:rPr>
              <a:t>v</a:t>
            </a:r>
            <a:r>
              <a:rPr sz="2450" spc="-30" dirty="0">
                <a:latin typeface="Verdana"/>
                <a:cs typeface="Verdana"/>
              </a:rPr>
              <a:t>asi</a:t>
            </a:r>
            <a:r>
              <a:rPr sz="2450" spc="-215" dirty="0">
                <a:latin typeface="Verdana"/>
                <a:cs typeface="Verdana"/>
              </a:rPr>
              <a:t> </a:t>
            </a:r>
            <a:r>
              <a:rPr sz="2450" spc="85" dirty="0">
                <a:latin typeface="Verdana"/>
                <a:cs typeface="Verdana"/>
              </a:rPr>
              <a:t>dan</a:t>
            </a:r>
            <a:r>
              <a:rPr sz="2450" spc="-215" dirty="0">
                <a:latin typeface="Verdana"/>
                <a:cs typeface="Verdana"/>
              </a:rPr>
              <a:t> </a:t>
            </a:r>
            <a:r>
              <a:rPr sz="2450" spc="110" dirty="0">
                <a:latin typeface="Verdana"/>
                <a:cs typeface="Verdana"/>
              </a:rPr>
              <a:t>menga</a:t>
            </a:r>
            <a:r>
              <a:rPr sz="2450" spc="-175" dirty="0">
                <a:latin typeface="Verdana"/>
                <a:cs typeface="Verdana"/>
              </a:rPr>
              <a:t>r</a:t>
            </a:r>
            <a:r>
              <a:rPr sz="2450" spc="50" dirty="0">
                <a:latin typeface="Verdana"/>
                <a:cs typeface="Verdana"/>
              </a:rPr>
              <a:t>ah</a:t>
            </a:r>
            <a:r>
              <a:rPr sz="2450" spc="20" dirty="0">
                <a:latin typeface="Verdana"/>
                <a:cs typeface="Verdana"/>
              </a:rPr>
              <a:t>k</a:t>
            </a:r>
            <a:r>
              <a:rPr sz="2450" spc="55" dirty="0">
                <a:latin typeface="Verdana"/>
                <a:cs typeface="Verdana"/>
              </a:rPr>
              <a:t>an</a:t>
            </a:r>
            <a:r>
              <a:rPr sz="2450" spc="-215" dirty="0">
                <a:latin typeface="Verdana"/>
                <a:cs typeface="Verdana"/>
              </a:rPr>
              <a:t> </a:t>
            </a:r>
            <a:r>
              <a:rPr sz="2450" spc="70" dirty="0">
                <a:latin typeface="Verdana"/>
                <a:cs typeface="Verdana"/>
              </a:rPr>
              <a:t>anggota  </a:t>
            </a:r>
            <a:r>
              <a:rPr sz="2450" spc="-25" dirty="0">
                <a:latin typeface="Verdana"/>
                <a:cs typeface="Verdana"/>
              </a:rPr>
              <a:t>tim.</a:t>
            </a:r>
            <a:endParaRPr sz="2450">
              <a:latin typeface="Verdana"/>
              <a:cs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2854" y="1429398"/>
            <a:ext cx="6226175" cy="711200"/>
          </a:xfrm>
          <a:prstGeom prst="rect">
            <a:avLst/>
          </a:prstGeom>
        </p:spPr>
        <p:txBody>
          <a:bodyPr vert="horz" wrap="square" lIns="0" tIns="12700" rIns="0" bIns="0" rtlCol="0">
            <a:spAutoFit/>
          </a:bodyPr>
          <a:lstStyle/>
          <a:p>
            <a:pPr marL="12700">
              <a:lnSpc>
                <a:spcPct val="100000"/>
              </a:lnSpc>
              <a:spcBef>
                <a:spcPts val="100"/>
              </a:spcBef>
            </a:pPr>
            <a:r>
              <a:rPr sz="4500" spc="175" dirty="0">
                <a:latin typeface="Times New Roman"/>
                <a:cs typeface="Times New Roman"/>
              </a:rPr>
              <a:t>Kepemimpinan</a:t>
            </a:r>
            <a:r>
              <a:rPr sz="4500" spc="-140" dirty="0">
                <a:latin typeface="Times New Roman"/>
                <a:cs typeface="Times New Roman"/>
              </a:rPr>
              <a:t> </a:t>
            </a:r>
            <a:r>
              <a:rPr sz="4500" spc="125" dirty="0">
                <a:latin typeface="Times New Roman"/>
                <a:cs typeface="Times New Roman"/>
              </a:rPr>
              <a:t>Servant</a:t>
            </a:r>
            <a:endParaRPr sz="4500">
              <a:latin typeface="Times New Roman"/>
              <a:cs typeface="Times New Roman"/>
            </a:endParaRPr>
          </a:p>
        </p:txBody>
      </p:sp>
      <p:pic>
        <p:nvPicPr>
          <p:cNvPr id="3" name="object 3"/>
          <p:cNvPicPr/>
          <p:nvPr/>
        </p:nvPicPr>
        <p:blipFill>
          <a:blip r:embed="rId2" cstate="print"/>
          <a:stretch>
            <a:fillRect/>
          </a:stretch>
        </p:blipFill>
        <p:spPr>
          <a:xfrm>
            <a:off x="4056557" y="2981744"/>
            <a:ext cx="1163662" cy="216103"/>
          </a:xfrm>
          <a:prstGeom prst="rect">
            <a:avLst/>
          </a:prstGeom>
        </p:spPr>
      </p:pic>
      <p:pic>
        <p:nvPicPr>
          <p:cNvPr id="4" name="object 4"/>
          <p:cNvPicPr/>
          <p:nvPr/>
        </p:nvPicPr>
        <p:blipFill>
          <a:blip r:embed="rId3" cstate="print"/>
          <a:stretch>
            <a:fillRect/>
          </a:stretch>
        </p:blipFill>
        <p:spPr>
          <a:xfrm>
            <a:off x="1628279" y="4712182"/>
            <a:ext cx="1394167" cy="308800"/>
          </a:xfrm>
          <a:prstGeom prst="rect">
            <a:avLst/>
          </a:prstGeom>
        </p:spPr>
      </p:pic>
      <p:pic>
        <p:nvPicPr>
          <p:cNvPr id="5" name="object 5"/>
          <p:cNvPicPr/>
          <p:nvPr/>
        </p:nvPicPr>
        <p:blipFill>
          <a:blip r:embed="rId4" cstate="print"/>
          <a:stretch>
            <a:fillRect/>
          </a:stretch>
        </p:blipFill>
        <p:spPr>
          <a:xfrm>
            <a:off x="5328450" y="5586869"/>
            <a:ext cx="1669630" cy="249402"/>
          </a:xfrm>
          <a:prstGeom prst="rect">
            <a:avLst/>
          </a:prstGeom>
        </p:spPr>
      </p:pic>
      <p:pic>
        <p:nvPicPr>
          <p:cNvPr id="6" name="object 6"/>
          <p:cNvPicPr/>
          <p:nvPr/>
        </p:nvPicPr>
        <p:blipFill>
          <a:blip r:embed="rId5" cstate="print"/>
          <a:stretch>
            <a:fillRect/>
          </a:stretch>
        </p:blipFill>
        <p:spPr>
          <a:xfrm>
            <a:off x="2558897" y="6026632"/>
            <a:ext cx="1679524" cy="307263"/>
          </a:xfrm>
          <a:prstGeom prst="rect">
            <a:avLst/>
          </a:prstGeom>
        </p:spPr>
      </p:pic>
      <p:sp>
        <p:nvSpPr>
          <p:cNvPr id="7" name="object 7"/>
          <p:cNvSpPr txBox="1"/>
          <p:nvPr/>
        </p:nvSpPr>
        <p:spPr>
          <a:xfrm>
            <a:off x="1486801" y="2808326"/>
            <a:ext cx="6191885" cy="3987800"/>
          </a:xfrm>
          <a:prstGeom prst="rect">
            <a:avLst/>
          </a:prstGeom>
        </p:spPr>
        <p:txBody>
          <a:bodyPr vert="horz" wrap="square" lIns="0" tIns="9525" rIns="0" bIns="0" rtlCol="0">
            <a:spAutoFit/>
          </a:bodyPr>
          <a:lstStyle/>
          <a:p>
            <a:pPr marL="109855" marR="5080" indent="-97790" algn="r">
              <a:lnSpc>
                <a:spcPct val="118000"/>
              </a:lnSpc>
              <a:spcBef>
                <a:spcPts val="75"/>
              </a:spcBef>
            </a:pPr>
            <a:r>
              <a:rPr sz="2450" dirty="0">
                <a:latin typeface="Verdana"/>
                <a:cs typeface="Verdana"/>
              </a:rPr>
              <a:t>K</a:t>
            </a:r>
            <a:r>
              <a:rPr sz="2450" spc="95" dirty="0">
                <a:latin typeface="Verdana"/>
                <a:cs typeface="Verdana"/>
              </a:rPr>
              <a:t>epemimpinan</a:t>
            </a:r>
            <a:r>
              <a:rPr sz="2450" spc="-215" dirty="0">
                <a:latin typeface="Verdana"/>
                <a:cs typeface="Verdana"/>
              </a:rPr>
              <a:t> </a:t>
            </a:r>
            <a:r>
              <a:rPr sz="2450" spc="-35" dirty="0">
                <a:latin typeface="Verdana"/>
                <a:cs typeface="Verdana"/>
              </a:rPr>
              <a:t>se</a:t>
            </a:r>
            <a:r>
              <a:rPr sz="2450" spc="10" dirty="0">
                <a:latin typeface="Verdana"/>
                <a:cs typeface="Verdana"/>
              </a:rPr>
              <a:t>r</a:t>
            </a:r>
            <a:r>
              <a:rPr sz="2450" spc="-150" dirty="0">
                <a:latin typeface="Verdana"/>
                <a:cs typeface="Verdana"/>
              </a:rPr>
              <a:t>v</a:t>
            </a:r>
            <a:r>
              <a:rPr sz="2450" spc="50" dirty="0">
                <a:latin typeface="Verdana"/>
                <a:cs typeface="Verdana"/>
              </a:rPr>
              <a:t>ant</a:t>
            </a:r>
            <a:r>
              <a:rPr sz="2450" spc="-215" dirty="0">
                <a:latin typeface="Verdana"/>
                <a:cs typeface="Verdana"/>
              </a:rPr>
              <a:t> </a:t>
            </a:r>
            <a:r>
              <a:rPr sz="2450" spc="140" dirty="0">
                <a:latin typeface="Verdana"/>
                <a:cs typeface="Verdana"/>
              </a:rPr>
              <a:t>menem</a:t>
            </a:r>
            <a:r>
              <a:rPr sz="2450" spc="105" dirty="0">
                <a:latin typeface="Verdana"/>
                <a:cs typeface="Verdana"/>
              </a:rPr>
              <a:t>p</a:t>
            </a:r>
            <a:r>
              <a:rPr sz="2450" spc="20" dirty="0">
                <a:latin typeface="Verdana"/>
                <a:cs typeface="Verdana"/>
              </a:rPr>
              <a:t>at</a:t>
            </a:r>
            <a:r>
              <a:rPr sz="2450" spc="-5" dirty="0">
                <a:latin typeface="Verdana"/>
                <a:cs typeface="Verdana"/>
              </a:rPr>
              <a:t>k</a:t>
            </a:r>
            <a:r>
              <a:rPr sz="2450" spc="40" dirty="0">
                <a:latin typeface="Verdana"/>
                <a:cs typeface="Verdana"/>
              </a:rPr>
              <a:t>an  </a:t>
            </a:r>
            <a:r>
              <a:rPr sz="2450" spc="70" dirty="0">
                <a:latin typeface="Verdana"/>
                <a:cs typeface="Verdana"/>
              </a:rPr>
              <a:t>kebutuhan </a:t>
            </a:r>
            <a:r>
              <a:rPr sz="2450" spc="30" dirty="0">
                <a:latin typeface="Verdana"/>
                <a:cs typeface="Verdana"/>
              </a:rPr>
              <a:t>orang </a:t>
            </a:r>
            <a:r>
              <a:rPr sz="2450" spc="20" dirty="0">
                <a:latin typeface="Verdana"/>
                <a:cs typeface="Verdana"/>
              </a:rPr>
              <a:t>lain </a:t>
            </a:r>
            <a:r>
              <a:rPr sz="2450" spc="70" dirty="0">
                <a:latin typeface="Verdana"/>
                <a:cs typeface="Verdana"/>
              </a:rPr>
              <a:t>di </a:t>
            </a:r>
            <a:r>
              <a:rPr sz="2450" spc="-15" dirty="0">
                <a:latin typeface="Verdana"/>
                <a:cs typeface="Verdana"/>
              </a:rPr>
              <a:t>atas </a:t>
            </a:r>
            <a:r>
              <a:rPr sz="2450" spc="-10" dirty="0">
                <a:latin typeface="Verdana"/>
                <a:cs typeface="Verdana"/>
              </a:rPr>
              <a:t> </a:t>
            </a:r>
            <a:r>
              <a:rPr sz="2450" spc="-20" dirty="0">
                <a:latin typeface="Verdana"/>
                <a:cs typeface="Verdana"/>
              </a:rPr>
              <a:t>k</a:t>
            </a:r>
            <a:r>
              <a:rPr sz="2450" spc="75" dirty="0">
                <a:latin typeface="Verdana"/>
                <a:cs typeface="Verdana"/>
              </a:rPr>
              <a:t>epentingan</a:t>
            </a:r>
            <a:r>
              <a:rPr sz="2450" spc="-215" dirty="0">
                <a:latin typeface="Verdana"/>
                <a:cs typeface="Verdana"/>
              </a:rPr>
              <a:t> </a:t>
            </a:r>
            <a:r>
              <a:rPr sz="2450" spc="55" dirty="0">
                <a:latin typeface="Verdana"/>
                <a:cs typeface="Verdana"/>
              </a:rPr>
              <a:t>p</a:t>
            </a:r>
            <a:r>
              <a:rPr sz="2450" spc="20" dirty="0">
                <a:latin typeface="Verdana"/>
                <a:cs typeface="Verdana"/>
              </a:rPr>
              <a:t>r</a:t>
            </a:r>
            <a:r>
              <a:rPr sz="2450" spc="40" dirty="0">
                <a:latin typeface="Verdana"/>
                <a:cs typeface="Verdana"/>
              </a:rPr>
              <a:t>i</a:t>
            </a:r>
            <a:r>
              <a:rPr sz="2450" spc="90" dirty="0">
                <a:latin typeface="Verdana"/>
                <a:cs typeface="Verdana"/>
              </a:rPr>
              <a:t>b</a:t>
            </a:r>
            <a:r>
              <a:rPr sz="2450" spc="-60" dirty="0">
                <a:latin typeface="Verdana"/>
                <a:cs typeface="Verdana"/>
              </a:rPr>
              <a:t>adi.</a:t>
            </a:r>
            <a:r>
              <a:rPr sz="2450" spc="-215" dirty="0">
                <a:latin typeface="Verdana"/>
                <a:cs typeface="Verdana"/>
              </a:rPr>
              <a:t> </a:t>
            </a:r>
            <a:r>
              <a:rPr sz="2450" spc="260" dirty="0">
                <a:latin typeface="Verdana"/>
                <a:cs typeface="Verdana"/>
              </a:rPr>
              <a:t>P</a:t>
            </a:r>
            <a:r>
              <a:rPr sz="2450" spc="110" dirty="0">
                <a:latin typeface="Verdana"/>
                <a:cs typeface="Verdana"/>
              </a:rPr>
              <a:t>emimpin</a:t>
            </a:r>
            <a:r>
              <a:rPr sz="2450" spc="-215" dirty="0">
                <a:latin typeface="Verdana"/>
                <a:cs typeface="Verdana"/>
              </a:rPr>
              <a:t> </a:t>
            </a:r>
            <a:r>
              <a:rPr sz="2450" spc="-150" dirty="0">
                <a:latin typeface="Verdana"/>
                <a:cs typeface="Verdana"/>
              </a:rPr>
              <a:t>y</a:t>
            </a:r>
            <a:r>
              <a:rPr sz="2450" spc="75" dirty="0">
                <a:latin typeface="Verdana"/>
                <a:cs typeface="Verdana"/>
              </a:rPr>
              <a:t>ang  </a:t>
            </a:r>
            <a:r>
              <a:rPr sz="2450" spc="85" dirty="0">
                <a:latin typeface="Verdana"/>
                <a:cs typeface="Verdana"/>
              </a:rPr>
              <a:t>mengadopsi</a:t>
            </a:r>
            <a:r>
              <a:rPr sz="2450" spc="-215" dirty="0">
                <a:latin typeface="Verdana"/>
                <a:cs typeface="Verdana"/>
              </a:rPr>
              <a:t> </a:t>
            </a:r>
            <a:r>
              <a:rPr sz="2450" spc="80" dirty="0">
                <a:latin typeface="Verdana"/>
                <a:cs typeface="Verdana"/>
              </a:rPr>
              <a:t>g</a:t>
            </a:r>
            <a:r>
              <a:rPr sz="2450" spc="50" dirty="0">
                <a:latin typeface="Verdana"/>
                <a:cs typeface="Verdana"/>
              </a:rPr>
              <a:t>a</a:t>
            </a:r>
            <a:r>
              <a:rPr sz="2450" spc="-150" dirty="0">
                <a:latin typeface="Verdana"/>
                <a:cs typeface="Verdana"/>
              </a:rPr>
              <a:t>y</a:t>
            </a:r>
            <a:r>
              <a:rPr sz="2450" spc="-15" dirty="0">
                <a:latin typeface="Verdana"/>
                <a:cs typeface="Verdana"/>
              </a:rPr>
              <a:t>a</a:t>
            </a:r>
            <a:r>
              <a:rPr sz="2450" spc="-215" dirty="0">
                <a:latin typeface="Verdana"/>
                <a:cs typeface="Verdana"/>
              </a:rPr>
              <a:t> </a:t>
            </a:r>
            <a:r>
              <a:rPr sz="2450" spc="35" dirty="0">
                <a:latin typeface="Verdana"/>
                <a:cs typeface="Verdana"/>
              </a:rPr>
              <a:t>ini</a:t>
            </a:r>
            <a:r>
              <a:rPr sz="2450" spc="-215" dirty="0">
                <a:latin typeface="Verdana"/>
                <a:cs typeface="Verdana"/>
              </a:rPr>
              <a:t> </a:t>
            </a:r>
            <a:r>
              <a:rPr sz="2450" spc="30" dirty="0">
                <a:latin typeface="Verdana"/>
                <a:cs typeface="Verdana"/>
              </a:rPr>
              <a:t>ber</a:t>
            </a:r>
            <a:r>
              <a:rPr sz="2450" spc="-10" dirty="0">
                <a:latin typeface="Verdana"/>
                <a:cs typeface="Verdana"/>
              </a:rPr>
              <a:t>f</a:t>
            </a:r>
            <a:r>
              <a:rPr sz="2450" spc="50" dirty="0">
                <a:latin typeface="Verdana"/>
                <a:cs typeface="Verdana"/>
              </a:rPr>
              <a:t>o</a:t>
            </a:r>
            <a:r>
              <a:rPr sz="2450" spc="25" dirty="0">
                <a:latin typeface="Verdana"/>
                <a:cs typeface="Verdana"/>
              </a:rPr>
              <a:t>k</a:t>
            </a:r>
            <a:r>
              <a:rPr sz="2450" spc="20" dirty="0">
                <a:latin typeface="Verdana"/>
                <a:cs typeface="Verdana"/>
              </a:rPr>
              <a:t>us</a:t>
            </a:r>
            <a:r>
              <a:rPr sz="2450" spc="-215" dirty="0">
                <a:latin typeface="Verdana"/>
                <a:cs typeface="Verdana"/>
              </a:rPr>
              <a:t> </a:t>
            </a:r>
            <a:r>
              <a:rPr sz="2450" spc="140" dirty="0">
                <a:latin typeface="Verdana"/>
                <a:cs typeface="Verdana"/>
              </a:rPr>
              <a:t>p</a:t>
            </a:r>
            <a:r>
              <a:rPr sz="2450" spc="35" dirty="0">
                <a:latin typeface="Verdana"/>
                <a:cs typeface="Verdana"/>
              </a:rPr>
              <a:t>ada  </a:t>
            </a:r>
            <a:r>
              <a:rPr sz="2450" spc="65" dirty="0">
                <a:latin typeface="Verdana"/>
                <a:cs typeface="Verdana"/>
              </a:rPr>
              <a:t>mel</a:t>
            </a:r>
            <a:r>
              <a:rPr sz="2450" spc="35" dirty="0">
                <a:latin typeface="Verdana"/>
                <a:cs typeface="Verdana"/>
              </a:rPr>
              <a:t>a</a:t>
            </a:r>
            <a:r>
              <a:rPr sz="2450" spc="-150" dirty="0">
                <a:latin typeface="Verdana"/>
                <a:cs typeface="Verdana"/>
              </a:rPr>
              <a:t>y</a:t>
            </a:r>
            <a:r>
              <a:rPr sz="2450" spc="35" dirty="0">
                <a:latin typeface="Verdana"/>
                <a:cs typeface="Verdana"/>
              </a:rPr>
              <a:t>ani</a:t>
            </a:r>
            <a:r>
              <a:rPr sz="2450" spc="-215" dirty="0">
                <a:latin typeface="Verdana"/>
                <a:cs typeface="Verdana"/>
              </a:rPr>
              <a:t> </a:t>
            </a:r>
            <a:r>
              <a:rPr sz="2450" spc="75" dirty="0">
                <a:latin typeface="Verdana"/>
                <a:cs typeface="Verdana"/>
              </a:rPr>
              <a:t>anggota</a:t>
            </a:r>
            <a:r>
              <a:rPr sz="2450" spc="-215" dirty="0">
                <a:latin typeface="Verdana"/>
                <a:cs typeface="Verdana"/>
              </a:rPr>
              <a:t> </a:t>
            </a:r>
            <a:r>
              <a:rPr sz="2450" spc="90" dirty="0">
                <a:latin typeface="Verdana"/>
                <a:cs typeface="Verdana"/>
              </a:rPr>
              <a:t>tim</a:t>
            </a:r>
            <a:r>
              <a:rPr sz="2450" spc="-215" dirty="0">
                <a:latin typeface="Verdana"/>
                <a:cs typeface="Verdana"/>
              </a:rPr>
              <a:t> </a:t>
            </a:r>
            <a:r>
              <a:rPr sz="2450" spc="85" dirty="0">
                <a:latin typeface="Verdana"/>
                <a:cs typeface="Verdana"/>
              </a:rPr>
              <a:t>dan</a:t>
            </a:r>
            <a:r>
              <a:rPr sz="2450" spc="-215" dirty="0">
                <a:latin typeface="Verdana"/>
                <a:cs typeface="Verdana"/>
              </a:rPr>
              <a:t> </a:t>
            </a:r>
            <a:r>
              <a:rPr sz="2450" spc="180" dirty="0">
                <a:latin typeface="Verdana"/>
                <a:cs typeface="Verdana"/>
              </a:rPr>
              <a:t>mem</a:t>
            </a:r>
            <a:r>
              <a:rPr sz="2450" spc="120" dirty="0">
                <a:latin typeface="Verdana"/>
                <a:cs typeface="Verdana"/>
              </a:rPr>
              <a:t>b</a:t>
            </a:r>
            <a:r>
              <a:rPr sz="2450" spc="55" dirty="0">
                <a:latin typeface="Verdana"/>
                <a:cs typeface="Verdana"/>
              </a:rPr>
              <a:t>antu  </a:t>
            </a:r>
            <a:r>
              <a:rPr sz="2450" spc="85" dirty="0">
                <a:latin typeface="Verdana"/>
                <a:cs typeface="Verdana"/>
              </a:rPr>
              <a:t>me</a:t>
            </a:r>
            <a:r>
              <a:rPr sz="2450" spc="10" dirty="0">
                <a:latin typeface="Verdana"/>
                <a:cs typeface="Verdana"/>
              </a:rPr>
              <a:t>r</a:t>
            </a:r>
            <a:r>
              <a:rPr sz="2450" spc="35" dirty="0">
                <a:latin typeface="Verdana"/>
                <a:cs typeface="Verdana"/>
              </a:rPr>
              <a:t>e</a:t>
            </a:r>
            <a:r>
              <a:rPr sz="2450" spc="10" dirty="0">
                <a:latin typeface="Verdana"/>
                <a:cs typeface="Verdana"/>
              </a:rPr>
              <a:t>k</a:t>
            </a:r>
            <a:r>
              <a:rPr sz="2450" spc="-15" dirty="0">
                <a:latin typeface="Verdana"/>
                <a:cs typeface="Verdana"/>
              </a:rPr>
              <a:t>a</a:t>
            </a:r>
            <a:r>
              <a:rPr sz="2450" spc="-215" dirty="0">
                <a:latin typeface="Verdana"/>
                <a:cs typeface="Verdana"/>
              </a:rPr>
              <a:t> </a:t>
            </a:r>
            <a:r>
              <a:rPr sz="2450" spc="55" dirty="0">
                <a:latin typeface="Verdana"/>
                <a:cs typeface="Verdana"/>
              </a:rPr>
              <a:t>tumbuh.</a:t>
            </a:r>
            <a:r>
              <a:rPr sz="2450" spc="-215" dirty="0">
                <a:latin typeface="Verdana"/>
                <a:cs typeface="Verdana"/>
              </a:rPr>
              <a:t> </a:t>
            </a:r>
            <a:r>
              <a:rPr sz="2450" spc="-60" dirty="0">
                <a:latin typeface="Verdana"/>
                <a:cs typeface="Verdana"/>
              </a:rPr>
              <a:t>Ini</a:t>
            </a:r>
            <a:r>
              <a:rPr sz="2450" spc="-215" dirty="0">
                <a:latin typeface="Verdana"/>
                <a:cs typeface="Verdana"/>
              </a:rPr>
              <a:t> </a:t>
            </a:r>
            <a:r>
              <a:rPr sz="2450" spc="135" dirty="0">
                <a:latin typeface="Verdana"/>
                <a:cs typeface="Verdana"/>
              </a:rPr>
              <a:t>men</a:t>
            </a:r>
            <a:r>
              <a:rPr sz="2450" spc="75" dirty="0">
                <a:latin typeface="Verdana"/>
                <a:cs typeface="Verdana"/>
              </a:rPr>
              <a:t>c</a:t>
            </a:r>
            <a:r>
              <a:rPr sz="2450" spc="40" dirty="0">
                <a:latin typeface="Verdana"/>
                <a:cs typeface="Verdana"/>
              </a:rPr>
              <a:t>ipta</a:t>
            </a:r>
            <a:r>
              <a:rPr sz="2450" spc="25" dirty="0">
                <a:latin typeface="Verdana"/>
                <a:cs typeface="Verdana"/>
              </a:rPr>
              <a:t>k</a:t>
            </a:r>
            <a:r>
              <a:rPr sz="2450" spc="40" dirty="0">
                <a:latin typeface="Verdana"/>
                <a:cs typeface="Verdana"/>
              </a:rPr>
              <a:t>an  </a:t>
            </a:r>
            <a:r>
              <a:rPr sz="2450" spc="55" dirty="0">
                <a:latin typeface="Verdana"/>
                <a:cs typeface="Verdana"/>
              </a:rPr>
              <a:t>ling</a:t>
            </a:r>
            <a:r>
              <a:rPr sz="2450" spc="50" dirty="0">
                <a:latin typeface="Verdana"/>
                <a:cs typeface="Verdana"/>
              </a:rPr>
              <a:t>k</a:t>
            </a:r>
            <a:r>
              <a:rPr sz="2450" spc="100" dirty="0">
                <a:latin typeface="Verdana"/>
                <a:cs typeface="Verdana"/>
              </a:rPr>
              <a:t>ungan</a:t>
            </a:r>
            <a:r>
              <a:rPr sz="2450" spc="-215" dirty="0">
                <a:latin typeface="Verdana"/>
                <a:cs typeface="Verdana"/>
              </a:rPr>
              <a:t> </a:t>
            </a:r>
            <a:r>
              <a:rPr sz="2450" spc="-20" dirty="0">
                <a:latin typeface="Verdana"/>
                <a:cs typeface="Verdana"/>
              </a:rPr>
              <a:t>k</a:t>
            </a:r>
            <a:r>
              <a:rPr sz="2450" spc="-50" dirty="0">
                <a:latin typeface="Verdana"/>
                <a:cs typeface="Verdana"/>
              </a:rPr>
              <a:t>erja</a:t>
            </a:r>
            <a:r>
              <a:rPr sz="2450" spc="-215" dirty="0">
                <a:latin typeface="Verdana"/>
                <a:cs typeface="Verdana"/>
              </a:rPr>
              <a:t> </a:t>
            </a:r>
            <a:r>
              <a:rPr sz="2450" spc="-150" dirty="0">
                <a:latin typeface="Verdana"/>
                <a:cs typeface="Verdana"/>
              </a:rPr>
              <a:t>y</a:t>
            </a:r>
            <a:r>
              <a:rPr sz="2450" spc="90" dirty="0">
                <a:latin typeface="Verdana"/>
                <a:cs typeface="Verdana"/>
              </a:rPr>
              <a:t>ang</a:t>
            </a:r>
            <a:r>
              <a:rPr sz="2450" spc="-215" dirty="0">
                <a:latin typeface="Verdana"/>
                <a:cs typeface="Verdana"/>
              </a:rPr>
              <a:t> </a:t>
            </a:r>
            <a:r>
              <a:rPr sz="2450" spc="-20" dirty="0">
                <a:latin typeface="Verdana"/>
                <a:cs typeface="Verdana"/>
              </a:rPr>
              <a:t>k</a:t>
            </a:r>
            <a:r>
              <a:rPr sz="2450" spc="50" dirty="0">
                <a:latin typeface="Verdana"/>
                <a:cs typeface="Verdana"/>
              </a:rPr>
              <a:t>olabo</a:t>
            </a:r>
            <a:r>
              <a:rPr sz="2450" spc="-175" dirty="0">
                <a:latin typeface="Verdana"/>
                <a:cs typeface="Verdana"/>
              </a:rPr>
              <a:t>r</a:t>
            </a:r>
            <a:r>
              <a:rPr sz="2450" spc="-5" dirty="0">
                <a:latin typeface="Verdana"/>
                <a:cs typeface="Verdana"/>
              </a:rPr>
              <a:t>atif</a:t>
            </a:r>
            <a:r>
              <a:rPr sz="2450" spc="-215" dirty="0">
                <a:latin typeface="Verdana"/>
                <a:cs typeface="Verdana"/>
              </a:rPr>
              <a:t> </a:t>
            </a:r>
            <a:r>
              <a:rPr sz="2450" spc="70" dirty="0">
                <a:latin typeface="Verdana"/>
                <a:cs typeface="Verdana"/>
              </a:rPr>
              <a:t>dan  </a:t>
            </a:r>
            <a:r>
              <a:rPr sz="2450" spc="60" dirty="0">
                <a:latin typeface="Verdana"/>
                <a:cs typeface="Verdana"/>
              </a:rPr>
              <a:t>suppo</a:t>
            </a:r>
            <a:r>
              <a:rPr sz="2450" spc="75" dirty="0">
                <a:latin typeface="Verdana"/>
                <a:cs typeface="Verdana"/>
              </a:rPr>
              <a:t>r</a:t>
            </a:r>
            <a:r>
              <a:rPr sz="2450" spc="-20" dirty="0">
                <a:latin typeface="Verdana"/>
                <a:cs typeface="Verdana"/>
              </a:rPr>
              <a:t>ti</a:t>
            </a:r>
            <a:r>
              <a:rPr sz="2450" spc="-80" dirty="0">
                <a:latin typeface="Verdana"/>
                <a:cs typeface="Verdana"/>
              </a:rPr>
              <a:t>v</a:t>
            </a:r>
            <a:r>
              <a:rPr sz="2450" spc="35" dirty="0">
                <a:latin typeface="Verdana"/>
                <a:cs typeface="Verdana"/>
              </a:rPr>
              <a:t>e</a:t>
            </a:r>
            <a:r>
              <a:rPr sz="2450" spc="-370" dirty="0">
                <a:latin typeface="Verdana"/>
                <a:cs typeface="Verdana"/>
              </a:rPr>
              <a:t>,</a:t>
            </a:r>
            <a:r>
              <a:rPr sz="2450" spc="-215" dirty="0">
                <a:latin typeface="Verdana"/>
                <a:cs typeface="Verdana"/>
              </a:rPr>
              <a:t> </a:t>
            </a:r>
            <a:r>
              <a:rPr sz="2450" spc="-150" dirty="0">
                <a:latin typeface="Verdana"/>
                <a:cs typeface="Verdana"/>
              </a:rPr>
              <a:t>y</a:t>
            </a:r>
            <a:r>
              <a:rPr sz="2450" spc="90" dirty="0">
                <a:latin typeface="Verdana"/>
                <a:cs typeface="Verdana"/>
              </a:rPr>
              <a:t>ang</a:t>
            </a:r>
            <a:r>
              <a:rPr sz="2450" spc="-215" dirty="0">
                <a:latin typeface="Verdana"/>
                <a:cs typeface="Verdana"/>
              </a:rPr>
              <a:t> </a:t>
            </a:r>
            <a:r>
              <a:rPr sz="2450" spc="140" dirty="0">
                <a:latin typeface="Verdana"/>
                <a:cs typeface="Verdana"/>
              </a:rPr>
              <a:t>p</a:t>
            </a:r>
            <a:r>
              <a:rPr sz="2450" spc="40" dirty="0">
                <a:latin typeface="Verdana"/>
                <a:cs typeface="Verdana"/>
              </a:rPr>
              <a:t>ada</a:t>
            </a:r>
            <a:r>
              <a:rPr sz="2450" spc="-215" dirty="0">
                <a:latin typeface="Verdana"/>
                <a:cs typeface="Verdana"/>
              </a:rPr>
              <a:t> </a:t>
            </a:r>
            <a:r>
              <a:rPr sz="2450" spc="35" dirty="0">
                <a:latin typeface="Verdana"/>
                <a:cs typeface="Verdana"/>
              </a:rPr>
              <a:t>gili</a:t>
            </a:r>
            <a:r>
              <a:rPr sz="2450" spc="-175" dirty="0">
                <a:latin typeface="Verdana"/>
                <a:cs typeface="Verdana"/>
              </a:rPr>
              <a:t>r</a:t>
            </a:r>
            <a:r>
              <a:rPr sz="2450" spc="75" dirty="0">
                <a:latin typeface="Verdana"/>
                <a:cs typeface="Verdana"/>
              </a:rPr>
              <a:t>an</a:t>
            </a:r>
            <a:r>
              <a:rPr sz="2450" spc="50" dirty="0">
                <a:latin typeface="Verdana"/>
                <a:cs typeface="Verdana"/>
              </a:rPr>
              <a:t>n</a:t>
            </a:r>
            <a:r>
              <a:rPr sz="2450" spc="-150" dirty="0">
                <a:latin typeface="Verdana"/>
                <a:cs typeface="Verdana"/>
              </a:rPr>
              <a:t>y</a:t>
            </a:r>
            <a:r>
              <a:rPr sz="2450" spc="-10" dirty="0">
                <a:latin typeface="Verdana"/>
                <a:cs typeface="Verdana"/>
              </a:rPr>
              <a:t>a  </a:t>
            </a:r>
            <a:r>
              <a:rPr sz="2450" spc="100" dirty="0">
                <a:latin typeface="Verdana"/>
                <a:cs typeface="Verdana"/>
              </a:rPr>
              <a:t>mening</a:t>
            </a:r>
            <a:r>
              <a:rPr sz="2450" spc="70" dirty="0">
                <a:latin typeface="Verdana"/>
                <a:cs typeface="Verdana"/>
              </a:rPr>
              <a:t>k</a:t>
            </a:r>
            <a:r>
              <a:rPr sz="2450" spc="20" dirty="0">
                <a:latin typeface="Verdana"/>
                <a:cs typeface="Verdana"/>
              </a:rPr>
              <a:t>at</a:t>
            </a:r>
            <a:r>
              <a:rPr sz="2450" spc="-5" dirty="0">
                <a:latin typeface="Verdana"/>
                <a:cs typeface="Verdana"/>
              </a:rPr>
              <a:t>k</a:t>
            </a:r>
            <a:r>
              <a:rPr sz="2450" spc="55" dirty="0">
                <a:latin typeface="Verdana"/>
                <a:cs typeface="Verdana"/>
              </a:rPr>
              <a:t>an</a:t>
            </a:r>
            <a:r>
              <a:rPr sz="2450" spc="-215" dirty="0">
                <a:latin typeface="Verdana"/>
                <a:cs typeface="Verdana"/>
              </a:rPr>
              <a:t> </a:t>
            </a:r>
            <a:r>
              <a:rPr sz="2450" spc="-10" dirty="0">
                <a:latin typeface="Verdana"/>
                <a:cs typeface="Verdana"/>
              </a:rPr>
              <a:t>kinerja</a:t>
            </a:r>
            <a:r>
              <a:rPr sz="2450" spc="-215" dirty="0">
                <a:latin typeface="Verdana"/>
                <a:cs typeface="Verdana"/>
              </a:rPr>
              <a:t> </a:t>
            </a:r>
            <a:r>
              <a:rPr sz="2450" spc="-25" dirty="0">
                <a:latin typeface="Verdana"/>
                <a:cs typeface="Verdana"/>
              </a:rPr>
              <a:t>tim.</a:t>
            </a:r>
            <a:endParaRPr sz="2450">
              <a:latin typeface="Verdana"/>
              <a:cs typeface="Verdana"/>
            </a:endParaRPr>
          </a:p>
        </p:txBody>
      </p:sp>
      <p:pic>
        <p:nvPicPr>
          <p:cNvPr id="8" name="object 8"/>
          <p:cNvPicPr/>
          <p:nvPr/>
        </p:nvPicPr>
        <p:blipFill>
          <a:blip r:embed="rId6" cstate="print"/>
          <a:stretch>
            <a:fillRect/>
          </a:stretch>
        </p:blipFill>
        <p:spPr>
          <a:xfrm>
            <a:off x="9144000" y="0"/>
            <a:ext cx="9143999" cy="102877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11062487" y="2036451"/>
            <a:ext cx="5523865" cy="1037590"/>
          </a:xfrm>
          <a:prstGeom prst="rect">
            <a:avLst/>
          </a:prstGeom>
        </p:spPr>
        <p:txBody>
          <a:bodyPr vert="horz" wrap="square" lIns="0" tIns="13970" rIns="0" bIns="0" rtlCol="0">
            <a:spAutoFit/>
          </a:bodyPr>
          <a:lstStyle/>
          <a:p>
            <a:pPr marL="12700" marR="5080">
              <a:lnSpc>
                <a:spcPct val="100400"/>
              </a:lnSpc>
              <a:spcBef>
                <a:spcPts val="110"/>
              </a:spcBef>
            </a:pPr>
            <a:r>
              <a:rPr sz="3300" spc="-100" dirty="0">
                <a:solidFill>
                  <a:srgbClr val="FFFFFF"/>
                </a:solidFill>
                <a:latin typeface="Times New Roman"/>
                <a:cs typeface="Times New Roman"/>
              </a:rPr>
              <a:t>M</a:t>
            </a:r>
            <a:r>
              <a:rPr sz="3300" spc="185" dirty="0">
                <a:solidFill>
                  <a:srgbClr val="FFFFFF"/>
                </a:solidFill>
                <a:latin typeface="Times New Roman"/>
                <a:cs typeface="Times New Roman"/>
              </a:rPr>
              <a:t>e</a:t>
            </a:r>
            <a:r>
              <a:rPr sz="3300" spc="180" dirty="0">
                <a:solidFill>
                  <a:srgbClr val="FFFFFF"/>
                </a:solidFill>
                <a:latin typeface="Times New Roman"/>
                <a:cs typeface="Times New Roman"/>
              </a:rPr>
              <a:t>n</a:t>
            </a:r>
            <a:r>
              <a:rPr sz="3300" spc="130" dirty="0">
                <a:solidFill>
                  <a:srgbClr val="FFFFFF"/>
                </a:solidFill>
                <a:latin typeface="Times New Roman"/>
                <a:cs typeface="Times New Roman"/>
              </a:rPr>
              <a:t>g</a:t>
            </a:r>
            <a:r>
              <a:rPr sz="3300" spc="185" dirty="0">
                <a:solidFill>
                  <a:srgbClr val="FFFFFF"/>
                </a:solidFill>
                <a:latin typeface="Times New Roman"/>
                <a:cs typeface="Times New Roman"/>
              </a:rPr>
              <a:t>e</a:t>
            </a:r>
            <a:r>
              <a:rPr sz="3300" spc="254" dirty="0">
                <a:solidFill>
                  <a:srgbClr val="FFFFFF"/>
                </a:solidFill>
                <a:latin typeface="Times New Roman"/>
                <a:cs typeface="Times New Roman"/>
              </a:rPr>
              <a:t>m</a:t>
            </a:r>
            <a:r>
              <a:rPr sz="3300" spc="105" dirty="0">
                <a:solidFill>
                  <a:srgbClr val="FFFFFF"/>
                </a:solidFill>
                <a:latin typeface="Times New Roman"/>
                <a:cs typeface="Times New Roman"/>
              </a:rPr>
              <a:t>b</a:t>
            </a:r>
            <a:r>
              <a:rPr sz="3300" spc="65" dirty="0">
                <a:solidFill>
                  <a:srgbClr val="FFFFFF"/>
                </a:solidFill>
                <a:latin typeface="Times New Roman"/>
                <a:cs typeface="Times New Roman"/>
              </a:rPr>
              <a:t>a</a:t>
            </a:r>
            <a:r>
              <a:rPr sz="3300" spc="180" dirty="0">
                <a:solidFill>
                  <a:srgbClr val="FFFFFF"/>
                </a:solidFill>
                <a:latin typeface="Times New Roman"/>
                <a:cs typeface="Times New Roman"/>
              </a:rPr>
              <a:t>ng</a:t>
            </a:r>
            <a:r>
              <a:rPr sz="3300" spc="95" dirty="0">
                <a:solidFill>
                  <a:srgbClr val="FFFFFF"/>
                </a:solidFill>
                <a:latin typeface="Times New Roman"/>
                <a:cs typeface="Times New Roman"/>
              </a:rPr>
              <a:t>k</a:t>
            </a:r>
            <a:r>
              <a:rPr sz="3300" spc="65" dirty="0">
                <a:solidFill>
                  <a:srgbClr val="FFFFFF"/>
                </a:solidFill>
                <a:latin typeface="Times New Roman"/>
                <a:cs typeface="Times New Roman"/>
              </a:rPr>
              <a:t>a</a:t>
            </a:r>
            <a:r>
              <a:rPr sz="3300" spc="204" dirty="0">
                <a:solidFill>
                  <a:srgbClr val="FFFFFF"/>
                </a:solidFill>
                <a:latin typeface="Times New Roman"/>
                <a:cs typeface="Times New Roman"/>
              </a:rPr>
              <a:t>n</a:t>
            </a:r>
            <a:r>
              <a:rPr sz="3300" spc="-55" dirty="0">
                <a:solidFill>
                  <a:srgbClr val="FFFFFF"/>
                </a:solidFill>
                <a:latin typeface="Times New Roman"/>
                <a:cs typeface="Times New Roman"/>
              </a:rPr>
              <a:t> </a:t>
            </a:r>
            <a:r>
              <a:rPr sz="3300" spc="-135" dirty="0">
                <a:solidFill>
                  <a:srgbClr val="FFFFFF"/>
                </a:solidFill>
                <a:latin typeface="Times New Roman"/>
                <a:cs typeface="Times New Roman"/>
              </a:rPr>
              <a:t>G</a:t>
            </a:r>
            <a:r>
              <a:rPr sz="3300" spc="35" dirty="0">
                <a:solidFill>
                  <a:srgbClr val="FFFFFF"/>
                </a:solidFill>
                <a:latin typeface="Times New Roman"/>
                <a:cs typeface="Times New Roman"/>
              </a:rPr>
              <a:t>ay</a:t>
            </a:r>
            <a:r>
              <a:rPr sz="3300" spc="70" dirty="0">
                <a:solidFill>
                  <a:srgbClr val="FFFFFF"/>
                </a:solidFill>
                <a:latin typeface="Times New Roman"/>
                <a:cs typeface="Times New Roman"/>
              </a:rPr>
              <a:t>a</a:t>
            </a:r>
            <a:r>
              <a:rPr sz="3300" spc="-200" dirty="0">
                <a:solidFill>
                  <a:srgbClr val="FFFFFF"/>
                </a:solidFill>
                <a:latin typeface="Times New Roman"/>
                <a:cs typeface="Times New Roman"/>
              </a:rPr>
              <a:t> </a:t>
            </a:r>
            <a:r>
              <a:rPr sz="3300" spc="-170" dirty="0">
                <a:solidFill>
                  <a:srgbClr val="FFFFFF"/>
                </a:solidFill>
                <a:latin typeface="Times New Roman"/>
                <a:cs typeface="Times New Roman"/>
              </a:rPr>
              <a:t>A</a:t>
            </a:r>
            <a:r>
              <a:rPr sz="3300" spc="200" dirty="0">
                <a:solidFill>
                  <a:srgbClr val="FFFFFF"/>
                </a:solidFill>
                <a:latin typeface="Times New Roman"/>
                <a:cs typeface="Times New Roman"/>
              </a:rPr>
              <a:t>n</a:t>
            </a:r>
            <a:r>
              <a:rPr sz="3300" spc="145" dirty="0">
                <a:solidFill>
                  <a:srgbClr val="FFFFFF"/>
                </a:solidFill>
                <a:latin typeface="Times New Roman"/>
                <a:cs typeface="Times New Roman"/>
              </a:rPr>
              <a:t>d</a:t>
            </a:r>
            <a:r>
              <a:rPr sz="3300" spc="45" dirty="0">
                <a:solidFill>
                  <a:srgbClr val="FFFFFF"/>
                </a:solidFill>
                <a:latin typeface="Times New Roman"/>
                <a:cs typeface="Times New Roman"/>
              </a:rPr>
              <a:t>a  </a:t>
            </a:r>
            <a:r>
              <a:rPr sz="3300" spc="140" dirty="0">
                <a:solidFill>
                  <a:srgbClr val="FFFFFF"/>
                </a:solidFill>
                <a:latin typeface="Times New Roman"/>
                <a:cs typeface="Times New Roman"/>
              </a:rPr>
              <a:t>Sendiri</a:t>
            </a:r>
            <a:endParaRPr sz="3300">
              <a:latin typeface="Times New Roman"/>
              <a:cs typeface="Times New Roman"/>
            </a:endParaRPr>
          </a:p>
        </p:txBody>
      </p:sp>
      <p:pic>
        <p:nvPicPr>
          <p:cNvPr id="4" name="object 4"/>
          <p:cNvPicPr/>
          <p:nvPr/>
        </p:nvPicPr>
        <p:blipFill>
          <a:blip r:embed="rId2" cstate="print"/>
          <a:stretch>
            <a:fillRect/>
          </a:stretch>
        </p:blipFill>
        <p:spPr>
          <a:xfrm>
            <a:off x="11106061" y="3596995"/>
            <a:ext cx="1416786" cy="247789"/>
          </a:xfrm>
          <a:prstGeom prst="rect">
            <a:avLst/>
          </a:prstGeom>
        </p:spPr>
      </p:pic>
      <p:pic>
        <p:nvPicPr>
          <p:cNvPr id="5" name="object 5"/>
          <p:cNvPicPr/>
          <p:nvPr/>
        </p:nvPicPr>
        <p:blipFill>
          <a:blip r:embed="rId3" cstate="print"/>
          <a:stretch>
            <a:fillRect/>
          </a:stretch>
        </p:blipFill>
        <p:spPr>
          <a:xfrm>
            <a:off x="14470253" y="4358995"/>
            <a:ext cx="1322070" cy="247789"/>
          </a:xfrm>
          <a:prstGeom prst="rect">
            <a:avLst/>
          </a:prstGeom>
        </p:spPr>
      </p:pic>
      <p:pic>
        <p:nvPicPr>
          <p:cNvPr id="6" name="object 6"/>
          <p:cNvPicPr/>
          <p:nvPr/>
        </p:nvPicPr>
        <p:blipFill>
          <a:blip r:embed="rId4" cstate="print"/>
          <a:stretch>
            <a:fillRect/>
          </a:stretch>
        </p:blipFill>
        <p:spPr>
          <a:xfrm>
            <a:off x="13844778" y="6273520"/>
            <a:ext cx="1052195" cy="307263"/>
          </a:xfrm>
          <a:prstGeom prst="rect">
            <a:avLst/>
          </a:prstGeom>
        </p:spPr>
      </p:pic>
      <p:pic>
        <p:nvPicPr>
          <p:cNvPr id="7" name="object 7"/>
          <p:cNvPicPr/>
          <p:nvPr/>
        </p:nvPicPr>
        <p:blipFill>
          <a:blip r:embed="rId5" cstate="print"/>
          <a:stretch>
            <a:fillRect/>
          </a:stretch>
        </p:blipFill>
        <p:spPr>
          <a:xfrm>
            <a:off x="13343763" y="7033907"/>
            <a:ext cx="1002411" cy="249402"/>
          </a:xfrm>
          <a:prstGeom prst="rect">
            <a:avLst/>
          </a:prstGeom>
        </p:spPr>
      </p:pic>
      <p:sp>
        <p:nvSpPr>
          <p:cNvPr id="8" name="object 8"/>
          <p:cNvSpPr/>
          <p:nvPr/>
        </p:nvSpPr>
        <p:spPr>
          <a:xfrm>
            <a:off x="12417235" y="6273520"/>
            <a:ext cx="608330" cy="248285"/>
          </a:xfrm>
          <a:custGeom>
            <a:avLst/>
            <a:gdLst/>
            <a:ahLst/>
            <a:cxnLst/>
            <a:rect l="l" t="t" r="r" b="b"/>
            <a:pathLst>
              <a:path w="608330" h="248284">
                <a:moveTo>
                  <a:pt x="165138" y="143891"/>
                </a:moveTo>
                <a:lnTo>
                  <a:pt x="155625" y="100990"/>
                </a:lnTo>
                <a:lnTo>
                  <a:pt x="154825" y="99758"/>
                </a:lnTo>
                <a:lnTo>
                  <a:pt x="150406" y="92875"/>
                </a:lnTo>
                <a:lnTo>
                  <a:pt x="111150" y="68745"/>
                </a:lnTo>
                <a:lnTo>
                  <a:pt x="90703" y="66611"/>
                </a:lnTo>
                <a:lnTo>
                  <a:pt x="78295" y="67322"/>
                </a:lnTo>
                <a:lnTo>
                  <a:pt x="41808" y="80314"/>
                </a:lnTo>
                <a:lnTo>
                  <a:pt x="34378" y="86575"/>
                </a:lnTo>
                <a:lnTo>
                  <a:pt x="34378" y="68224"/>
                </a:lnTo>
                <a:lnTo>
                  <a:pt x="0" y="68224"/>
                </a:lnTo>
                <a:lnTo>
                  <a:pt x="0" y="246253"/>
                </a:lnTo>
                <a:lnTo>
                  <a:pt x="35293" y="246253"/>
                </a:lnTo>
                <a:lnTo>
                  <a:pt x="35293" y="153022"/>
                </a:lnTo>
                <a:lnTo>
                  <a:pt x="35674" y="144741"/>
                </a:lnTo>
                <a:lnTo>
                  <a:pt x="51625" y="110121"/>
                </a:lnTo>
                <a:lnTo>
                  <a:pt x="86639" y="99758"/>
                </a:lnTo>
                <a:lnTo>
                  <a:pt x="96431" y="100482"/>
                </a:lnTo>
                <a:lnTo>
                  <a:pt x="126961" y="125628"/>
                </a:lnTo>
                <a:lnTo>
                  <a:pt x="129768" y="246253"/>
                </a:lnTo>
                <a:lnTo>
                  <a:pt x="165138" y="246253"/>
                </a:lnTo>
                <a:lnTo>
                  <a:pt x="165138" y="143891"/>
                </a:lnTo>
                <a:close/>
              </a:path>
              <a:path w="608330" h="248284">
                <a:moveTo>
                  <a:pt x="247789" y="68224"/>
                </a:moveTo>
                <a:lnTo>
                  <a:pt x="212483" y="68224"/>
                </a:lnTo>
                <a:lnTo>
                  <a:pt x="212483" y="246253"/>
                </a:lnTo>
                <a:lnTo>
                  <a:pt x="247789" y="246253"/>
                </a:lnTo>
                <a:lnTo>
                  <a:pt x="247789" y="68224"/>
                </a:lnTo>
                <a:close/>
              </a:path>
              <a:path w="608330" h="248284">
                <a:moveTo>
                  <a:pt x="253149" y="15582"/>
                </a:moveTo>
                <a:lnTo>
                  <a:pt x="250901" y="10363"/>
                </a:lnTo>
                <a:lnTo>
                  <a:pt x="241947" y="2070"/>
                </a:lnTo>
                <a:lnTo>
                  <a:pt x="236575" y="0"/>
                </a:lnTo>
                <a:lnTo>
                  <a:pt x="223939" y="0"/>
                </a:lnTo>
                <a:lnTo>
                  <a:pt x="218541" y="2146"/>
                </a:lnTo>
                <a:lnTo>
                  <a:pt x="209651" y="10744"/>
                </a:lnTo>
                <a:lnTo>
                  <a:pt x="207416" y="16014"/>
                </a:lnTo>
                <a:lnTo>
                  <a:pt x="207416" y="28448"/>
                </a:lnTo>
                <a:lnTo>
                  <a:pt x="209626" y="33743"/>
                </a:lnTo>
                <a:lnTo>
                  <a:pt x="214020" y="38138"/>
                </a:lnTo>
                <a:lnTo>
                  <a:pt x="218478" y="42545"/>
                </a:lnTo>
                <a:lnTo>
                  <a:pt x="223888" y="44742"/>
                </a:lnTo>
                <a:lnTo>
                  <a:pt x="236931" y="44742"/>
                </a:lnTo>
                <a:lnTo>
                  <a:pt x="242417" y="42545"/>
                </a:lnTo>
                <a:lnTo>
                  <a:pt x="251002" y="33743"/>
                </a:lnTo>
                <a:lnTo>
                  <a:pt x="253098" y="28448"/>
                </a:lnTo>
                <a:lnTo>
                  <a:pt x="253149" y="15582"/>
                </a:lnTo>
                <a:close/>
              </a:path>
              <a:path w="608330" h="248284">
                <a:moveTo>
                  <a:pt x="332295" y="0"/>
                </a:moveTo>
                <a:lnTo>
                  <a:pt x="296989" y="0"/>
                </a:lnTo>
                <a:lnTo>
                  <a:pt x="296989" y="246253"/>
                </a:lnTo>
                <a:lnTo>
                  <a:pt x="332295" y="246253"/>
                </a:lnTo>
                <a:lnTo>
                  <a:pt x="332295" y="0"/>
                </a:lnTo>
                <a:close/>
              </a:path>
              <a:path w="608330" h="248284">
                <a:moveTo>
                  <a:pt x="519366" y="169595"/>
                </a:moveTo>
                <a:lnTo>
                  <a:pt x="519290" y="136296"/>
                </a:lnTo>
                <a:lnTo>
                  <a:pt x="518147" y="120751"/>
                </a:lnTo>
                <a:lnTo>
                  <a:pt x="514502" y="106400"/>
                </a:lnTo>
                <a:lnTo>
                  <a:pt x="510870" y="99148"/>
                </a:lnTo>
                <a:lnTo>
                  <a:pt x="508431" y="94272"/>
                </a:lnTo>
                <a:lnTo>
                  <a:pt x="476707" y="71043"/>
                </a:lnTo>
                <a:lnTo>
                  <a:pt x="445960" y="66611"/>
                </a:lnTo>
                <a:lnTo>
                  <a:pt x="435762" y="67005"/>
                </a:lnTo>
                <a:lnTo>
                  <a:pt x="397306" y="76492"/>
                </a:lnTo>
                <a:lnTo>
                  <a:pt x="370268" y="94081"/>
                </a:lnTo>
                <a:lnTo>
                  <a:pt x="387159" y="122161"/>
                </a:lnTo>
                <a:lnTo>
                  <a:pt x="394563" y="116090"/>
                </a:lnTo>
                <a:lnTo>
                  <a:pt x="401739" y="111048"/>
                </a:lnTo>
                <a:lnTo>
                  <a:pt x="443674" y="99148"/>
                </a:lnTo>
                <a:lnTo>
                  <a:pt x="453364" y="99745"/>
                </a:lnTo>
                <a:lnTo>
                  <a:pt x="483438" y="127723"/>
                </a:lnTo>
                <a:lnTo>
                  <a:pt x="484060" y="136296"/>
                </a:lnTo>
                <a:lnTo>
                  <a:pt x="484060" y="139814"/>
                </a:lnTo>
                <a:lnTo>
                  <a:pt x="484060" y="169595"/>
                </a:lnTo>
                <a:lnTo>
                  <a:pt x="484060" y="186880"/>
                </a:lnTo>
                <a:lnTo>
                  <a:pt x="479767" y="194830"/>
                </a:lnTo>
                <a:lnTo>
                  <a:pt x="446252" y="216712"/>
                </a:lnTo>
                <a:lnTo>
                  <a:pt x="438086" y="217170"/>
                </a:lnTo>
                <a:lnTo>
                  <a:pt x="429844" y="216750"/>
                </a:lnTo>
                <a:lnTo>
                  <a:pt x="402780" y="199885"/>
                </a:lnTo>
                <a:lnTo>
                  <a:pt x="402805" y="186067"/>
                </a:lnTo>
                <a:lnTo>
                  <a:pt x="438721" y="169595"/>
                </a:lnTo>
                <a:lnTo>
                  <a:pt x="484060" y="169595"/>
                </a:lnTo>
                <a:lnTo>
                  <a:pt x="484060" y="139814"/>
                </a:lnTo>
                <a:lnTo>
                  <a:pt x="438086" y="139814"/>
                </a:lnTo>
                <a:lnTo>
                  <a:pt x="426173" y="140271"/>
                </a:lnTo>
                <a:lnTo>
                  <a:pt x="383984" y="155448"/>
                </a:lnTo>
                <a:lnTo>
                  <a:pt x="367728" y="193230"/>
                </a:lnTo>
                <a:lnTo>
                  <a:pt x="368160" y="199885"/>
                </a:lnTo>
                <a:lnTo>
                  <a:pt x="392353" y="237312"/>
                </a:lnTo>
                <a:lnTo>
                  <a:pt x="434657" y="247789"/>
                </a:lnTo>
                <a:lnTo>
                  <a:pt x="446824" y="247129"/>
                </a:lnTo>
                <a:lnTo>
                  <a:pt x="482536" y="233438"/>
                </a:lnTo>
                <a:lnTo>
                  <a:pt x="484949" y="231355"/>
                </a:lnTo>
                <a:lnTo>
                  <a:pt x="484949" y="246253"/>
                </a:lnTo>
                <a:lnTo>
                  <a:pt x="519366" y="246253"/>
                </a:lnTo>
                <a:lnTo>
                  <a:pt x="519366" y="231355"/>
                </a:lnTo>
                <a:lnTo>
                  <a:pt x="519366" y="217170"/>
                </a:lnTo>
                <a:lnTo>
                  <a:pt x="519366" y="169595"/>
                </a:lnTo>
                <a:close/>
              </a:path>
              <a:path w="608330" h="248284">
                <a:moveTo>
                  <a:pt x="602297" y="68224"/>
                </a:moveTo>
                <a:lnTo>
                  <a:pt x="566991" y="68224"/>
                </a:lnTo>
                <a:lnTo>
                  <a:pt x="566991" y="246253"/>
                </a:lnTo>
                <a:lnTo>
                  <a:pt x="602297" y="246253"/>
                </a:lnTo>
                <a:lnTo>
                  <a:pt x="602297" y="68224"/>
                </a:lnTo>
                <a:close/>
              </a:path>
              <a:path w="608330" h="248284">
                <a:moveTo>
                  <a:pt x="607758" y="15582"/>
                </a:moveTo>
                <a:lnTo>
                  <a:pt x="605472" y="10363"/>
                </a:lnTo>
                <a:lnTo>
                  <a:pt x="600900" y="6210"/>
                </a:lnTo>
                <a:lnTo>
                  <a:pt x="596455" y="2070"/>
                </a:lnTo>
                <a:lnTo>
                  <a:pt x="591121" y="0"/>
                </a:lnTo>
                <a:lnTo>
                  <a:pt x="578548" y="0"/>
                </a:lnTo>
                <a:lnTo>
                  <a:pt x="573087" y="2146"/>
                </a:lnTo>
                <a:lnTo>
                  <a:pt x="564197" y="10744"/>
                </a:lnTo>
                <a:lnTo>
                  <a:pt x="562038" y="16014"/>
                </a:lnTo>
                <a:lnTo>
                  <a:pt x="562038" y="28448"/>
                </a:lnTo>
                <a:lnTo>
                  <a:pt x="564197" y="33743"/>
                </a:lnTo>
                <a:lnTo>
                  <a:pt x="568515" y="38138"/>
                </a:lnTo>
                <a:lnTo>
                  <a:pt x="573087" y="42545"/>
                </a:lnTo>
                <a:lnTo>
                  <a:pt x="578421" y="44742"/>
                </a:lnTo>
                <a:lnTo>
                  <a:pt x="591502" y="44742"/>
                </a:lnTo>
                <a:lnTo>
                  <a:pt x="596963" y="42545"/>
                </a:lnTo>
                <a:lnTo>
                  <a:pt x="605599" y="33743"/>
                </a:lnTo>
                <a:lnTo>
                  <a:pt x="607707" y="28448"/>
                </a:lnTo>
                <a:lnTo>
                  <a:pt x="607758" y="15582"/>
                </a:lnTo>
                <a:close/>
              </a:path>
            </a:pathLst>
          </a:custGeom>
          <a:solidFill>
            <a:srgbClr val="FFFFFF"/>
          </a:solidFill>
        </p:spPr>
        <p:txBody>
          <a:bodyPr wrap="square" lIns="0" tIns="0" rIns="0" bIns="0" rtlCol="0"/>
          <a:lstStyle/>
          <a:p>
            <a:endParaRPr/>
          </a:p>
        </p:txBody>
      </p:sp>
      <p:sp>
        <p:nvSpPr>
          <p:cNvPr id="9" name="object 9"/>
          <p:cNvSpPr txBox="1"/>
          <p:nvPr/>
        </p:nvSpPr>
        <p:spPr>
          <a:xfrm>
            <a:off x="11062195" y="3135224"/>
            <a:ext cx="5061585" cy="4222115"/>
          </a:xfrm>
          <a:prstGeom prst="rect">
            <a:avLst/>
          </a:prstGeom>
        </p:spPr>
        <p:txBody>
          <a:bodyPr vert="horz" wrap="square" lIns="0" tIns="8255" rIns="0" bIns="0" rtlCol="0">
            <a:spAutoFit/>
          </a:bodyPr>
          <a:lstStyle/>
          <a:p>
            <a:pPr marL="12700" marR="833119">
              <a:lnSpc>
                <a:spcPct val="102000"/>
              </a:lnSpc>
              <a:spcBef>
                <a:spcPts val="65"/>
              </a:spcBef>
            </a:pPr>
            <a:r>
              <a:rPr sz="2450" spc="5" dirty="0">
                <a:solidFill>
                  <a:srgbClr val="FFFFFF"/>
                </a:solidFill>
                <a:latin typeface="Verdana"/>
                <a:cs typeface="Verdana"/>
              </a:rPr>
              <a:t>Setiap</a:t>
            </a:r>
            <a:r>
              <a:rPr sz="2450" spc="-215" dirty="0">
                <a:solidFill>
                  <a:srgbClr val="FFFFFF"/>
                </a:solidFill>
                <a:latin typeface="Verdana"/>
                <a:cs typeface="Verdana"/>
              </a:rPr>
              <a:t> </a:t>
            </a:r>
            <a:r>
              <a:rPr sz="2450" spc="114" dirty="0">
                <a:solidFill>
                  <a:srgbClr val="FFFFFF"/>
                </a:solidFill>
                <a:latin typeface="Verdana"/>
                <a:cs typeface="Verdana"/>
              </a:rPr>
              <a:t>pemimpin</a:t>
            </a:r>
            <a:r>
              <a:rPr sz="2450" spc="-215" dirty="0">
                <a:solidFill>
                  <a:srgbClr val="FFFFFF"/>
                </a:solidFill>
                <a:latin typeface="Verdana"/>
                <a:cs typeface="Verdana"/>
              </a:rPr>
              <a:t> </a:t>
            </a:r>
            <a:r>
              <a:rPr sz="2450" spc="60" dirty="0">
                <a:solidFill>
                  <a:srgbClr val="FFFFFF"/>
                </a:solidFill>
                <a:latin typeface="Verdana"/>
                <a:cs typeface="Verdana"/>
              </a:rPr>
              <a:t>memiliki  </a:t>
            </a:r>
            <a:r>
              <a:rPr sz="2450" spc="-20" dirty="0">
                <a:latin typeface="Verdana"/>
                <a:cs typeface="Verdana"/>
              </a:rPr>
              <a:t>k</a:t>
            </a:r>
            <a:r>
              <a:rPr sz="2450" spc="55" dirty="0">
                <a:latin typeface="Verdana"/>
                <a:cs typeface="Verdana"/>
              </a:rPr>
              <a:t>euni</a:t>
            </a:r>
            <a:r>
              <a:rPr sz="2450" spc="40" dirty="0">
                <a:latin typeface="Verdana"/>
                <a:cs typeface="Verdana"/>
              </a:rPr>
              <a:t>k</a:t>
            </a:r>
            <a:r>
              <a:rPr sz="2450" spc="55" dirty="0">
                <a:latin typeface="Verdana"/>
                <a:cs typeface="Verdana"/>
              </a:rPr>
              <a:t>an</a:t>
            </a:r>
            <a:r>
              <a:rPr sz="2450" spc="-215" dirty="0">
                <a:latin typeface="Verdana"/>
                <a:cs typeface="Verdana"/>
              </a:rPr>
              <a:t> </a:t>
            </a:r>
            <a:r>
              <a:rPr sz="2450" spc="-15" dirty="0">
                <a:solidFill>
                  <a:srgbClr val="FFFFFF"/>
                </a:solidFill>
                <a:latin typeface="Verdana"/>
                <a:cs typeface="Verdana"/>
              </a:rPr>
              <a:t>ter</a:t>
            </a:r>
            <a:r>
              <a:rPr sz="2450" spc="30" dirty="0">
                <a:solidFill>
                  <a:srgbClr val="FFFFFF"/>
                </a:solidFill>
                <a:latin typeface="Verdana"/>
                <a:cs typeface="Verdana"/>
              </a:rPr>
              <a:t>sendi</a:t>
            </a:r>
            <a:r>
              <a:rPr sz="2450" spc="5" dirty="0">
                <a:solidFill>
                  <a:srgbClr val="FFFFFF"/>
                </a:solidFill>
                <a:latin typeface="Verdana"/>
                <a:cs typeface="Verdana"/>
              </a:rPr>
              <a:t>r</a:t>
            </a:r>
            <a:r>
              <a:rPr sz="2450" spc="-190" dirty="0">
                <a:solidFill>
                  <a:srgbClr val="FFFFFF"/>
                </a:solidFill>
                <a:latin typeface="Verdana"/>
                <a:cs typeface="Verdana"/>
              </a:rPr>
              <a:t>i.</a:t>
            </a:r>
            <a:endParaRPr sz="2450">
              <a:latin typeface="Verdana"/>
              <a:cs typeface="Verdana"/>
            </a:endParaRPr>
          </a:p>
          <a:p>
            <a:pPr marL="12700" marR="281305">
              <a:lnSpc>
                <a:spcPct val="102000"/>
              </a:lnSpc>
            </a:pPr>
            <a:r>
              <a:rPr sz="2450" spc="150" dirty="0">
                <a:solidFill>
                  <a:srgbClr val="FFFFFF"/>
                </a:solidFill>
                <a:latin typeface="Verdana"/>
                <a:cs typeface="Verdana"/>
              </a:rPr>
              <a:t>Mengem</a:t>
            </a:r>
            <a:r>
              <a:rPr sz="2450" spc="120" dirty="0">
                <a:solidFill>
                  <a:srgbClr val="FFFFFF"/>
                </a:solidFill>
                <a:latin typeface="Verdana"/>
                <a:cs typeface="Verdana"/>
              </a:rPr>
              <a:t>b</a:t>
            </a:r>
            <a:r>
              <a:rPr sz="2450" spc="80" dirty="0">
                <a:solidFill>
                  <a:srgbClr val="FFFFFF"/>
                </a:solidFill>
                <a:latin typeface="Verdana"/>
                <a:cs typeface="Verdana"/>
              </a:rPr>
              <a:t>ang</a:t>
            </a:r>
            <a:r>
              <a:rPr sz="2450" spc="50" dirty="0">
                <a:solidFill>
                  <a:srgbClr val="FFFFFF"/>
                </a:solidFill>
                <a:latin typeface="Verdana"/>
                <a:cs typeface="Verdana"/>
              </a:rPr>
              <a:t>k</a:t>
            </a:r>
            <a:r>
              <a:rPr sz="2450" spc="55" dirty="0">
                <a:solidFill>
                  <a:srgbClr val="FFFFFF"/>
                </a:solidFill>
                <a:latin typeface="Verdana"/>
                <a:cs typeface="Verdana"/>
              </a:rPr>
              <a:t>an</a:t>
            </a:r>
            <a:r>
              <a:rPr sz="2450" spc="-215" dirty="0">
                <a:solidFill>
                  <a:srgbClr val="FFFFFF"/>
                </a:solidFill>
                <a:latin typeface="Verdana"/>
                <a:cs typeface="Verdana"/>
              </a:rPr>
              <a:t> </a:t>
            </a:r>
            <a:r>
              <a:rPr sz="2450" spc="80" dirty="0">
                <a:solidFill>
                  <a:srgbClr val="FFFFFF"/>
                </a:solidFill>
                <a:latin typeface="Verdana"/>
                <a:cs typeface="Verdana"/>
              </a:rPr>
              <a:t>g</a:t>
            </a:r>
            <a:r>
              <a:rPr sz="2450" spc="50" dirty="0">
                <a:solidFill>
                  <a:srgbClr val="FFFFFF"/>
                </a:solidFill>
                <a:latin typeface="Verdana"/>
                <a:cs typeface="Verdana"/>
              </a:rPr>
              <a:t>a</a:t>
            </a:r>
            <a:r>
              <a:rPr sz="2450" spc="-150" dirty="0">
                <a:solidFill>
                  <a:srgbClr val="FFFFFF"/>
                </a:solidFill>
                <a:latin typeface="Verdana"/>
                <a:cs typeface="Verdana"/>
              </a:rPr>
              <a:t>y</a:t>
            </a:r>
            <a:r>
              <a:rPr sz="2450" spc="-10" dirty="0">
                <a:solidFill>
                  <a:srgbClr val="FFFFFF"/>
                </a:solidFill>
                <a:latin typeface="Verdana"/>
                <a:cs typeface="Verdana"/>
              </a:rPr>
              <a:t>a  </a:t>
            </a:r>
            <a:r>
              <a:rPr sz="2450" spc="-20" dirty="0">
                <a:solidFill>
                  <a:srgbClr val="FFFFFF"/>
                </a:solidFill>
                <a:latin typeface="Verdana"/>
                <a:cs typeface="Verdana"/>
              </a:rPr>
              <a:t>k</a:t>
            </a:r>
            <a:r>
              <a:rPr sz="2450" spc="95" dirty="0">
                <a:solidFill>
                  <a:srgbClr val="FFFFFF"/>
                </a:solidFill>
                <a:latin typeface="Verdana"/>
                <a:cs typeface="Verdana"/>
              </a:rPr>
              <a:t>epemimpinan</a:t>
            </a:r>
            <a:r>
              <a:rPr sz="2450" spc="-215" dirty="0">
                <a:solidFill>
                  <a:srgbClr val="FFFFFF"/>
                </a:solidFill>
                <a:latin typeface="Verdana"/>
                <a:cs typeface="Verdana"/>
              </a:rPr>
              <a:t> </a:t>
            </a:r>
            <a:r>
              <a:rPr sz="2450" spc="-150" dirty="0">
                <a:solidFill>
                  <a:srgbClr val="FFFFFF"/>
                </a:solidFill>
                <a:latin typeface="Verdana"/>
                <a:cs typeface="Verdana"/>
              </a:rPr>
              <a:t>y</a:t>
            </a:r>
            <a:r>
              <a:rPr sz="2450" spc="90" dirty="0">
                <a:solidFill>
                  <a:srgbClr val="FFFFFF"/>
                </a:solidFill>
                <a:latin typeface="Verdana"/>
                <a:cs typeface="Verdana"/>
              </a:rPr>
              <a:t>ang</a:t>
            </a:r>
            <a:r>
              <a:rPr sz="2450" spc="-215" dirty="0">
                <a:solidFill>
                  <a:srgbClr val="FFFFFF"/>
                </a:solidFill>
                <a:latin typeface="Verdana"/>
                <a:cs typeface="Verdana"/>
              </a:rPr>
              <a:t> </a:t>
            </a:r>
            <a:r>
              <a:rPr sz="2450" spc="50" dirty="0">
                <a:latin typeface="Verdana"/>
                <a:cs typeface="Verdana"/>
              </a:rPr>
              <a:t>au</a:t>
            </a:r>
            <a:r>
              <a:rPr sz="2450" spc="-20" dirty="0">
                <a:latin typeface="Verdana"/>
                <a:cs typeface="Verdana"/>
              </a:rPr>
              <a:t>t</a:t>
            </a:r>
            <a:r>
              <a:rPr sz="2450" spc="40" dirty="0">
                <a:latin typeface="Verdana"/>
                <a:cs typeface="Verdana"/>
              </a:rPr>
              <a:t>entik  </a:t>
            </a:r>
            <a:r>
              <a:rPr sz="2450" spc="35" dirty="0">
                <a:solidFill>
                  <a:srgbClr val="FFFFFF"/>
                </a:solidFill>
                <a:latin typeface="Verdana"/>
                <a:cs typeface="Verdana"/>
              </a:rPr>
              <a:t>adalah</a:t>
            </a:r>
            <a:r>
              <a:rPr sz="2450" spc="-215" dirty="0">
                <a:solidFill>
                  <a:srgbClr val="FFFFFF"/>
                </a:solidFill>
                <a:latin typeface="Verdana"/>
                <a:cs typeface="Verdana"/>
              </a:rPr>
              <a:t> </a:t>
            </a:r>
            <a:r>
              <a:rPr sz="2450" spc="10" dirty="0">
                <a:solidFill>
                  <a:srgbClr val="FFFFFF"/>
                </a:solidFill>
                <a:latin typeface="Verdana"/>
                <a:cs typeface="Verdana"/>
              </a:rPr>
              <a:t>k</a:t>
            </a:r>
            <a:r>
              <a:rPr sz="2450" spc="120" dirty="0">
                <a:solidFill>
                  <a:srgbClr val="FFFFFF"/>
                </a:solidFill>
                <a:latin typeface="Verdana"/>
                <a:cs typeface="Verdana"/>
              </a:rPr>
              <a:t>un</a:t>
            </a:r>
            <a:r>
              <a:rPr sz="2450" spc="80" dirty="0">
                <a:solidFill>
                  <a:srgbClr val="FFFFFF"/>
                </a:solidFill>
                <a:latin typeface="Verdana"/>
                <a:cs typeface="Verdana"/>
              </a:rPr>
              <a:t>c</a:t>
            </a:r>
            <a:r>
              <a:rPr sz="2450" spc="-10" dirty="0">
                <a:solidFill>
                  <a:srgbClr val="FFFFFF"/>
                </a:solidFill>
                <a:latin typeface="Verdana"/>
                <a:cs typeface="Verdana"/>
              </a:rPr>
              <a:t>i</a:t>
            </a:r>
            <a:r>
              <a:rPr sz="2450" spc="-215" dirty="0">
                <a:solidFill>
                  <a:srgbClr val="FFFFFF"/>
                </a:solidFill>
                <a:latin typeface="Verdana"/>
                <a:cs typeface="Verdana"/>
              </a:rPr>
              <a:t> </a:t>
            </a:r>
            <a:r>
              <a:rPr sz="2450" spc="85" dirty="0">
                <a:solidFill>
                  <a:srgbClr val="FFFFFF"/>
                </a:solidFill>
                <a:latin typeface="Verdana"/>
                <a:cs typeface="Verdana"/>
              </a:rPr>
              <a:t>untuk</a:t>
            </a:r>
            <a:r>
              <a:rPr sz="2450" spc="-215" dirty="0">
                <a:solidFill>
                  <a:srgbClr val="FFFFFF"/>
                </a:solidFill>
                <a:latin typeface="Verdana"/>
                <a:cs typeface="Verdana"/>
              </a:rPr>
              <a:t> </a:t>
            </a:r>
            <a:r>
              <a:rPr sz="2450" spc="45" dirty="0">
                <a:solidFill>
                  <a:srgbClr val="FFFFFF"/>
                </a:solidFill>
                <a:latin typeface="Verdana"/>
                <a:cs typeface="Verdana"/>
              </a:rPr>
              <a:t>menjadi  </a:t>
            </a:r>
            <a:r>
              <a:rPr sz="2450" spc="35" dirty="0">
                <a:solidFill>
                  <a:srgbClr val="FFFFFF"/>
                </a:solidFill>
                <a:latin typeface="Verdana"/>
                <a:cs typeface="Verdana"/>
              </a:rPr>
              <a:t>inspi</a:t>
            </a:r>
            <a:r>
              <a:rPr sz="2450" spc="-175" dirty="0">
                <a:solidFill>
                  <a:srgbClr val="FFFFFF"/>
                </a:solidFill>
                <a:latin typeface="Verdana"/>
                <a:cs typeface="Verdana"/>
              </a:rPr>
              <a:t>r</a:t>
            </a:r>
            <a:r>
              <a:rPr sz="2450" spc="-5" dirty="0">
                <a:solidFill>
                  <a:srgbClr val="FFFFFF"/>
                </a:solidFill>
                <a:latin typeface="Verdana"/>
                <a:cs typeface="Verdana"/>
              </a:rPr>
              <a:t>ati</a:t>
            </a:r>
            <a:r>
              <a:rPr sz="2450" spc="-30" dirty="0">
                <a:solidFill>
                  <a:srgbClr val="FFFFFF"/>
                </a:solidFill>
                <a:latin typeface="Verdana"/>
                <a:cs typeface="Verdana"/>
              </a:rPr>
              <a:t>f</a:t>
            </a:r>
            <a:r>
              <a:rPr sz="2450" spc="-370" dirty="0">
                <a:solidFill>
                  <a:srgbClr val="FFFFFF"/>
                </a:solidFill>
                <a:latin typeface="Verdana"/>
                <a:cs typeface="Verdana"/>
              </a:rPr>
              <a:t>.</a:t>
            </a:r>
            <a:r>
              <a:rPr sz="2450" spc="-215" dirty="0">
                <a:solidFill>
                  <a:srgbClr val="FFFFFF"/>
                </a:solidFill>
                <a:latin typeface="Verdana"/>
                <a:cs typeface="Verdana"/>
              </a:rPr>
              <a:t> </a:t>
            </a:r>
            <a:r>
              <a:rPr sz="2450" spc="5" dirty="0">
                <a:solidFill>
                  <a:srgbClr val="FFFFFF"/>
                </a:solidFill>
                <a:latin typeface="Verdana"/>
                <a:cs typeface="Verdana"/>
              </a:rPr>
              <a:t>C</a:t>
            </a:r>
            <a:r>
              <a:rPr sz="2450" spc="105" dirty="0">
                <a:solidFill>
                  <a:srgbClr val="FFFFFF"/>
                </a:solidFill>
                <a:latin typeface="Verdana"/>
                <a:cs typeface="Verdana"/>
              </a:rPr>
              <a:t>o</a:t>
            </a:r>
            <a:r>
              <a:rPr sz="2450" spc="95" dirty="0">
                <a:solidFill>
                  <a:srgbClr val="FFFFFF"/>
                </a:solidFill>
                <a:latin typeface="Verdana"/>
                <a:cs typeface="Verdana"/>
              </a:rPr>
              <a:t>b</a:t>
            </a:r>
            <a:r>
              <a:rPr sz="2450" spc="20" dirty="0">
                <a:solidFill>
                  <a:srgbClr val="FFFFFF"/>
                </a:solidFill>
                <a:latin typeface="Verdana"/>
                <a:cs typeface="Verdana"/>
              </a:rPr>
              <a:t>alah</a:t>
            </a:r>
            <a:r>
              <a:rPr sz="2450" spc="-215" dirty="0">
                <a:solidFill>
                  <a:srgbClr val="FFFFFF"/>
                </a:solidFill>
                <a:latin typeface="Verdana"/>
                <a:cs typeface="Verdana"/>
              </a:rPr>
              <a:t> </a:t>
            </a:r>
            <a:r>
              <a:rPr sz="2450" spc="75" dirty="0">
                <a:solidFill>
                  <a:srgbClr val="FFFFFF"/>
                </a:solidFill>
                <a:latin typeface="Verdana"/>
                <a:cs typeface="Verdana"/>
              </a:rPr>
              <a:t>untuk  </a:t>
            </a:r>
            <a:r>
              <a:rPr sz="2450" spc="120" dirty="0">
                <a:solidFill>
                  <a:srgbClr val="FFFFFF"/>
                </a:solidFill>
                <a:latin typeface="Verdana"/>
                <a:cs typeface="Verdana"/>
              </a:rPr>
              <a:t>menggabung</a:t>
            </a:r>
            <a:r>
              <a:rPr sz="2450" spc="80" dirty="0">
                <a:solidFill>
                  <a:srgbClr val="FFFFFF"/>
                </a:solidFill>
                <a:latin typeface="Verdana"/>
                <a:cs typeface="Verdana"/>
              </a:rPr>
              <a:t>k</a:t>
            </a:r>
            <a:r>
              <a:rPr sz="2450" spc="55" dirty="0">
                <a:solidFill>
                  <a:srgbClr val="FFFFFF"/>
                </a:solidFill>
                <a:latin typeface="Verdana"/>
                <a:cs typeface="Verdana"/>
              </a:rPr>
              <a:t>an</a:t>
            </a:r>
            <a:r>
              <a:rPr sz="2450" spc="-215" dirty="0">
                <a:solidFill>
                  <a:srgbClr val="FFFFFF"/>
                </a:solidFill>
                <a:latin typeface="Verdana"/>
                <a:cs typeface="Verdana"/>
              </a:rPr>
              <a:t> </a:t>
            </a:r>
            <a:r>
              <a:rPr sz="2450" spc="75" dirty="0">
                <a:solidFill>
                  <a:srgbClr val="FFFFFF"/>
                </a:solidFill>
                <a:latin typeface="Verdana"/>
                <a:cs typeface="Verdana"/>
              </a:rPr>
              <a:t>elemen</a:t>
            </a:r>
            <a:r>
              <a:rPr sz="2450" spc="-215" dirty="0">
                <a:solidFill>
                  <a:srgbClr val="FFFFFF"/>
                </a:solidFill>
                <a:latin typeface="Verdana"/>
                <a:cs typeface="Verdana"/>
              </a:rPr>
              <a:t> </a:t>
            </a:r>
            <a:r>
              <a:rPr sz="2450" spc="30" dirty="0">
                <a:solidFill>
                  <a:srgbClr val="FFFFFF"/>
                </a:solidFill>
                <a:latin typeface="Verdana"/>
                <a:cs typeface="Verdana"/>
              </a:rPr>
              <a:t>da</a:t>
            </a:r>
            <a:r>
              <a:rPr sz="2450" dirty="0">
                <a:solidFill>
                  <a:srgbClr val="FFFFFF"/>
                </a:solidFill>
                <a:latin typeface="Verdana"/>
                <a:cs typeface="Verdana"/>
              </a:rPr>
              <a:t>r</a:t>
            </a:r>
            <a:r>
              <a:rPr sz="2450" spc="-10" dirty="0">
                <a:solidFill>
                  <a:srgbClr val="FFFFFF"/>
                </a:solidFill>
                <a:latin typeface="Verdana"/>
                <a:cs typeface="Verdana"/>
              </a:rPr>
              <a:t>i  </a:t>
            </a:r>
            <a:r>
              <a:rPr sz="2450" spc="45" dirty="0">
                <a:solidFill>
                  <a:srgbClr val="FFFFFF"/>
                </a:solidFill>
                <a:latin typeface="Verdana"/>
                <a:cs typeface="Verdana"/>
              </a:rPr>
              <a:t>be</a:t>
            </a:r>
            <a:r>
              <a:rPr sz="2450" spc="10" dirty="0">
                <a:solidFill>
                  <a:srgbClr val="FFFFFF"/>
                </a:solidFill>
                <a:latin typeface="Verdana"/>
                <a:cs typeface="Verdana"/>
              </a:rPr>
              <a:t>r</a:t>
            </a:r>
            <a:r>
              <a:rPr sz="2450" spc="140" dirty="0">
                <a:solidFill>
                  <a:srgbClr val="FFFFFF"/>
                </a:solidFill>
                <a:latin typeface="Verdana"/>
                <a:cs typeface="Verdana"/>
              </a:rPr>
              <a:t>b</a:t>
            </a:r>
            <a:r>
              <a:rPr sz="2450" spc="35" dirty="0">
                <a:solidFill>
                  <a:srgbClr val="FFFFFF"/>
                </a:solidFill>
                <a:latin typeface="Verdana"/>
                <a:cs typeface="Verdana"/>
              </a:rPr>
              <a:t>agai</a:t>
            </a:r>
            <a:r>
              <a:rPr sz="2450" spc="-215" dirty="0">
                <a:solidFill>
                  <a:srgbClr val="FFFFFF"/>
                </a:solidFill>
                <a:latin typeface="Verdana"/>
                <a:cs typeface="Verdana"/>
              </a:rPr>
              <a:t> </a:t>
            </a:r>
            <a:r>
              <a:rPr sz="2450" spc="80" dirty="0">
                <a:solidFill>
                  <a:srgbClr val="FFFFFF"/>
                </a:solidFill>
                <a:latin typeface="Verdana"/>
                <a:cs typeface="Verdana"/>
              </a:rPr>
              <a:t>g</a:t>
            </a:r>
            <a:r>
              <a:rPr sz="2450" spc="50" dirty="0">
                <a:solidFill>
                  <a:srgbClr val="FFFFFF"/>
                </a:solidFill>
                <a:latin typeface="Verdana"/>
                <a:cs typeface="Verdana"/>
              </a:rPr>
              <a:t>a</a:t>
            </a:r>
            <a:r>
              <a:rPr sz="2450" spc="-150" dirty="0">
                <a:solidFill>
                  <a:srgbClr val="FFFFFF"/>
                </a:solidFill>
                <a:latin typeface="Verdana"/>
                <a:cs typeface="Verdana"/>
              </a:rPr>
              <a:t>y</a:t>
            </a:r>
            <a:r>
              <a:rPr sz="2450" spc="-15" dirty="0">
                <a:solidFill>
                  <a:srgbClr val="FFFFFF"/>
                </a:solidFill>
                <a:latin typeface="Verdana"/>
                <a:cs typeface="Verdana"/>
              </a:rPr>
              <a:t>a</a:t>
            </a:r>
            <a:r>
              <a:rPr sz="2450" spc="-215" dirty="0">
                <a:solidFill>
                  <a:srgbClr val="FFFFFF"/>
                </a:solidFill>
                <a:latin typeface="Verdana"/>
                <a:cs typeface="Verdana"/>
              </a:rPr>
              <a:t> </a:t>
            </a:r>
            <a:r>
              <a:rPr sz="2450" spc="85" dirty="0">
                <a:solidFill>
                  <a:srgbClr val="FFFFFF"/>
                </a:solidFill>
                <a:latin typeface="Verdana"/>
                <a:cs typeface="Verdana"/>
              </a:rPr>
              <a:t>dan</a:t>
            </a:r>
            <a:r>
              <a:rPr sz="2450" spc="-215" dirty="0">
                <a:solidFill>
                  <a:srgbClr val="FFFFFF"/>
                </a:solidFill>
                <a:latin typeface="Verdana"/>
                <a:cs typeface="Verdana"/>
              </a:rPr>
              <a:t> </a:t>
            </a:r>
            <a:r>
              <a:rPr sz="2450" dirty="0">
                <a:solidFill>
                  <a:srgbClr val="FFFFFF"/>
                </a:solidFill>
                <a:latin typeface="Verdana"/>
                <a:cs typeface="Verdana"/>
              </a:rPr>
              <a:t>sesuai</a:t>
            </a:r>
            <a:r>
              <a:rPr sz="2450" spc="-25" dirty="0">
                <a:solidFill>
                  <a:srgbClr val="FFFFFF"/>
                </a:solidFill>
                <a:latin typeface="Verdana"/>
                <a:cs typeface="Verdana"/>
              </a:rPr>
              <a:t>k</a:t>
            </a:r>
            <a:r>
              <a:rPr sz="2450" spc="55" dirty="0">
                <a:solidFill>
                  <a:srgbClr val="FFFFFF"/>
                </a:solidFill>
                <a:latin typeface="Verdana"/>
                <a:cs typeface="Verdana"/>
              </a:rPr>
              <a:t>an</a:t>
            </a:r>
            <a:endParaRPr sz="2450">
              <a:latin typeface="Verdana"/>
              <a:cs typeface="Verdana"/>
            </a:endParaRPr>
          </a:p>
          <a:p>
            <a:pPr marL="12700" marR="5080" algn="just">
              <a:lnSpc>
                <a:spcPct val="102000"/>
              </a:lnSpc>
              <a:spcBef>
                <a:spcPts val="75"/>
              </a:spcBef>
            </a:pPr>
            <a:r>
              <a:rPr sz="2450" spc="95" dirty="0">
                <a:solidFill>
                  <a:srgbClr val="FFFFFF"/>
                </a:solidFill>
                <a:latin typeface="Verdana"/>
                <a:cs typeface="Verdana"/>
              </a:rPr>
              <a:t>dengan</a:t>
            </a:r>
            <a:r>
              <a:rPr sz="2450" spc="-215" dirty="0">
                <a:solidFill>
                  <a:srgbClr val="FFFFFF"/>
                </a:solidFill>
                <a:latin typeface="Verdana"/>
                <a:cs typeface="Verdana"/>
              </a:rPr>
              <a:t> </a:t>
            </a:r>
            <a:r>
              <a:rPr sz="2450" spc="15" dirty="0">
                <a:latin typeface="Verdana"/>
                <a:cs typeface="Verdana"/>
              </a:rPr>
              <a:t>nilai</a:t>
            </a:r>
            <a:r>
              <a:rPr sz="2450" spc="-215" dirty="0">
                <a:latin typeface="Verdana"/>
                <a:cs typeface="Verdana"/>
              </a:rPr>
              <a:t> </a:t>
            </a:r>
            <a:r>
              <a:rPr sz="2450" spc="85" dirty="0">
                <a:solidFill>
                  <a:srgbClr val="FFFFFF"/>
                </a:solidFill>
                <a:latin typeface="Verdana"/>
                <a:cs typeface="Verdana"/>
              </a:rPr>
              <a:t>dan</a:t>
            </a:r>
            <a:r>
              <a:rPr sz="2450" spc="-215" dirty="0">
                <a:solidFill>
                  <a:srgbClr val="FFFFFF"/>
                </a:solidFill>
                <a:latin typeface="Verdana"/>
                <a:cs typeface="Verdana"/>
              </a:rPr>
              <a:t> </a:t>
            </a:r>
            <a:r>
              <a:rPr sz="2450" spc="35" dirty="0">
                <a:latin typeface="Verdana"/>
                <a:cs typeface="Verdana"/>
              </a:rPr>
              <a:t>prinsip</a:t>
            </a:r>
            <a:r>
              <a:rPr sz="2450" spc="-215" dirty="0">
                <a:latin typeface="Verdana"/>
                <a:cs typeface="Verdana"/>
              </a:rPr>
              <a:t> </a:t>
            </a:r>
            <a:r>
              <a:rPr sz="2450" spc="45" dirty="0">
                <a:solidFill>
                  <a:srgbClr val="FFFFFF"/>
                </a:solidFill>
                <a:latin typeface="Verdana"/>
                <a:cs typeface="Verdana"/>
              </a:rPr>
              <a:t>pribadi </a:t>
            </a:r>
            <a:r>
              <a:rPr sz="2450" spc="-850" dirty="0">
                <a:solidFill>
                  <a:srgbClr val="FFFFFF"/>
                </a:solidFill>
                <a:latin typeface="Verdana"/>
                <a:cs typeface="Verdana"/>
              </a:rPr>
              <a:t> </a:t>
            </a:r>
            <a:r>
              <a:rPr sz="2450" spc="-5" dirty="0">
                <a:solidFill>
                  <a:srgbClr val="FFFFFF"/>
                </a:solidFill>
                <a:latin typeface="Verdana"/>
                <a:cs typeface="Verdana"/>
              </a:rPr>
              <a:t>Anda.</a:t>
            </a:r>
            <a:r>
              <a:rPr sz="2450" spc="-215" dirty="0">
                <a:solidFill>
                  <a:srgbClr val="FFFFFF"/>
                </a:solidFill>
                <a:latin typeface="Verdana"/>
                <a:cs typeface="Verdana"/>
              </a:rPr>
              <a:t> </a:t>
            </a:r>
            <a:r>
              <a:rPr sz="2450" spc="-60" dirty="0">
                <a:solidFill>
                  <a:srgbClr val="FFFFFF"/>
                </a:solidFill>
                <a:latin typeface="Verdana"/>
                <a:cs typeface="Verdana"/>
              </a:rPr>
              <a:t>Ini</a:t>
            </a:r>
            <a:r>
              <a:rPr sz="2450" spc="-215" dirty="0">
                <a:solidFill>
                  <a:srgbClr val="FFFFFF"/>
                </a:solidFill>
                <a:latin typeface="Verdana"/>
                <a:cs typeface="Verdana"/>
              </a:rPr>
              <a:t> </a:t>
            </a:r>
            <a:r>
              <a:rPr sz="2450" spc="10" dirty="0">
                <a:solidFill>
                  <a:srgbClr val="FFFFFF"/>
                </a:solidFill>
                <a:latin typeface="Verdana"/>
                <a:cs typeface="Verdana"/>
              </a:rPr>
              <a:t>a</a:t>
            </a:r>
            <a:r>
              <a:rPr sz="2450" spc="-15" dirty="0">
                <a:solidFill>
                  <a:srgbClr val="FFFFFF"/>
                </a:solidFill>
                <a:latin typeface="Verdana"/>
                <a:cs typeface="Verdana"/>
              </a:rPr>
              <a:t>k</a:t>
            </a:r>
            <a:r>
              <a:rPr sz="2450" spc="55" dirty="0">
                <a:solidFill>
                  <a:srgbClr val="FFFFFF"/>
                </a:solidFill>
                <a:latin typeface="Verdana"/>
                <a:cs typeface="Verdana"/>
              </a:rPr>
              <a:t>an</a:t>
            </a:r>
            <a:r>
              <a:rPr sz="2450" spc="-215" dirty="0">
                <a:solidFill>
                  <a:srgbClr val="FFFFFF"/>
                </a:solidFill>
                <a:latin typeface="Verdana"/>
                <a:cs typeface="Verdana"/>
              </a:rPr>
              <a:t> </a:t>
            </a:r>
            <a:r>
              <a:rPr sz="2450" spc="180" dirty="0">
                <a:solidFill>
                  <a:srgbClr val="FFFFFF"/>
                </a:solidFill>
                <a:latin typeface="Verdana"/>
                <a:cs typeface="Verdana"/>
              </a:rPr>
              <a:t>mem</a:t>
            </a:r>
            <a:r>
              <a:rPr sz="2450" spc="120" dirty="0">
                <a:solidFill>
                  <a:srgbClr val="FFFFFF"/>
                </a:solidFill>
                <a:latin typeface="Verdana"/>
                <a:cs typeface="Verdana"/>
              </a:rPr>
              <a:t>b</a:t>
            </a:r>
            <a:r>
              <a:rPr sz="2450" spc="65" dirty="0">
                <a:solidFill>
                  <a:srgbClr val="FFFFFF"/>
                </a:solidFill>
                <a:latin typeface="Verdana"/>
                <a:cs typeface="Verdana"/>
              </a:rPr>
              <a:t>antu</a:t>
            </a:r>
            <a:r>
              <a:rPr sz="2450" spc="-215" dirty="0">
                <a:solidFill>
                  <a:srgbClr val="FFFFFF"/>
                </a:solidFill>
                <a:latin typeface="Verdana"/>
                <a:cs typeface="Verdana"/>
              </a:rPr>
              <a:t> </a:t>
            </a:r>
            <a:r>
              <a:rPr sz="2450" spc="75" dirty="0">
                <a:solidFill>
                  <a:srgbClr val="FFFFFF"/>
                </a:solidFill>
                <a:latin typeface="Verdana"/>
                <a:cs typeface="Verdana"/>
              </a:rPr>
              <a:t>Anda  </a:t>
            </a:r>
            <a:r>
              <a:rPr sz="2450" spc="50" dirty="0">
                <a:solidFill>
                  <a:srgbClr val="FFFFFF"/>
                </a:solidFill>
                <a:latin typeface="Verdana"/>
                <a:cs typeface="Verdana"/>
              </a:rPr>
              <a:t>menjadi</a:t>
            </a:r>
            <a:r>
              <a:rPr sz="2450" spc="-215" dirty="0">
                <a:solidFill>
                  <a:srgbClr val="FFFFFF"/>
                </a:solidFill>
                <a:latin typeface="Verdana"/>
                <a:cs typeface="Verdana"/>
              </a:rPr>
              <a:t> </a:t>
            </a:r>
            <a:r>
              <a:rPr sz="2450" spc="55" dirty="0">
                <a:solidFill>
                  <a:srgbClr val="FFFFFF"/>
                </a:solidFill>
                <a:latin typeface="Verdana"/>
                <a:cs typeface="Verdana"/>
              </a:rPr>
              <a:t>lebih</a:t>
            </a:r>
            <a:r>
              <a:rPr sz="2450" spc="-215" dirty="0">
                <a:solidFill>
                  <a:srgbClr val="FFFFFF"/>
                </a:solidFill>
                <a:latin typeface="Verdana"/>
                <a:cs typeface="Verdana"/>
              </a:rPr>
              <a:t> </a:t>
            </a:r>
            <a:r>
              <a:rPr sz="2450" spc="5" dirty="0">
                <a:latin typeface="Verdana"/>
                <a:cs typeface="Verdana"/>
              </a:rPr>
              <a:t>e</a:t>
            </a:r>
            <a:r>
              <a:rPr sz="2450" spc="-25" dirty="0">
                <a:latin typeface="Verdana"/>
                <a:cs typeface="Verdana"/>
              </a:rPr>
              <a:t>f</a:t>
            </a:r>
            <a:r>
              <a:rPr sz="2450" spc="15" dirty="0">
                <a:latin typeface="Verdana"/>
                <a:cs typeface="Verdana"/>
              </a:rPr>
              <a:t>ektif</a:t>
            </a:r>
            <a:r>
              <a:rPr sz="2450" spc="-370" dirty="0">
                <a:solidFill>
                  <a:srgbClr val="FFFFFF"/>
                </a:solidFill>
                <a:latin typeface="Verdana"/>
                <a:cs typeface="Verdana"/>
              </a:rPr>
              <a:t>.</a:t>
            </a:r>
            <a:endParaRPr sz="2450">
              <a:latin typeface="Verdana"/>
              <a:cs typeface="Verdana"/>
            </a:endParaRPr>
          </a:p>
        </p:txBody>
      </p:sp>
      <p:pic>
        <p:nvPicPr>
          <p:cNvPr id="10" name="object 10"/>
          <p:cNvPicPr/>
          <p:nvPr/>
        </p:nvPicPr>
        <p:blipFill>
          <a:blip r:embed="rId6" cstate="print"/>
          <a:stretch>
            <a:fillRect/>
          </a:stretch>
        </p:blipFill>
        <p:spPr>
          <a:xfrm>
            <a:off x="0" y="0"/>
            <a:ext cx="9143999" cy="102877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282938"/>
          </a:solidFill>
        </p:spPr>
        <p:txBody>
          <a:bodyPr wrap="square" lIns="0" tIns="0" rIns="0" bIns="0" rtlCol="0"/>
          <a:lstStyle/>
          <a:p>
            <a:endParaRPr/>
          </a:p>
        </p:txBody>
      </p:sp>
      <p:sp>
        <p:nvSpPr>
          <p:cNvPr id="3" name="object 3"/>
          <p:cNvSpPr/>
          <p:nvPr/>
        </p:nvSpPr>
        <p:spPr>
          <a:xfrm>
            <a:off x="15855061" y="5907506"/>
            <a:ext cx="2433320" cy="3476625"/>
          </a:xfrm>
          <a:custGeom>
            <a:avLst/>
            <a:gdLst/>
            <a:ahLst/>
            <a:cxnLst/>
            <a:rect l="l" t="t" r="r" b="b"/>
            <a:pathLst>
              <a:path w="2433319" h="3476625">
                <a:moveTo>
                  <a:pt x="1738249" y="0"/>
                </a:moveTo>
                <a:lnTo>
                  <a:pt x="0" y="1738312"/>
                </a:lnTo>
                <a:lnTo>
                  <a:pt x="1738249" y="3476621"/>
                </a:lnTo>
                <a:lnTo>
                  <a:pt x="2433001" y="2781896"/>
                </a:lnTo>
                <a:lnTo>
                  <a:pt x="2433001" y="694726"/>
                </a:lnTo>
                <a:lnTo>
                  <a:pt x="1738249" y="0"/>
                </a:lnTo>
                <a:close/>
              </a:path>
            </a:pathLst>
          </a:custGeom>
          <a:solidFill>
            <a:srgbClr val="484C68"/>
          </a:solidFill>
        </p:spPr>
        <p:txBody>
          <a:bodyPr wrap="square" lIns="0" tIns="0" rIns="0" bIns="0" rtlCol="0"/>
          <a:lstStyle/>
          <a:p>
            <a:endParaRPr/>
          </a:p>
        </p:txBody>
      </p:sp>
      <p:grpSp>
        <p:nvGrpSpPr>
          <p:cNvPr id="4" name="object 4"/>
          <p:cNvGrpSpPr/>
          <p:nvPr/>
        </p:nvGrpSpPr>
        <p:grpSpPr>
          <a:xfrm>
            <a:off x="8132495" y="8057502"/>
            <a:ext cx="3476625" cy="2230120"/>
            <a:chOff x="8132495" y="8057502"/>
            <a:chExt cx="3476625" cy="2230120"/>
          </a:xfrm>
        </p:grpSpPr>
        <p:sp>
          <p:nvSpPr>
            <p:cNvPr id="5" name="object 5"/>
            <p:cNvSpPr/>
            <p:nvPr/>
          </p:nvSpPr>
          <p:spPr>
            <a:xfrm>
              <a:off x="8716815" y="8595246"/>
              <a:ext cx="2892425" cy="1692275"/>
            </a:xfrm>
            <a:custGeom>
              <a:avLst/>
              <a:gdLst/>
              <a:ahLst/>
              <a:cxnLst/>
              <a:rect l="l" t="t" r="r" b="b"/>
              <a:pathLst>
                <a:path w="2892425" h="1692275">
                  <a:moveTo>
                    <a:pt x="1691749" y="0"/>
                  </a:moveTo>
                  <a:lnTo>
                    <a:pt x="0" y="1691752"/>
                  </a:lnTo>
                  <a:lnTo>
                    <a:pt x="2401118" y="1691752"/>
                  </a:lnTo>
                  <a:lnTo>
                    <a:pt x="2892304" y="1200564"/>
                  </a:lnTo>
                  <a:lnTo>
                    <a:pt x="1691749" y="0"/>
                  </a:lnTo>
                  <a:close/>
                </a:path>
              </a:pathLst>
            </a:custGeom>
            <a:solidFill>
              <a:srgbClr val="484C68"/>
            </a:solidFill>
          </p:spPr>
          <p:txBody>
            <a:bodyPr wrap="square" lIns="0" tIns="0" rIns="0" bIns="0" rtlCol="0"/>
            <a:lstStyle/>
            <a:p>
              <a:endParaRPr/>
            </a:p>
          </p:txBody>
        </p:sp>
        <p:sp>
          <p:nvSpPr>
            <p:cNvPr id="6" name="object 6"/>
            <p:cNvSpPr/>
            <p:nvPr/>
          </p:nvSpPr>
          <p:spPr>
            <a:xfrm>
              <a:off x="8132495" y="8057502"/>
              <a:ext cx="2371725" cy="2230120"/>
            </a:xfrm>
            <a:custGeom>
              <a:avLst/>
              <a:gdLst/>
              <a:ahLst/>
              <a:cxnLst/>
              <a:rect l="l" t="t" r="r" b="b"/>
              <a:pathLst>
                <a:path w="2371725" h="2230120">
                  <a:moveTo>
                    <a:pt x="1738312" y="0"/>
                  </a:moveTo>
                  <a:lnTo>
                    <a:pt x="0" y="1740808"/>
                  </a:lnTo>
                  <a:lnTo>
                    <a:pt x="490630" y="2229495"/>
                  </a:lnTo>
                  <a:lnTo>
                    <a:pt x="774412" y="2229495"/>
                  </a:lnTo>
                  <a:lnTo>
                    <a:pt x="2371115" y="632790"/>
                  </a:lnTo>
                  <a:lnTo>
                    <a:pt x="1738312" y="0"/>
                  </a:lnTo>
                  <a:close/>
                </a:path>
              </a:pathLst>
            </a:custGeom>
            <a:solidFill>
              <a:srgbClr val="70B1DA"/>
            </a:solidFill>
          </p:spPr>
          <p:txBody>
            <a:bodyPr wrap="square" lIns="0" tIns="0" rIns="0" bIns="0" rtlCol="0"/>
            <a:lstStyle/>
            <a:p>
              <a:endParaRPr/>
            </a:p>
          </p:txBody>
        </p:sp>
      </p:grpSp>
      <p:sp>
        <p:nvSpPr>
          <p:cNvPr id="7" name="object 7"/>
          <p:cNvSpPr/>
          <p:nvPr/>
        </p:nvSpPr>
        <p:spPr>
          <a:xfrm>
            <a:off x="11900028" y="6899998"/>
            <a:ext cx="5772150" cy="3387090"/>
          </a:xfrm>
          <a:custGeom>
            <a:avLst/>
            <a:gdLst/>
            <a:ahLst/>
            <a:cxnLst/>
            <a:rect l="l" t="t" r="r" b="b"/>
            <a:pathLst>
              <a:path w="5772150" h="3387090">
                <a:moveTo>
                  <a:pt x="2887343" y="0"/>
                </a:moveTo>
                <a:lnTo>
                  <a:pt x="0" y="2886046"/>
                </a:lnTo>
                <a:lnTo>
                  <a:pt x="501123" y="3386999"/>
                </a:lnTo>
                <a:lnTo>
                  <a:pt x="5271443" y="3386999"/>
                </a:lnTo>
                <a:lnTo>
                  <a:pt x="5772121" y="2886100"/>
                </a:lnTo>
                <a:lnTo>
                  <a:pt x="2887343" y="0"/>
                </a:lnTo>
                <a:close/>
              </a:path>
            </a:pathLst>
          </a:custGeom>
          <a:solidFill>
            <a:srgbClr val="70B1DA"/>
          </a:solidFill>
        </p:spPr>
        <p:txBody>
          <a:bodyPr wrap="square" lIns="0" tIns="0" rIns="0" bIns="0" rtlCol="0"/>
          <a:lstStyle/>
          <a:p>
            <a:endParaRPr/>
          </a:p>
        </p:txBody>
      </p:sp>
      <p:sp>
        <p:nvSpPr>
          <p:cNvPr id="8" name="object 8"/>
          <p:cNvSpPr/>
          <p:nvPr/>
        </p:nvSpPr>
        <p:spPr>
          <a:xfrm>
            <a:off x="0" y="0"/>
            <a:ext cx="2344420" cy="2506345"/>
          </a:xfrm>
          <a:custGeom>
            <a:avLst/>
            <a:gdLst/>
            <a:ahLst/>
            <a:cxnLst/>
            <a:rect l="l" t="t" r="r" b="b"/>
            <a:pathLst>
              <a:path w="2344420" h="2506345">
                <a:moveTo>
                  <a:pt x="1909361" y="0"/>
                </a:moveTo>
                <a:lnTo>
                  <a:pt x="0" y="0"/>
                </a:lnTo>
                <a:lnTo>
                  <a:pt x="0" y="2234838"/>
                </a:lnTo>
                <a:lnTo>
                  <a:pt x="271011" y="2506014"/>
                </a:lnTo>
                <a:lnTo>
                  <a:pt x="2343950" y="434326"/>
                </a:lnTo>
                <a:lnTo>
                  <a:pt x="1909361" y="0"/>
                </a:lnTo>
                <a:close/>
              </a:path>
            </a:pathLst>
          </a:custGeom>
          <a:solidFill>
            <a:srgbClr val="70B1DA"/>
          </a:solidFill>
        </p:spPr>
        <p:txBody>
          <a:bodyPr wrap="square" lIns="0" tIns="0" rIns="0" bIns="0" rtlCol="0"/>
          <a:lstStyle/>
          <a:p>
            <a:endParaRPr/>
          </a:p>
        </p:txBody>
      </p:sp>
      <p:sp>
        <p:nvSpPr>
          <p:cNvPr id="9" name="object 9"/>
          <p:cNvSpPr txBox="1"/>
          <p:nvPr/>
        </p:nvSpPr>
        <p:spPr>
          <a:xfrm>
            <a:off x="473551" y="2627477"/>
            <a:ext cx="8034020" cy="2803332"/>
          </a:xfrm>
          <a:prstGeom prst="rect">
            <a:avLst/>
          </a:prstGeom>
        </p:spPr>
        <p:txBody>
          <a:bodyPr vert="horz" wrap="square" lIns="0" tIns="185420" rIns="0" bIns="0" rtlCol="0">
            <a:spAutoFit/>
          </a:bodyPr>
          <a:lstStyle/>
          <a:p>
            <a:pPr marL="12700" marR="5080">
              <a:lnSpc>
                <a:spcPts val="6830"/>
              </a:lnSpc>
              <a:spcBef>
                <a:spcPts val="1460"/>
              </a:spcBef>
            </a:pPr>
            <a:r>
              <a:rPr sz="6800" spc="-1480" dirty="0">
                <a:solidFill>
                  <a:srgbClr val="FFFFFF"/>
                </a:solidFill>
                <a:latin typeface="Cambria"/>
                <a:cs typeface="Cambria"/>
              </a:rPr>
              <a:t> </a:t>
            </a:r>
            <a:r>
              <a:rPr sz="6800" spc="250" dirty="0">
                <a:solidFill>
                  <a:srgbClr val="FFFFFF"/>
                </a:solidFill>
                <a:latin typeface="Cambria"/>
                <a:cs typeface="Cambria"/>
              </a:rPr>
              <a:t>Permasalahan </a:t>
            </a:r>
            <a:r>
              <a:rPr sz="6800" spc="254" dirty="0">
                <a:solidFill>
                  <a:srgbClr val="FFFFFF"/>
                </a:solidFill>
                <a:latin typeface="Cambria"/>
                <a:cs typeface="Cambria"/>
              </a:rPr>
              <a:t> </a:t>
            </a:r>
            <a:r>
              <a:rPr sz="6800" spc="385" dirty="0">
                <a:solidFill>
                  <a:srgbClr val="FFFFFF"/>
                </a:solidFill>
                <a:latin typeface="Cambria"/>
                <a:cs typeface="Cambria"/>
              </a:rPr>
              <a:t>Kepemimpinan </a:t>
            </a:r>
            <a:r>
              <a:rPr sz="6800" spc="345" dirty="0">
                <a:solidFill>
                  <a:srgbClr val="FFFFFF"/>
                </a:solidFill>
                <a:latin typeface="Cambria"/>
                <a:cs typeface="Cambria"/>
              </a:rPr>
              <a:t>dan </a:t>
            </a:r>
            <a:r>
              <a:rPr sz="6800" spc="-1485" dirty="0">
                <a:solidFill>
                  <a:srgbClr val="FFFFFF"/>
                </a:solidFill>
                <a:latin typeface="Cambria"/>
                <a:cs typeface="Cambria"/>
              </a:rPr>
              <a:t> </a:t>
            </a:r>
            <a:r>
              <a:rPr sz="6800" spc="280" dirty="0">
                <a:solidFill>
                  <a:srgbClr val="FFFFFF"/>
                </a:solidFill>
                <a:latin typeface="Cambria"/>
                <a:cs typeface="Cambria"/>
              </a:rPr>
              <a:t>Pemerintahan</a:t>
            </a:r>
            <a:endParaRPr sz="6800" dirty="0">
              <a:latin typeface="Cambria"/>
              <a:cs typeface="Cambria"/>
            </a:endParaRPr>
          </a:p>
        </p:txBody>
      </p:sp>
      <p:grpSp>
        <p:nvGrpSpPr>
          <p:cNvPr id="10" name="object 10"/>
          <p:cNvGrpSpPr/>
          <p:nvPr/>
        </p:nvGrpSpPr>
        <p:grpSpPr>
          <a:xfrm>
            <a:off x="9144508" y="0"/>
            <a:ext cx="9144000" cy="9381490"/>
            <a:chOff x="9144508" y="0"/>
            <a:chExt cx="9144000" cy="9381490"/>
          </a:xfrm>
        </p:grpSpPr>
        <p:pic>
          <p:nvPicPr>
            <p:cNvPr id="11" name="object 11"/>
            <p:cNvPicPr/>
            <p:nvPr/>
          </p:nvPicPr>
          <p:blipFill>
            <a:blip r:embed="rId2" cstate="print"/>
            <a:stretch>
              <a:fillRect/>
            </a:stretch>
          </p:blipFill>
          <p:spPr>
            <a:xfrm>
              <a:off x="9144508" y="4056557"/>
              <a:ext cx="5324348" cy="5324398"/>
            </a:xfrm>
            <a:prstGeom prst="rect">
              <a:avLst/>
            </a:prstGeom>
          </p:spPr>
        </p:pic>
        <p:pic>
          <p:nvPicPr>
            <p:cNvPr id="12" name="object 12"/>
            <p:cNvPicPr/>
            <p:nvPr/>
          </p:nvPicPr>
          <p:blipFill>
            <a:blip r:embed="rId3" cstate="print"/>
            <a:stretch>
              <a:fillRect/>
            </a:stretch>
          </p:blipFill>
          <p:spPr>
            <a:xfrm>
              <a:off x="11809717" y="0"/>
              <a:ext cx="6478282" cy="7407414"/>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282938"/>
          </a:solidFill>
        </p:spPr>
        <p:txBody>
          <a:bodyPr wrap="square" lIns="0" tIns="0" rIns="0" bIns="0" rtlCol="0"/>
          <a:lstStyle/>
          <a:p>
            <a:endParaRPr/>
          </a:p>
        </p:txBody>
      </p:sp>
      <p:sp>
        <p:nvSpPr>
          <p:cNvPr id="3" name="object 3"/>
          <p:cNvSpPr/>
          <p:nvPr/>
        </p:nvSpPr>
        <p:spPr>
          <a:xfrm>
            <a:off x="3289186" y="0"/>
            <a:ext cx="3388360" cy="1694180"/>
          </a:xfrm>
          <a:custGeom>
            <a:avLst/>
            <a:gdLst/>
            <a:ahLst/>
            <a:cxnLst/>
            <a:rect l="l" t="t" r="r" b="b"/>
            <a:pathLst>
              <a:path w="3388359" h="1694180">
                <a:moveTo>
                  <a:pt x="3388257" y="0"/>
                </a:moveTo>
                <a:lnTo>
                  <a:pt x="0" y="0"/>
                </a:lnTo>
                <a:lnTo>
                  <a:pt x="1694128" y="1694128"/>
                </a:lnTo>
                <a:lnTo>
                  <a:pt x="3388257" y="0"/>
                </a:lnTo>
                <a:close/>
              </a:path>
            </a:pathLst>
          </a:custGeom>
          <a:solidFill>
            <a:srgbClr val="70B1DA"/>
          </a:solidFill>
        </p:spPr>
        <p:txBody>
          <a:bodyPr wrap="square" lIns="0" tIns="0" rIns="0" bIns="0" rtlCol="0"/>
          <a:lstStyle/>
          <a:p>
            <a:endParaRPr/>
          </a:p>
        </p:txBody>
      </p:sp>
      <p:grpSp>
        <p:nvGrpSpPr>
          <p:cNvPr id="4" name="object 4"/>
          <p:cNvGrpSpPr/>
          <p:nvPr/>
        </p:nvGrpSpPr>
        <p:grpSpPr>
          <a:xfrm>
            <a:off x="0" y="3157499"/>
            <a:ext cx="1786889" cy="3476625"/>
            <a:chOff x="0" y="3157499"/>
            <a:chExt cx="1786889" cy="3476625"/>
          </a:xfrm>
        </p:grpSpPr>
        <p:sp>
          <p:nvSpPr>
            <p:cNvPr id="5" name="object 5"/>
            <p:cNvSpPr/>
            <p:nvPr/>
          </p:nvSpPr>
          <p:spPr>
            <a:xfrm>
              <a:off x="0" y="3695255"/>
              <a:ext cx="1786889" cy="2939415"/>
            </a:xfrm>
            <a:custGeom>
              <a:avLst/>
              <a:gdLst/>
              <a:ahLst/>
              <a:cxnLst/>
              <a:rect l="l" t="t" r="r" b="b"/>
              <a:pathLst>
                <a:path w="1786889" h="2939415">
                  <a:moveTo>
                    <a:pt x="586065" y="0"/>
                  </a:moveTo>
                  <a:lnTo>
                    <a:pt x="0" y="586065"/>
                  </a:lnTo>
                  <a:lnTo>
                    <a:pt x="0" y="2890554"/>
                  </a:lnTo>
                  <a:lnTo>
                    <a:pt x="48314" y="2938868"/>
                  </a:lnTo>
                  <a:lnTo>
                    <a:pt x="1786623" y="1200556"/>
                  </a:lnTo>
                  <a:lnTo>
                    <a:pt x="586065" y="0"/>
                  </a:lnTo>
                  <a:close/>
                </a:path>
              </a:pathLst>
            </a:custGeom>
            <a:solidFill>
              <a:srgbClr val="484C68"/>
            </a:solidFill>
          </p:spPr>
          <p:txBody>
            <a:bodyPr wrap="square" lIns="0" tIns="0" rIns="0" bIns="0" rtlCol="0"/>
            <a:lstStyle/>
            <a:p>
              <a:endParaRPr/>
            </a:p>
          </p:txBody>
        </p:sp>
        <p:sp>
          <p:nvSpPr>
            <p:cNvPr id="6" name="object 6"/>
            <p:cNvSpPr/>
            <p:nvPr/>
          </p:nvSpPr>
          <p:spPr>
            <a:xfrm>
              <a:off x="0" y="3157499"/>
              <a:ext cx="681355" cy="1314450"/>
            </a:xfrm>
            <a:custGeom>
              <a:avLst/>
              <a:gdLst/>
              <a:ahLst/>
              <a:cxnLst/>
              <a:rect l="l" t="t" r="r" b="b"/>
              <a:pathLst>
                <a:path w="681355" h="1314450">
                  <a:moveTo>
                    <a:pt x="48314" y="0"/>
                  </a:moveTo>
                  <a:lnTo>
                    <a:pt x="0" y="48314"/>
                  </a:lnTo>
                  <a:lnTo>
                    <a:pt x="0" y="1313910"/>
                  </a:lnTo>
                  <a:lnTo>
                    <a:pt x="681107" y="632802"/>
                  </a:lnTo>
                  <a:lnTo>
                    <a:pt x="48314" y="0"/>
                  </a:lnTo>
                  <a:close/>
                </a:path>
              </a:pathLst>
            </a:custGeom>
            <a:solidFill>
              <a:srgbClr val="70B1DA"/>
            </a:solidFill>
          </p:spPr>
          <p:txBody>
            <a:bodyPr wrap="square" lIns="0" tIns="0" rIns="0" bIns="0" rtlCol="0"/>
            <a:lstStyle/>
            <a:p>
              <a:endParaRPr/>
            </a:p>
          </p:txBody>
        </p:sp>
      </p:grpSp>
      <p:grpSp>
        <p:nvGrpSpPr>
          <p:cNvPr id="7" name="object 7"/>
          <p:cNvGrpSpPr/>
          <p:nvPr/>
        </p:nvGrpSpPr>
        <p:grpSpPr>
          <a:xfrm>
            <a:off x="0" y="0"/>
            <a:ext cx="8515985" cy="10288270"/>
            <a:chOff x="0" y="0"/>
            <a:chExt cx="8515985" cy="10288270"/>
          </a:xfrm>
        </p:grpSpPr>
        <p:sp>
          <p:nvSpPr>
            <p:cNvPr id="8" name="object 8"/>
            <p:cNvSpPr/>
            <p:nvPr/>
          </p:nvSpPr>
          <p:spPr>
            <a:xfrm>
              <a:off x="2067496" y="1714995"/>
              <a:ext cx="6448425" cy="6448425"/>
            </a:xfrm>
            <a:custGeom>
              <a:avLst/>
              <a:gdLst/>
              <a:ahLst/>
              <a:cxnLst/>
              <a:rect l="l" t="t" r="r" b="b"/>
              <a:pathLst>
                <a:path w="6448425" h="6448425">
                  <a:moveTo>
                    <a:pt x="3224212" y="0"/>
                  </a:moveTo>
                  <a:lnTo>
                    <a:pt x="0" y="3225469"/>
                  </a:lnTo>
                  <a:lnTo>
                    <a:pt x="3224212" y="6448425"/>
                  </a:lnTo>
                  <a:lnTo>
                    <a:pt x="6448425" y="3225469"/>
                  </a:lnTo>
                  <a:lnTo>
                    <a:pt x="3224212" y="0"/>
                  </a:lnTo>
                  <a:close/>
                </a:path>
              </a:pathLst>
            </a:custGeom>
            <a:solidFill>
              <a:srgbClr val="484C68"/>
            </a:solidFill>
          </p:spPr>
          <p:txBody>
            <a:bodyPr wrap="square" lIns="0" tIns="0" rIns="0" bIns="0" rtlCol="0"/>
            <a:lstStyle/>
            <a:p>
              <a:endParaRPr/>
            </a:p>
          </p:txBody>
        </p:sp>
        <p:sp>
          <p:nvSpPr>
            <p:cNvPr id="9" name="object 9"/>
            <p:cNvSpPr/>
            <p:nvPr/>
          </p:nvSpPr>
          <p:spPr>
            <a:xfrm>
              <a:off x="5477497" y="5512498"/>
              <a:ext cx="2990850" cy="2990850"/>
            </a:xfrm>
            <a:custGeom>
              <a:avLst/>
              <a:gdLst/>
              <a:ahLst/>
              <a:cxnLst/>
              <a:rect l="l" t="t" r="r" b="b"/>
              <a:pathLst>
                <a:path w="2990850" h="2990850">
                  <a:moveTo>
                    <a:pt x="2798622" y="0"/>
                  </a:moveTo>
                  <a:lnTo>
                    <a:pt x="0" y="2796120"/>
                  </a:lnTo>
                  <a:lnTo>
                    <a:pt x="194729" y="2990850"/>
                  </a:lnTo>
                  <a:lnTo>
                    <a:pt x="2990850" y="192239"/>
                  </a:lnTo>
                  <a:lnTo>
                    <a:pt x="2798622" y="0"/>
                  </a:lnTo>
                  <a:close/>
                </a:path>
              </a:pathLst>
            </a:custGeom>
            <a:solidFill>
              <a:srgbClr val="70B1DA"/>
            </a:solidFill>
          </p:spPr>
          <p:txBody>
            <a:bodyPr wrap="square" lIns="0" tIns="0" rIns="0" bIns="0" rtlCol="0"/>
            <a:lstStyle/>
            <a:p>
              <a:endParaRPr/>
            </a:p>
          </p:txBody>
        </p:sp>
        <p:pic>
          <p:nvPicPr>
            <p:cNvPr id="10" name="object 10"/>
            <p:cNvPicPr/>
            <p:nvPr/>
          </p:nvPicPr>
          <p:blipFill>
            <a:blip r:embed="rId2" cstate="print"/>
            <a:stretch>
              <a:fillRect/>
            </a:stretch>
          </p:blipFill>
          <p:spPr>
            <a:xfrm>
              <a:off x="0" y="5232019"/>
              <a:ext cx="5320563" cy="5055743"/>
            </a:xfrm>
            <a:prstGeom prst="rect">
              <a:avLst/>
            </a:prstGeom>
          </p:spPr>
        </p:pic>
        <p:pic>
          <p:nvPicPr>
            <p:cNvPr id="11" name="object 11"/>
            <p:cNvPicPr/>
            <p:nvPr/>
          </p:nvPicPr>
          <p:blipFill>
            <a:blip r:embed="rId3" cstate="print"/>
            <a:stretch>
              <a:fillRect/>
            </a:stretch>
          </p:blipFill>
          <p:spPr>
            <a:xfrm>
              <a:off x="0" y="0"/>
              <a:ext cx="4753495" cy="4615561"/>
            </a:xfrm>
            <a:prstGeom prst="rect">
              <a:avLst/>
            </a:prstGeom>
          </p:spPr>
        </p:pic>
      </p:grpSp>
      <p:sp>
        <p:nvSpPr>
          <p:cNvPr id="12" name="object 12"/>
          <p:cNvSpPr txBox="1">
            <a:spLocks noGrp="1"/>
          </p:cNvSpPr>
          <p:nvPr>
            <p:ph type="title"/>
          </p:nvPr>
        </p:nvSpPr>
        <p:spPr>
          <a:xfrm>
            <a:off x="9477323" y="1016190"/>
            <a:ext cx="7228205" cy="756920"/>
          </a:xfrm>
          <a:prstGeom prst="rect">
            <a:avLst/>
          </a:prstGeom>
        </p:spPr>
        <p:txBody>
          <a:bodyPr vert="horz" wrap="square" lIns="0" tIns="12700" rIns="0" bIns="0" rtlCol="0">
            <a:spAutoFit/>
          </a:bodyPr>
          <a:lstStyle/>
          <a:p>
            <a:pPr marL="12700">
              <a:lnSpc>
                <a:spcPct val="100000"/>
              </a:lnSpc>
              <a:spcBef>
                <a:spcPts val="100"/>
              </a:spcBef>
            </a:pPr>
            <a:r>
              <a:rPr sz="4800" b="0" spc="185" dirty="0">
                <a:solidFill>
                  <a:srgbClr val="FFFFFF"/>
                </a:solidFill>
                <a:latin typeface="Cambria"/>
                <a:cs typeface="Cambria"/>
              </a:rPr>
              <a:t>Mengidentifikasi</a:t>
            </a:r>
            <a:r>
              <a:rPr sz="4800" b="0" spc="114" dirty="0">
                <a:solidFill>
                  <a:srgbClr val="FFFFFF"/>
                </a:solidFill>
                <a:latin typeface="Cambria"/>
                <a:cs typeface="Cambria"/>
              </a:rPr>
              <a:t> </a:t>
            </a:r>
            <a:r>
              <a:rPr sz="4800" b="0" spc="170" dirty="0">
                <a:solidFill>
                  <a:srgbClr val="FFFFFF"/>
                </a:solidFill>
                <a:latin typeface="Cambria"/>
                <a:cs typeface="Cambria"/>
              </a:rPr>
              <a:t>Masalah</a:t>
            </a:r>
            <a:endParaRPr sz="4800">
              <a:latin typeface="Cambria"/>
              <a:cs typeface="Cambria"/>
            </a:endParaRPr>
          </a:p>
        </p:txBody>
      </p:sp>
      <p:pic>
        <p:nvPicPr>
          <p:cNvPr id="13" name="object 13"/>
          <p:cNvPicPr/>
          <p:nvPr/>
        </p:nvPicPr>
        <p:blipFill>
          <a:blip r:embed="rId4" cstate="print"/>
          <a:stretch>
            <a:fillRect/>
          </a:stretch>
        </p:blipFill>
        <p:spPr>
          <a:xfrm>
            <a:off x="13586969" y="2933395"/>
            <a:ext cx="2595626" cy="358978"/>
          </a:xfrm>
          <a:prstGeom prst="rect">
            <a:avLst/>
          </a:prstGeom>
        </p:spPr>
      </p:pic>
      <p:pic>
        <p:nvPicPr>
          <p:cNvPr id="14" name="object 14"/>
          <p:cNvPicPr/>
          <p:nvPr/>
        </p:nvPicPr>
        <p:blipFill>
          <a:blip r:embed="rId5" cstate="print"/>
          <a:stretch>
            <a:fillRect/>
          </a:stretch>
        </p:blipFill>
        <p:spPr>
          <a:xfrm>
            <a:off x="12018886" y="3762755"/>
            <a:ext cx="1301762" cy="269735"/>
          </a:xfrm>
          <a:prstGeom prst="rect">
            <a:avLst/>
          </a:prstGeom>
        </p:spPr>
      </p:pic>
      <p:pic>
        <p:nvPicPr>
          <p:cNvPr id="15" name="object 15"/>
          <p:cNvPicPr/>
          <p:nvPr/>
        </p:nvPicPr>
        <p:blipFill>
          <a:blip r:embed="rId6" cstate="print"/>
          <a:stretch>
            <a:fillRect/>
          </a:stretch>
        </p:blipFill>
        <p:spPr>
          <a:xfrm>
            <a:off x="10845508" y="4163961"/>
            <a:ext cx="1160970" cy="278104"/>
          </a:xfrm>
          <a:prstGeom prst="rect">
            <a:avLst/>
          </a:prstGeom>
        </p:spPr>
      </p:pic>
      <p:pic>
        <p:nvPicPr>
          <p:cNvPr id="16" name="object 16"/>
          <p:cNvPicPr/>
          <p:nvPr/>
        </p:nvPicPr>
        <p:blipFill>
          <a:blip r:embed="rId7" cstate="print"/>
          <a:stretch>
            <a:fillRect/>
          </a:stretch>
        </p:blipFill>
        <p:spPr>
          <a:xfrm>
            <a:off x="9528721" y="5400370"/>
            <a:ext cx="1193952" cy="279946"/>
          </a:xfrm>
          <a:prstGeom prst="rect">
            <a:avLst/>
          </a:prstGeom>
        </p:spPr>
      </p:pic>
      <p:sp>
        <p:nvSpPr>
          <p:cNvPr id="17" name="object 17"/>
          <p:cNvSpPr txBox="1"/>
          <p:nvPr/>
        </p:nvSpPr>
        <p:spPr>
          <a:xfrm>
            <a:off x="9489223" y="2854388"/>
            <a:ext cx="6755765" cy="2903855"/>
          </a:xfrm>
          <a:prstGeom prst="rect">
            <a:avLst/>
          </a:prstGeom>
        </p:spPr>
        <p:txBody>
          <a:bodyPr vert="horz" wrap="square" lIns="0" tIns="12700" rIns="0" bIns="0" rtlCol="0">
            <a:spAutoFit/>
          </a:bodyPr>
          <a:lstStyle/>
          <a:p>
            <a:pPr marL="12700" marR="5080">
              <a:lnSpc>
                <a:spcPct val="99900"/>
              </a:lnSpc>
              <a:spcBef>
                <a:spcPts val="100"/>
              </a:spcBef>
            </a:pPr>
            <a:r>
              <a:rPr sz="2700" spc="80" dirty="0">
                <a:solidFill>
                  <a:srgbClr val="FFFFFF"/>
                </a:solidFill>
                <a:latin typeface="Tahoma"/>
                <a:cs typeface="Tahoma"/>
              </a:rPr>
              <a:t>Langkah</a:t>
            </a:r>
            <a:r>
              <a:rPr sz="2700" spc="-150" dirty="0">
                <a:solidFill>
                  <a:srgbClr val="FFFFFF"/>
                </a:solidFill>
                <a:latin typeface="Tahoma"/>
                <a:cs typeface="Tahoma"/>
              </a:rPr>
              <a:t> </a:t>
            </a:r>
            <a:r>
              <a:rPr sz="2700" spc="120" dirty="0">
                <a:solidFill>
                  <a:srgbClr val="FFFFFF"/>
                </a:solidFill>
                <a:latin typeface="Tahoma"/>
                <a:cs typeface="Tahoma"/>
              </a:rPr>
              <a:t>pertama</a:t>
            </a:r>
            <a:r>
              <a:rPr sz="2700" spc="-150" dirty="0">
                <a:solidFill>
                  <a:srgbClr val="FFFFFF"/>
                </a:solidFill>
                <a:latin typeface="Tahoma"/>
                <a:cs typeface="Tahoma"/>
              </a:rPr>
              <a:t> </a:t>
            </a:r>
            <a:r>
              <a:rPr sz="2700" spc="100" dirty="0">
                <a:solidFill>
                  <a:srgbClr val="FFFFFF"/>
                </a:solidFill>
                <a:latin typeface="Tahoma"/>
                <a:cs typeface="Tahoma"/>
              </a:rPr>
              <a:t>adalah</a:t>
            </a:r>
            <a:r>
              <a:rPr sz="2700" spc="-165" dirty="0">
                <a:solidFill>
                  <a:srgbClr val="FFFFFF"/>
                </a:solidFill>
                <a:latin typeface="Tahoma"/>
                <a:cs typeface="Tahoma"/>
              </a:rPr>
              <a:t> </a:t>
            </a:r>
            <a:r>
              <a:rPr sz="2700" spc="95" dirty="0">
                <a:latin typeface="Tahoma"/>
                <a:cs typeface="Tahoma"/>
              </a:rPr>
              <a:t>mengidentiﬁkasi </a:t>
            </a:r>
            <a:r>
              <a:rPr sz="2700" spc="-830" dirty="0">
                <a:latin typeface="Tahoma"/>
                <a:cs typeface="Tahoma"/>
              </a:rPr>
              <a:t> </a:t>
            </a:r>
            <a:r>
              <a:rPr sz="2700" spc="110" dirty="0">
                <a:solidFill>
                  <a:srgbClr val="FFFFFF"/>
                </a:solidFill>
                <a:latin typeface="Tahoma"/>
                <a:cs typeface="Tahoma"/>
              </a:rPr>
              <a:t>masalah </a:t>
            </a:r>
            <a:r>
              <a:rPr sz="2700" spc="50" dirty="0">
                <a:solidFill>
                  <a:srgbClr val="FFFFFF"/>
                </a:solidFill>
                <a:latin typeface="Tahoma"/>
                <a:cs typeface="Tahoma"/>
              </a:rPr>
              <a:t>yang ada. </a:t>
            </a:r>
            <a:r>
              <a:rPr sz="2700" spc="90" dirty="0">
                <a:solidFill>
                  <a:srgbClr val="FFFFFF"/>
                </a:solidFill>
                <a:latin typeface="Tahoma"/>
                <a:cs typeface="Tahoma"/>
              </a:rPr>
              <a:t>Banyak </a:t>
            </a:r>
            <a:r>
              <a:rPr sz="2700" spc="140" dirty="0">
                <a:solidFill>
                  <a:srgbClr val="FFFFFF"/>
                </a:solidFill>
                <a:latin typeface="Tahoma"/>
                <a:cs typeface="Tahoma"/>
              </a:rPr>
              <a:t>pemimpin </a:t>
            </a:r>
            <a:r>
              <a:rPr sz="2700" spc="145" dirty="0">
                <a:solidFill>
                  <a:srgbClr val="FFFFFF"/>
                </a:solidFill>
                <a:latin typeface="Tahoma"/>
                <a:cs typeface="Tahoma"/>
              </a:rPr>
              <a:t> </a:t>
            </a:r>
            <a:r>
              <a:rPr sz="2700" spc="70" dirty="0">
                <a:solidFill>
                  <a:srgbClr val="FFFFFF"/>
                </a:solidFill>
                <a:latin typeface="Tahoma"/>
                <a:cs typeface="Tahoma"/>
              </a:rPr>
              <a:t>terjebak</a:t>
            </a:r>
            <a:r>
              <a:rPr sz="2700" spc="-140" dirty="0">
                <a:solidFill>
                  <a:srgbClr val="FFFFFF"/>
                </a:solidFill>
                <a:latin typeface="Tahoma"/>
                <a:cs typeface="Tahoma"/>
              </a:rPr>
              <a:t> </a:t>
            </a:r>
            <a:r>
              <a:rPr sz="2700" spc="120" dirty="0">
                <a:solidFill>
                  <a:srgbClr val="FFFFFF"/>
                </a:solidFill>
                <a:latin typeface="Tahoma"/>
                <a:cs typeface="Tahoma"/>
              </a:rPr>
              <a:t>dalam</a:t>
            </a:r>
            <a:r>
              <a:rPr sz="2700" spc="-125" dirty="0">
                <a:solidFill>
                  <a:srgbClr val="FFFFFF"/>
                </a:solidFill>
                <a:latin typeface="Tahoma"/>
                <a:cs typeface="Tahoma"/>
              </a:rPr>
              <a:t> </a:t>
            </a:r>
            <a:r>
              <a:rPr sz="2700" spc="90" dirty="0">
                <a:latin typeface="Tahoma"/>
                <a:cs typeface="Tahoma"/>
              </a:rPr>
              <a:t>rutinitas</a:t>
            </a:r>
            <a:r>
              <a:rPr sz="2700" spc="-145" dirty="0">
                <a:latin typeface="Tahoma"/>
                <a:cs typeface="Tahoma"/>
              </a:rPr>
              <a:t> </a:t>
            </a:r>
            <a:r>
              <a:rPr sz="2700" spc="50" dirty="0">
                <a:solidFill>
                  <a:srgbClr val="FFFFFF"/>
                </a:solidFill>
                <a:latin typeface="Tahoma"/>
                <a:cs typeface="Tahoma"/>
              </a:rPr>
              <a:t>yang</a:t>
            </a:r>
            <a:r>
              <a:rPr sz="2700" spc="-140" dirty="0">
                <a:solidFill>
                  <a:srgbClr val="FFFFFF"/>
                </a:solidFill>
                <a:latin typeface="Tahoma"/>
                <a:cs typeface="Tahoma"/>
              </a:rPr>
              <a:t> </a:t>
            </a:r>
            <a:r>
              <a:rPr sz="2700" spc="80" dirty="0">
                <a:solidFill>
                  <a:srgbClr val="FFFFFF"/>
                </a:solidFill>
                <a:latin typeface="Tahoma"/>
                <a:cs typeface="Tahoma"/>
              </a:rPr>
              <a:t>tidak</a:t>
            </a:r>
            <a:r>
              <a:rPr sz="2700" spc="-140" dirty="0">
                <a:solidFill>
                  <a:srgbClr val="FFFFFF"/>
                </a:solidFill>
                <a:latin typeface="Tahoma"/>
                <a:cs typeface="Tahoma"/>
              </a:rPr>
              <a:t> </a:t>
            </a:r>
            <a:r>
              <a:rPr sz="2700" spc="45" dirty="0">
                <a:solidFill>
                  <a:srgbClr val="FFFFFF"/>
                </a:solidFill>
                <a:latin typeface="Tahoma"/>
                <a:cs typeface="Tahoma"/>
              </a:rPr>
              <a:t>efektif. </a:t>
            </a:r>
            <a:r>
              <a:rPr sz="2700" spc="-825" dirty="0">
                <a:solidFill>
                  <a:srgbClr val="FFFFFF"/>
                </a:solidFill>
                <a:latin typeface="Tahoma"/>
                <a:cs typeface="Tahoma"/>
              </a:rPr>
              <a:t> </a:t>
            </a:r>
            <a:r>
              <a:rPr sz="2700" spc="95" dirty="0">
                <a:solidFill>
                  <a:srgbClr val="FFFFFF"/>
                </a:solidFill>
                <a:latin typeface="Tahoma"/>
                <a:cs typeface="Tahoma"/>
              </a:rPr>
              <a:t>Dengan </a:t>
            </a:r>
            <a:r>
              <a:rPr sz="2700" spc="80" dirty="0">
                <a:latin typeface="Tahoma"/>
                <a:cs typeface="Tahoma"/>
              </a:rPr>
              <a:t>analisis </a:t>
            </a:r>
            <a:r>
              <a:rPr sz="2700" spc="105" dirty="0">
                <a:solidFill>
                  <a:srgbClr val="FFFFFF"/>
                </a:solidFill>
                <a:latin typeface="Tahoma"/>
                <a:cs typeface="Tahoma"/>
              </a:rPr>
              <a:t>mendalam, </a:t>
            </a:r>
            <a:r>
              <a:rPr sz="2700" spc="65" dirty="0">
                <a:solidFill>
                  <a:srgbClr val="FFFFFF"/>
                </a:solidFill>
                <a:latin typeface="Tahoma"/>
                <a:cs typeface="Tahoma"/>
              </a:rPr>
              <a:t>kita </a:t>
            </a:r>
            <a:r>
              <a:rPr sz="2700" spc="105" dirty="0">
                <a:solidFill>
                  <a:srgbClr val="FFFFFF"/>
                </a:solidFill>
                <a:latin typeface="Tahoma"/>
                <a:cs typeface="Tahoma"/>
              </a:rPr>
              <a:t>dapat </a:t>
            </a:r>
            <a:r>
              <a:rPr sz="2700" spc="110" dirty="0">
                <a:solidFill>
                  <a:srgbClr val="FFFFFF"/>
                </a:solidFill>
                <a:latin typeface="Tahoma"/>
                <a:cs typeface="Tahoma"/>
              </a:rPr>
              <a:t> </a:t>
            </a:r>
            <a:r>
              <a:rPr sz="2700" spc="140" dirty="0">
                <a:solidFill>
                  <a:srgbClr val="FFFFFF"/>
                </a:solidFill>
                <a:latin typeface="Tahoma"/>
                <a:cs typeface="Tahoma"/>
              </a:rPr>
              <a:t>menemukan </a:t>
            </a:r>
            <a:r>
              <a:rPr sz="2700" spc="90" dirty="0">
                <a:solidFill>
                  <a:srgbClr val="FFFFFF"/>
                </a:solidFill>
                <a:latin typeface="Tahoma"/>
                <a:cs typeface="Tahoma"/>
              </a:rPr>
              <a:t>akar </a:t>
            </a:r>
            <a:r>
              <a:rPr sz="2700" spc="114" dirty="0">
                <a:solidFill>
                  <a:srgbClr val="FFFFFF"/>
                </a:solidFill>
                <a:latin typeface="Tahoma"/>
                <a:cs typeface="Tahoma"/>
              </a:rPr>
              <a:t>permasalahan </a:t>
            </a:r>
            <a:r>
              <a:rPr sz="2700" spc="130" dirty="0">
                <a:solidFill>
                  <a:srgbClr val="FFFFFF"/>
                </a:solidFill>
                <a:latin typeface="Tahoma"/>
                <a:cs typeface="Tahoma"/>
              </a:rPr>
              <a:t>dan </a:t>
            </a:r>
            <a:r>
              <a:rPr sz="2700" spc="135" dirty="0">
                <a:solidFill>
                  <a:srgbClr val="FFFFFF"/>
                </a:solidFill>
                <a:latin typeface="Tahoma"/>
                <a:cs typeface="Tahoma"/>
              </a:rPr>
              <a:t> </a:t>
            </a:r>
            <a:r>
              <a:rPr sz="2700" spc="130" dirty="0">
                <a:solidFill>
                  <a:srgbClr val="FFFFFF"/>
                </a:solidFill>
                <a:latin typeface="Tahoma"/>
                <a:cs typeface="Tahoma"/>
              </a:rPr>
              <a:t>memulai </a:t>
            </a:r>
            <a:r>
              <a:rPr sz="2700" spc="114" dirty="0">
                <a:solidFill>
                  <a:srgbClr val="FFFFFF"/>
                </a:solidFill>
                <a:latin typeface="Tahoma"/>
                <a:cs typeface="Tahoma"/>
              </a:rPr>
              <a:t>proses </a:t>
            </a:r>
            <a:r>
              <a:rPr sz="2700" spc="90" dirty="0">
                <a:solidFill>
                  <a:srgbClr val="FFFFFF"/>
                </a:solidFill>
                <a:latin typeface="Tahoma"/>
                <a:cs typeface="Tahoma"/>
              </a:rPr>
              <a:t>penyelesaian </a:t>
            </a:r>
            <a:r>
              <a:rPr sz="2700" spc="50" dirty="0">
                <a:solidFill>
                  <a:srgbClr val="FFFFFF"/>
                </a:solidFill>
                <a:latin typeface="Tahoma"/>
                <a:cs typeface="Tahoma"/>
              </a:rPr>
              <a:t>yang </a:t>
            </a:r>
            <a:r>
              <a:rPr sz="2700" spc="55" dirty="0">
                <a:solidFill>
                  <a:srgbClr val="FFFFFF"/>
                </a:solidFill>
                <a:latin typeface="Tahoma"/>
                <a:cs typeface="Tahoma"/>
              </a:rPr>
              <a:t> </a:t>
            </a:r>
            <a:r>
              <a:rPr sz="2700" spc="55" dirty="0">
                <a:latin typeface="Tahoma"/>
                <a:cs typeface="Tahoma"/>
              </a:rPr>
              <a:t>inovatif</a:t>
            </a:r>
            <a:r>
              <a:rPr sz="2700" spc="55" dirty="0">
                <a:solidFill>
                  <a:srgbClr val="FFFFFF"/>
                </a:solidFill>
                <a:latin typeface="Tahoma"/>
                <a:cs typeface="Tahoma"/>
              </a:rPr>
              <a:t>.</a:t>
            </a:r>
            <a:endParaRPr sz="2700">
              <a:latin typeface="Tahoma"/>
              <a:cs typeface="Tahoma"/>
            </a:endParaRPr>
          </a:p>
        </p:txBody>
      </p:sp>
      <p:sp>
        <p:nvSpPr>
          <p:cNvPr id="18" name="object 18"/>
          <p:cNvSpPr/>
          <p:nvPr/>
        </p:nvSpPr>
        <p:spPr>
          <a:xfrm>
            <a:off x="9494926" y="2571013"/>
            <a:ext cx="3476625" cy="95250"/>
          </a:xfrm>
          <a:custGeom>
            <a:avLst/>
            <a:gdLst/>
            <a:ahLst/>
            <a:cxnLst/>
            <a:rect l="l" t="t" r="r" b="b"/>
            <a:pathLst>
              <a:path w="3476625" h="95250">
                <a:moveTo>
                  <a:pt x="3476625" y="0"/>
                </a:moveTo>
                <a:lnTo>
                  <a:pt x="0" y="0"/>
                </a:lnTo>
                <a:lnTo>
                  <a:pt x="0" y="95250"/>
                </a:lnTo>
                <a:lnTo>
                  <a:pt x="3476625" y="95250"/>
                </a:lnTo>
                <a:lnTo>
                  <a:pt x="3476625" y="0"/>
                </a:lnTo>
                <a:close/>
              </a:path>
            </a:pathLst>
          </a:custGeom>
          <a:solidFill>
            <a:srgbClr val="70B1DA"/>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282938"/>
          </a:solidFill>
        </p:spPr>
        <p:txBody>
          <a:bodyPr wrap="square" lIns="0" tIns="0" rIns="0" bIns="0" rtlCol="0"/>
          <a:lstStyle/>
          <a:p>
            <a:endParaRPr/>
          </a:p>
        </p:txBody>
      </p:sp>
      <p:grpSp>
        <p:nvGrpSpPr>
          <p:cNvPr id="3" name="object 3"/>
          <p:cNvGrpSpPr/>
          <p:nvPr/>
        </p:nvGrpSpPr>
        <p:grpSpPr>
          <a:xfrm>
            <a:off x="12640783" y="0"/>
            <a:ext cx="5647690" cy="5734685"/>
            <a:chOff x="12640783" y="0"/>
            <a:chExt cx="5647690" cy="5734685"/>
          </a:xfrm>
        </p:grpSpPr>
        <p:sp>
          <p:nvSpPr>
            <p:cNvPr id="4" name="object 4"/>
            <p:cNvSpPr/>
            <p:nvPr/>
          </p:nvSpPr>
          <p:spPr>
            <a:xfrm>
              <a:off x="16373094" y="2795257"/>
              <a:ext cx="1915160" cy="2939415"/>
            </a:xfrm>
            <a:custGeom>
              <a:avLst/>
              <a:gdLst/>
              <a:ahLst/>
              <a:cxnLst/>
              <a:rect l="l" t="t" r="r" b="b"/>
              <a:pathLst>
                <a:path w="1915159" h="2939415">
                  <a:moveTo>
                    <a:pt x="1739646" y="0"/>
                  </a:moveTo>
                  <a:lnTo>
                    <a:pt x="0" y="1738312"/>
                  </a:lnTo>
                  <a:lnTo>
                    <a:pt x="1201420" y="2938868"/>
                  </a:lnTo>
                  <a:lnTo>
                    <a:pt x="1914942" y="2225893"/>
                  </a:lnTo>
                  <a:lnTo>
                    <a:pt x="1914942" y="175170"/>
                  </a:lnTo>
                  <a:lnTo>
                    <a:pt x="1739646" y="0"/>
                  </a:lnTo>
                  <a:close/>
                </a:path>
              </a:pathLst>
            </a:custGeom>
            <a:solidFill>
              <a:srgbClr val="484C68"/>
            </a:solidFill>
          </p:spPr>
          <p:txBody>
            <a:bodyPr wrap="square" lIns="0" tIns="0" rIns="0" bIns="0" rtlCol="0"/>
            <a:lstStyle/>
            <a:p>
              <a:endParaRPr/>
            </a:p>
          </p:txBody>
        </p:sp>
        <p:sp>
          <p:nvSpPr>
            <p:cNvPr id="5" name="object 5"/>
            <p:cNvSpPr/>
            <p:nvPr/>
          </p:nvSpPr>
          <p:spPr>
            <a:xfrm>
              <a:off x="12640780" y="12"/>
              <a:ext cx="5647690" cy="4629150"/>
            </a:xfrm>
            <a:custGeom>
              <a:avLst/>
              <a:gdLst/>
              <a:ahLst/>
              <a:cxnLst/>
              <a:rect l="l" t="t" r="r" b="b"/>
              <a:pathLst>
                <a:path w="5647690" h="4629150">
                  <a:moveTo>
                    <a:pt x="5567083" y="2890278"/>
                  </a:moveTo>
                  <a:lnTo>
                    <a:pt x="4936274" y="2257488"/>
                  </a:lnTo>
                  <a:lnTo>
                    <a:pt x="3196755" y="3995801"/>
                  </a:lnTo>
                  <a:lnTo>
                    <a:pt x="3827437" y="4628591"/>
                  </a:lnTo>
                  <a:lnTo>
                    <a:pt x="5567083" y="2890278"/>
                  </a:lnTo>
                  <a:close/>
                </a:path>
                <a:path w="5647690" h="4629150">
                  <a:moveTo>
                    <a:pt x="5647207" y="0"/>
                  </a:moveTo>
                  <a:lnTo>
                    <a:pt x="0" y="0"/>
                  </a:lnTo>
                  <a:lnTo>
                    <a:pt x="3075978" y="3075914"/>
                  </a:lnTo>
                  <a:lnTo>
                    <a:pt x="5647207" y="504634"/>
                  </a:lnTo>
                  <a:lnTo>
                    <a:pt x="5647207" y="0"/>
                  </a:lnTo>
                  <a:close/>
                </a:path>
              </a:pathLst>
            </a:custGeom>
            <a:solidFill>
              <a:srgbClr val="70B1DA"/>
            </a:solidFill>
          </p:spPr>
          <p:txBody>
            <a:bodyPr wrap="square" lIns="0" tIns="0" rIns="0" bIns="0" rtlCol="0"/>
            <a:lstStyle/>
            <a:p>
              <a:endParaRPr/>
            </a:p>
          </p:txBody>
        </p:sp>
      </p:grpSp>
      <p:sp>
        <p:nvSpPr>
          <p:cNvPr id="6" name="object 6"/>
          <p:cNvSpPr/>
          <p:nvPr/>
        </p:nvSpPr>
        <p:spPr>
          <a:xfrm>
            <a:off x="15062454" y="6675004"/>
            <a:ext cx="3225800" cy="3612515"/>
          </a:xfrm>
          <a:custGeom>
            <a:avLst/>
            <a:gdLst/>
            <a:ahLst/>
            <a:cxnLst/>
            <a:rect l="l" t="t" r="r" b="b"/>
            <a:pathLst>
              <a:path w="3225800" h="3612515">
                <a:moveTo>
                  <a:pt x="3224287" y="0"/>
                </a:moveTo>
                <a:lnTo>
                  <a:pt x="0" y="3225457"/>
                </a:lnTo>
                <a:lnTo>
                  <a:pt x="386694" y="3611994"/>
                </a:lnTo>
                <a:lnTo>
                  <a:pt x="3225506" y="3611994"/>
                </a:lnTo>
                <a:lnTo>
                  <a:pt x="3225506" y="1219"/>
                </a:lnTo>
                <a:lnTo>
                  <a:pt x="3224287" y="0"/>
                </a:lnTo>
                <a:close/>
              </a:path>
            </a:pathLst>
          </a:custGeom>
          <a:solidFill>
            <a:srgbClr val="70B1DA"/>
          </a:solidFill>
        </p:spPr>
        <p:txBody>
          <a:bodyPr wrap="square" lIns="0" tIns="0" rIns="0" bIns="0" rtlCol="0"/>
          <a:lstStyle/>
          <a:p>
            <a:endParaRPr/>
          </a:p>
        </p:txBody>
      </p:sp>
      <p:grpSp>
        <p:nvGrpSpPr>
          <p:cNvPr id="7" name="object 7"/>
          <p:cNvGrpSpPr/>
          <p:nvPr/>
        </p:nvGrpSpPr>
        <p:grpSpPr>
          <a:xfrm>
            <a:off x="11605463" y="815687"/>
            <a:ext cx="6682740" cy="8823325"/>
            <a:chOff x="11605463" y="815687"/>
            <a:chExt cx="6682740" cy="8823325"/>
          </a:xfrm>
        </p:grpSpPr>
        <p:sp>
          <p:nvSpPr>
            <p:cNvPr id="8" name="object 8"/>
            <p:cNvSpPr/>
            <p:nvPr/>
          </p:nvSpPr>
          <p:spPr>
            <a:xfrm>
              <a:off x="15857474" y="815687"/>
              <a:ext cx="2430780" cy="2623185"/>
            </a:xfrm>
            <a:custGeom>
              <a:avLst/>
              <a:gdLst/>
              <a:ahLst/>
              <a:cxnLst/>
              <a:rect l="l" t="t" r="r" b="b"/>
              <a:pathLst>
                <a:path w="2430780" h="2623185">
                  <a:moveTo>
                    <a:pt x="2430499" y="0"/>
                  </a:moveTo>
                  <a:lnTo>
                    <a:pt x="0" y="2430433"/>
                  </a:lnTo>
                  <a:lnTo>
                    <a:pt x="194818" y="2622660"/>
                  </a:lnTo>
                  <a:lnTo>
                    <a:pt x="2430499" y="386907"/>
                  </a:lnTo>
                  <a:lnTo>
                    <a:pt x="2430499" y="0"/>
                  </a:lnTo>
                  <a:close/>
                </a:path>
              </a:pathLst>
            </a:custGeom>
            <a:solidFill>
              <a:srgbClr val="70B1DA"/>
            </a:solidFill>
          </p:spPr>
          <p:txBody>
            <a:bodyPr wrap="square" lIns="0" tIns="0" rIns="0" bIns="0" rtlCol="0"/>
            <a:lstStyle/>
            <a:p>
              <a:endParaRPr/>
            </a:p>
          </p:txBody>
        </p:sp>
        <p:pic>
          <p:nvPicPr>
            <p:cNvPr id="9" name="object 9"/>
            <p:cNvPicPr/>
            <p:nvPr/>
          </p:nvPicPr>
          <p:blipFill>
            <a:blip r:embed="rId2" cstate="print"/>
            <a:stretch>
              <a:fillRect/>
            </a:stretch>
          </p:blipFill>
          <p:spPr>
            <a:xfrm>
              <a:off x="11605463" y="3266262"/>
              <a:ext cx="6372148" cy="6372123"/>
            </a:xfrm>
            <a:prstGeom prst="rect">
              <a:avLst/>
            </a:prstGeom>
          </p:spPr>
        </p:pic>
      </p:grpSp>
      <p:sp>
        <p:nvSpPr>
          <p:cNvPr id="10" name="object 10"/>
          <p:cNvSpPr txBox="1">
            <a:spLocks noGrp="1"/>
          </p:cNvSpPr>
          <p:nvPr>
            <p:ph type="title"/>
          </p:nvPr>
        </p:nvSpPr>
        <p:spPr>
          <a:xfrm>
            <a:off x="3921912" y="985863"/>
            <a:ext cx="6440805" cy="894080"/>
          </a:xfrm>
          <a:prstGeom prst="rect">
            <a:avLst/>
          </a:prstGeom>
        </p:spPr>
        <p:txBody>
          <a:bodyPr vert="horz" wrap="square" lIns="0" tIns="12700" rIns="0" bIns="0" rtlCol="0">
            <a:spAutoFit/>
          </a:bodyPr>
          <a:lstStyle/>
          <a:p>
            <a:pPr marL="12700">
              <a:lnSpc>
                <a:spcPct val="100000"/>
              </a:lnSpc>
              <a:spcBef>
                <a:spcPts val="100"/>
              </a:spcBef>
            </a:pPr>
            <a:r>
              <a:rPr sz="5700" b="0" spc="215" dirty="0">
                <a:solidFill>
                  <a:srgbClr val="FFFFFF"/>
                </a:solidFill>
                <a:latin typeface="Cambria"/>
                <a:cs typeface="Cambria"/>
              </a:rPr>
              <a:t>Pendekatan</a:t>
            </a:r>
            <a:r>
              <a:rPr sz="5700" b="0" spc="120" dirty="0">
                <a:solidFill>
                  <a:srgbClr val="FFFFFF"/>
                </a:solidFill>
                <a:latin typeface="Cambria"/>
                <a:cs typeface="Cambria"/>
              </a:rPr>
              <a:t> </a:t>
            </a:r>
            <a:r>
              <a:rPr sz="5700" b="0" spc="190" dirty="0">
                <a:solidFill>
                  <a:srgbClr val="FFFFFF"/>
                </a:solidFill>
                <a:latin typeface="Cambria"/>
                <a:cs typeface="Cambria"/>
              </a:rPr>
              <a:t>Kreatif</a:t>
            </a:r>
            <a:endParaRPr sz="5700">
              <a:latin typeface="Cambria"/>
              <a:cs typeface="Cambria"/>
            </a:endParaRPr>
          </a:p>
        </p:txBody>
      </p:sp>
      <p:pic>
        <p:nvPicPr>
          <p:cNvPr id="11" name="object 11"/>
          <p:cNvPicPr/>
          <p:nvPr/>
        </p:nvPicPr>
        <p:blipFill>
          <a:blip r:embed="rId3" cstate="print"/>
          <a:stretch>
            <a:fillRect/>
          </a:stretch>
        </p:blipFill>
        <p:spPr>
          <a:xfrm>
            <a:off x="7334478" y="2900515"/>
            <a:ext cx="3036646" cy="398487"/>
          </a:xfrm>
          <a:prstGeom prst="rect">
            <a:avLst/>
          </a:prstGeom>
        </p:spPr>
      </p:pic>
      <p:pic>
        <p:nvPicPr>
          <p:cNvPr id="12" name="object 12"/>
          <p:cNvPicPr/>
          <p:nvPr/>
        </p:nvPicPr>
        <p:blipFill>
          <a:blip r:embed="rId4" cstate="print"/>
          <a:stretch>
            <a:fillRect/>
          </a:stretch>
        </p:blipFill>
        <p:spPr>
          <a:xfrm>
            <a:off x="4676102" y="4274146"/>
            <a:ext cx="2096808" cy="309016"/>
          </a:xfrm>
          <a:prstGeom prst="rect">
            <a:avLst/>
          </a:prstGeom>
        </p:spPr>
      </p:pic>
      <p:pic>
        <p:nvPicPr>
          <p:cNvPr id="13" name="object 13"/>
          <p:cNvPicPr/>
          <p:nvPr/>
        </p:nvPicPr>
        <p:blipFill>
          <a:blip r:embed="rId5" cstate="print"/>
          <a:stretch>
            <a:fillRect/>
          </a:stretch>
        </p:blipFill>
        <p:spPr>
          <a:xfrm>
            <a:off x="4954854" y="5197855"/>
            <a:ext cx="1305039" cy="387515"/>
          </a:xfrm>
          <a:prstGeom prst="rect">
            <a:avLst/>
          </a:prstGeom>
        </p:spPr>
      </p:pic>
      <p:sp>
        <p:nvSpPr>
          <p:cNvPr id="14" name="object 14"/>
          <p:cNvSpPr txBox="1"/>
          <p:nvPr/>
        </p:nvSpPr>
        <p:spPr>
          <a:xfrm>
            <a:off x="3984193" y="2814142"/>
            <a:ext cx="6371590" cy="3683000"/>
          </a:xfrm>
          <a:prstGeom prst="rect">
            <a:avLst/>
          </a:prstGeom>
        </p:spPr>
        <p:txBody>
          <a:bodyPr vert="horz" wrap="square" lIns="0" tIns="12700" rIns="0" bIns="0" rtlCol="0">
            <a:spAutoFit/>
          </a:bodyPr>
          <a:lstStyle/>
          <a:p>
            <a:pPr marL="12700" marR="5080" indent="676910" algn="r">
              <a:lnSpc>
                <a:spcPct val="100000"/>
              </a:lnSpc>
              <a:spcBef>
                <a:spcPts val="100"/>
              </a:spcBef>
            </a:pPr>
            <a:r>
              <a:rPr sz="3000" spc="114" dirty="0">
                <a:solidFill>
                  <a:srgbClr val="FFFFFF"/>
                </a:solidFill>
                <a:latin typeface="Tahoma"/>
                <a:cs typeface="Tahoma"/>
              </a:rPr>
              <a:t>Menggunakan</a:t>
            </a:r>
            <a:r>
              <a:rPr sz="3000" spc="-150" dirty="0">
                <a:solidFill>
                  <a:srgbClr val="FFFFFF"/>
                </a:solidFill>
                <a:latin typeface="Tahoma"/>
                <a:cs typeface="Tahoma"/>
              </a:rPr>
              <a:t> </a:t>
            </a:r>
            <a:r>
              <a:rPr sz="3000" spc="130" dirty="0">
                <a:latin typeface="Tahoma"/>
                <a:cs typeface="Tahoma"/>
              </a:rPr>
              <a:t>pemikiran</a:t>
            </a:r>
            <a:r>
              <a:rPr sz="3000" spc="-170" dirty="0">
                <a:latin typeface="Tahoma"/>
                <a:cs typeface="Tahoma"/>
              </a:rPr>
              <a:t> </a:t>
            </a:r>
            <a:r>
              <a:rPr sz="3000" spc="80" dirty="0">
                <a:latin typeface="Tahoma"/>
                <a:cs typeface="Tahoma"/>
              </a:rPr>
              <a:t>kreatif </a:t>
            </a:r>
            <a:r>
              <a:rPr sz="3000" spc="-925" dirty="0">
                <a:latin typeface="Tahoma"/>
                <a:cs typeface="Tahoma"/>
              </a:rPr>
              <a:t> </a:t>
            </a:r>
            <a:r>
              <a:rPr sz="3000" spc="114" dirty="0">
                <a:solidFill>
                  <a:srgbClr val="FFFFFF"/>
                </a:solidFill>
                <a:latin typeface="Tahoma"/>
                <a:cs typeface="Tahoma"/>
              </a:rPr>
              <a:t>adalah </a:t>
            </a:r>
            <a:r>
              <a:rPr sz="3000" spc="100" dirty="0">
                <a:solidFill>
                  <a:srgbClr val="FFFFFF"/>
                </a:solidFill>
                <a:latin typeface="Tahoma"/>
                <a:cs typeface="Tahoma"/>
              </a:rPr>
              <a:t>kunci </a:t>
            </a:r>
            <a:r>
              <a:rPr sz="3000" spc="125" dirty="0">
                <a:solidFill>
                  <a:srgbClr val="FFFFFF"/>
                </a:solidFill>
                <a:latin typeface="Tahoma"/>
                <a:cs typeface="Tahoma"/>
              </a:rPr>
              <a:t>untuk </a:t>
            </a:r>
            <a:r>
              <a:rPr sz="3000" spc="155" dirty="0">
                <a:solidFill>
                  <a:srgbClr val="FFFFFF"/>
                </a:solidFill>
                <a:latin typeface="Tahoma"/>
                <a:cs typeface="Tahoma"/>
              </a:rPr>
              <a:t>menemukan </a:t>
            </a:r>
            <a:r>
              <a:rPr sz="3000" spc="160" dirty="0">
                <a:solidFill>
                  <a:srgbClr val="FFFFFF"/>
                </a:solidFill>
                <a:latin typeface="Tahoma"/>
                <a:cs typeface="Tahoma"/>
              </a:rPr>
              <a:t> </a:t>
            </a:r>
            <a:r>
              <a:rPr sz="3000" spc="75" dirty="0">
                <a:solidFill>
                  <a:srgbClr val="FFFFFF"/>
                </a:solidFill>
                <a:latin typeface="Tahoma"/>
                <a:cs typeface="Tahoma"/>
              </a:rPr>
              <a:t>solusi.</a:t>
            </a:r>
            <a:r>
              <a:rPr sz="3000" spc="-155" dirty="0">
                <a:solidFill>
                  <a:srgbClr val="FFFFFF"/>
                </a:solidFill>
                <a:latin typeface="Tahoma"/>
                <a:cs typeface="Tahoma"/>
              </a:rPr>
              <a:t> </a:t>
            </a:r>
            <a:r>
              <a:rPr sz="3000" spc="105" dirty="0">
                <a:solidFill>
                  <a:srgbClr val="FFFFFF"/>
                </a:solidFill>
                <a:latin typeface="Tahoma"/>
                <a:cs typeface="Tahoma"/>
              </a:rPr>
              <a:t>Dengan</a:t>
            </a:r>
            <a:r>
              <a:rPr sz="3000" spc="-155" dirty="0">
                <a:solidFill>
                  <a:srgbClr val="FFFFFF"/>
                </a:solidFill>
                <a:latin typeface="Tahoma"/>
                <a:cs typeface="Tahoma"/>
              </a:rPr>
              <a:t> </a:t>
            </a:r>
            <a:r>
              <a:rPr sz="3000" spc="114" dirty="0">
                <a:solidFill>
                  <a:srgbClr val="FFFFFF"/>
                </a:solidFill>
                <a:latin typeface="Tahoma"/>
                <a:cs typeface="Tahoma"/>
              </a:rPr>
              <a:t>melibatkan</a:t>
            </a:r>
            <a:r>
              <a:rPr sz="3000" spc="-160" dirty="0">
                <a:solidFill>
                  <a:srgbClr val="FFFFFF"/>
                </a:solidFill>
                <a:latin typeface="Tahoma"/>
                <a:cs typeface="Tahoma"/>
              </a:rPr>
              <a:t> </a:t>
            </a:r>
            <a:r>
              <a:rPr sz="3000" spc="100" dirty="0">
                <a:solidFill>
                  <a:srgbClr val="FFFFFF"/>
                </a:solidFill>
                <a:latin typeface="Tahoma"/>
                <a:cs typeface="Tahoma"/>
              </a:rPr>
              <a:t>berbagai </a:t>
            </a:r>
            <a:r>
              <a:rPr sz="3000" spc="-919" dirty="0">
                <a:solidFill>
                  <a:srgbClr val="FFFFFF"/>
                </a:solidFill>
                <a:latin typeface="Tahoma"/>
                <a:cs typeface="Tahoma"/>
              </a:rPr>
              <a:t> </a:t>
            </a:r>
            <a:r>
              <a:rPr sz="3000" spc="114" dirty="0">
                <a:latin typeface="Tahoma"/>
                <a:cs typeface="Tahoma"/>
              </a:rPr>
              <a:t>stakeholder </a:t>
            </a:r>
            <a:r>
              <a:rPr sz="3000" spc="145" dirty="0">
                <a:solidFill>
                  <a:srgbClr val="FFFFFF"/>
                </a:solidFill>
                <a:latin typeface="Tahoma"/>
                <a:cs typeface="Tahoma"/>
              </a:rPr>
              <a:t>dan </a:t>
            </a:r>
            <a:r>
              <a:rPr sz="3000" spc="125" dirty="0">
                <a:solidFill>
                  <a:srgbClr val="FFFFFF"/>
                </a:solidFill>
                <a:latin typeface="Tahoma"/>
                <a:cs typeface="Tahoma"/>
              </a:rPr>
              <a:t>memanfaatkan </a:t>
            </a:r>
            <a:r>
              <a:rPr sz="3000" spc="130" dirty="0">
                <a:solidFill>
                  <a:srgbClr val="FFFFFF"/>
                </a:solidFill>
                <a:latin typeface="Tahoma"/>
                <a:cs typeface="Tahoma"/>
              </a:rPr>
              <a:t> </a:t>
            </a:r>
            <a:r>
              <a:rPr sz="3000" spc="70" dirty="0">
                <a:solidFill>
                  <a:srgbClr val="FFFFFF"/>
                </a:solidFill>
                <a:latin typeface="Tahoma"/>
                <a:cs typeface="Tahoma"/>
              </a:rPr>
              <a:t>teknologi, kita </a:t>
            </a:r>
            <a:r>
              <a:rPr sz="3000" spc="120" dirty="0">
                <a:solidFill>
                  <a:srgbClr val="FFFFFF"/>
                </a:solidFill>
                <a:latin typeface="Tahoma"/>
                <a:cs typeface="Tahoma"/>
              </a:rPr>
              <a:t>dapat menciptakan </a:t>
            </a:r>
            <a:r>
              <a:rPr sz="3000" spc="125" dirty="0">
                <a:solidFill>
                  <a:srgbClr val="FFFFFF"/>
                </a:solidFill>
                <a:latin typeface="Tahoma"/>
                <a:cs typeface="Tahoma"/>
              </a:rPr>
              <a:t> </a:t>
            </a:r>
            <a:r>
              <a:rPr sz="3000" spc="75" dirty="0">
                <a:latin typeface="Tahoma"/>
                <a:cs typeface="Tahoma"/>
              </a:rPr>
              <a:t>strategi </a:t>
            </a:r>
            <a:r>
              <a:rPr sz="3000" spc="145" dirty="0">
                <a:solidFill>
                  <a:srgbClr val="FFFFFF"/>
                </a:solidFill>
                <a:latin typeface="Tahoma"/>
                <a:cs typeface="Tahoma"/>
              </a:rPr>
              <a:t>baru </a:t>
            </a:r>
            <a:r>
              <a:rPr sz="3000" spc="55" dirty="0">
                <a:solidFill>
                  <a:srgbClr val="FFFFFF"/>
                </a:solidFill>
                <a:latin typeface="Tahoma"/>
                <a:cs typeface="Tahoma"/>
              </a:rPr>
              <a:t>yang </a:t>
            </a:r>
            <a:r>
              <a:rPr sz="3000" spc="110" dirty="0">
                <a:solidFill>
                  <a:srgbClr val="FFFFFF"/>
                </a:solidFill>
                <a:latin typeface="Tahoma"/>
                <a:cs typeface="Tahoma"/>
              </a:rPr>
              <a:t>lebih </a:t>
            </a:r>
            <a:r>
              <a:rPr sz="3000" spc="75" dirty="0">
                <a:solidFill>
                  <a:srgbClr val="FFFFFF"/>
                </a:solidFill>
                <a:latin typeface="Tahoma"/>
                <a:cs typeface="Tahoma"/>
              </a:rPr>
              <a:t>efektif </a:t>
            </a:r>
            <a:r>
              <a:rPr sz="3000" spc="80" dirty="0">
                <a:solidFill>
                  <a:srgbClr val="FFFFFF"/>
                </a:solidFill>
                <a:latin typeface="Tahoma"/>
                <a:cs typeface="Tahoma"/>
              </a:rPr>
              <a:t> </a:t>
            </a:r>
            <a:r>
              <a:rPr sz="3000" spc="125" dirty="0">
                <a:solidFill>
                  <a:srgbClr val="FFFFFF"/>
                </a:solidFill>
                <a:latin typeface="Tahoma"/>
                <a:cs typeface="Tahoma"/>
              </a:rPr>
              <a:t>untuk</a:t>
            </a:r>
            <a:r>
              <a:rPr sz="3000" spc="-165" dirty="0">
                <a:solidFill>
                  <a:srgbClr val="FFFFFF"/>
                </a:solidFill>
                <a:latin typeface="Tahoma"/>
                <a:cs typeface="Tahoma"/>
              </a:rPr>
              <a:t> </a:t>
            </a:r>
            <a:r>
              <a:rPr sz="3000" spc="100" dirty="0">
                <a:solidFill>
                  <a:srgbClr val="FFFFFF"/>
                </a:solidFill>
                <a:latin typeface="Tahoma"/>
                <a:cs typeface="Tahoma"/>
              </a:rPr>
              <a:t>mengatasi</a:t>
            </a:r>
            <a:r>
              <a:rPr sz="3000" spc="-165" dirty="0">
                <a:solidFill>
                  <a:srgbClr val="FFFFFF"/>
                </a:solidFill>
                <a:latin typeface="Tahoma"/>
                <a:cs typeface="Tahoma"/>
              </a:rPr>
              <a:t> </a:t>
            </a:r>
            <a:r>
              <a:rPr sz="3000" spc="90" dirty="0">
                <a:solidFill>
                  <a:srgbClr val="FFFFFF"/>
                </a:solidFill>
                <a:latin typeface="Tahoma"/>
                <a:cs typeface="Tahoma"/>
              </a:rPr>
              <a:t>tantangan</a:t>
            </a:r>
            <a:r>
              <a:rPr sz="3000" spc="-170" dirty="0">
                <a:solidFill>
                  <a:srgbClr val="FFFFFF"/>
                </a:solidFill>
                <a:latin typeface="Tahoma"/>
                <a:cs typeface="Tahoma"/>
              </a:rPr>
              <a:t> </a:t>
            </a:r>
            <a:r>
              <a:rPr sz="3000" spc="55" dirty="0">
                <a:solidFill>
                  <a:srgbClr val="FFFFFF"/>
                </a:solidFill>
                <a:latin typeface="Tahoma"/>
                <a:cs typeface="Tahoma"/>
              </a:rPr>
              <a:t>yang</a:t>
            </a:r>
            <a:endParaRPr sz="3000">
              <a:latin typeface="Tahoma"/>
              <a:cs typeface="Tahoma"/>
            </a:endParaRPr>
          </a:p>
          <a:p>
            <a:pPr marR="10795" algn="r">
              <a:lnSpc>
                <a:spcPct val="100000"/>
              </a:lnSpc>
            </a:pPr>
            <a:r>
              <a:rPr sz="3000" spc="60" dirty="0">
                <a:solidFill>
                  <a:srgbClr val="FFFFFF"/>
                </a:solidFill>
                <a:latin typeface="Tahoma"/>
                <a:cs typeface="Tahoma"/>
              </a:rPr>
              <a:t>ada.</a:t>
            </a:r>
            <a:endParaRPr sz="3000">
              <a:latin typeface="Tahoma"/>
              <a:cs typeface="Tahoma"/>
            </a:endParaRPr>
          </a:p>
        </p:txBody>
      </p:sp>
      <p:sp>
        <p:nvSpPr>
          <p:cNvPr id="15" name="object 15"/>
          <p:cNvSpPr/>
          <p:nvPr/>
        </p:nvSpPr>
        <p:spPr>
          <a:xfrm>
            <a:off x="6380505" y="2559761"/>
            <a:ext cx="3952875" cy="95250"/>
          </a:xfrm>
          <a:custGeom>
            <a:avLst/>
            <a:gdLst/>
            <a:ahLst/>
            <a:cxnLst/>
            <a:rect l="l" t="t" r="r" b="b"/>
            <a:pathLst>
              <a:path w="3952875" h="95250">
                <a:moveTo>
                  <a:pt x="3952875" y="0"/>
                </a:moveTo>
                <a:lnTo>
                  <a:pt x="0" y="0"/>
                </a:lnTo>
                <a:lnTo>
                  <a:pt x="0" y="95250"/>
                </a:lnTo>
                <a:lnTo>
                  <a:pt x="3952875" y="95250"/>
                </a:lnTo>
                <a:lnTo>
                  <a:pt x="3952875" y="0"/>
                </a:lnTo>
                <a:close/>
              </a:path>
            </a:pathLst>
          </a:custGeom>
          <a:solidFill>
            <a:srgbClr val="70B1DA"/>
          </a:solidFill>
        </p:spPr>
        <p:txBody>
          <a:bodyPr wrap="square" lIns="0" tIns="0" rIns="0" bIns="0" rtlCol="0"/>
          <a:lstStyle/>
          <a:p>
            <a:endParaRPr/>
          </a:p>
        </p:txBody>
      </p:sp>
      <p:grpSp>
        <p:nvGrpSpPr>
          <p:cNvPr id="16" name="object 16"/>
          <p:cNvGrpSpPr/>
          <p:nvPr/>
        </p:nvGrpSpPr>
        <p:grpSpPr>
          <a:xfrm>
            <a:off x="0" y="686051"/>
            <a:ext cx="3863975" cy="9601835"/>
            <a:chOff x="0" y="686051"/>
            <a:chExt cx="3863975" cy="9601835"/>
          </a:xfrm>
        </p:grpSpPr>
        <p:sp>
          <p:nvSpPr>
            <p:cNvPr id="17" name="object 17"/>
            <p:cNvSpPr/>
            <p:nvPr/>
          </p:nvSpPr>
          <p:spPr>
            <a:xfrm>
              <a:off x="0" y="686051"/>
              <a:ext cx="2930525" cy="5860415"/>
            </a:xfrm>
            <a:custGeom>
              <a:avLst/>
              <a:gdLst/>
              <a:ahLst/>
              <a:cxnLst/>
              <a:rect l="l" t="t" r="r" b="b"/>
              <a:pathLst>
                <a:path w="2930525" h="5860415">
                  <a:moveTo>
                    <a:pt x="0" y="0"/>
                  </a:moveTo>
                  <a:lnTo>
                    <a:pt x="0" y="5860295"/>
                  </a:lnTo>
                  <a:lnTo>
                    <a:pt x="2930144" y="2929016"/>
                  </a:lnTo>
                  <a:lnTo>
                    <a:pt x="0" y="0"/>
                  </a:lnTo>
                  <a:close/>
                </a:path>
              </a:pathLst>
            </a:custGeom>
            <a:solidFill>
              <a:srgbClr val="484C68"/>
            </a:solidFill>
          </p:spPr>
          <p:txBody>
            <a:bodyPr wrap="square" lIns="0" tIns="0" rIns="0" bIns="0" rtlCol="0"/>
            <a:lstStyle/>
            <a:p>
              <a:endParaRPr/>
            </a:p>
          </p:txBody>
        </p:sp>
        <p:sp>
          <p:nvSpPr>
            <p:cNvPr id="18" name="object 18"/>
            <p:cNvSpPr/>
            <p:nvPr/>
          </p:nvSpPr>
          <p:spPr>
            <a:xfrm>
              <a:off x="0" y="6216954"/>
              <a:ext cx="3863975" cy="4070985"/>
            </a:xfrm>
            <a:custGeom>
              <a:avLst/>
              <a:gdLst/>
              <a:ahLst/>
              <a:cxnLst/>
              <a:rect l="l" t="t" r="r" b="b"/>
              <a:pathLst>
                <a:path w="3863975" h="4070984">
                  <a:moveTo>
                    <a:pt x="639648" y="0"/>
                  </a:moveTo>
                  <a:lnTo>
                    <a:pt x="0" y="639648"/>
                  </a:lnTo>
                  <a:lnTo>
                    <a:pt x="0" y="4070807"/>
                  </a:lnTo>
                  <a:lnTo>
                    <a:pt x="3017267" y="4070807"/>
                  </a:lnTo>
                  <a:lnTo>
                    <a:pt x="3863860" y="3224213"/>
                  </a:lnTo>
                  <a:lnTo>
                    <a:pt x="639648" y="0"/>
                  </a:lnTo>
                  <a:close/>
                </a:path>
              </a:pathLst>
            </a:custGeom>
            <a:solidFill>
              <a:srgbClr val="70B1DA"/>
            </a:solidFill>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TotalTime>
  <Words>1172</Words>
  <Application>Microsoft Office PowerPoint</Application>
  <PresentationFormat>Kustom</PresentationFormat>
  <Paragraphs>82</Paragraphs>
  <Slides>37</Slides>
  <Notes>0</Notes>
  <HiddenSlides>0</HiddenSlides>
  <MMClips>0</MMClips>
  <ScaleCrop>false</ScaleCrop>
  <HeadingPairs>
    <vt:vector size="6" baseType="variant">
      <vt:variant>
        <vt:lpstr>Font Dipakai</vt:lpstr>
      </vt:variant>
      <vt:variant>
        <vt:i4>7</vt:i4>
      </vt:variant>
      <vt:variant>
        <vt:lpstr>Tema</vt:lpstr>
      </vt:variant>
      <vt:variant>
        <vt:i4>1</vt:i4>
      </vt:variant>
      <vt:variant>
        <vt:lpstr>Judul Slide</vt:lpstr>
      </vt:variant>
      <vt:variant>
        <vt:i4>37</vt:i4>
      </vt:variant>
    </vt:vector>
  </HeadingPairs>
  <TitlesOfParts>
    <vt:vector size="45" baseType="lpstr">
      <vt:lpstr>Calibri</vt:lpstr>
      <vt:lpstr>Cambria</vt:lpstr>
      <vt:lpstr>Lucida Sans Unicode</vt:lpstr>
      <vt:lpstr>Tahoma</vt:lpstr>
      <vt:lpstr>Times New Roman</vt:lpstr>
      <vt:lpstr>Trebuchet MS</vt:lpstr>
      <vt:lpstr>Verdana</vt:lpstr>
      <vt:lpstr>Office Theme</vt:lpstr>
      <vt:lpstr>Presentasi PowerPoint</vt:lpstr>
      <vt:lpstr>Pendahuluan</vt:lpstr>
      <vt:lpstr>Deﬁnisi Pemimpin Inspiratif</vt:lpstr>
      <vt:lpstr>Gaya Kepemimpinan  Transformasional</vt:lpstr>
      <vt:lpstr>Kepemimpinan Servant</vt:lpstr>
      <vt:lpstr>Mengembangkan Gaya Anda  Sendiri</vt:lpstr>
      <vt:lpstr>Presentasi PowerPoint</vt:lpstr>
      <vt:lpstr>Mengidentifikasi Masalah</vt:lpstr>
      <vt:lpstr>Pendekatan Kreatif</vt:lpstr>
      <vt:lpstr>Inovasi dalam Kebijakan</vt:lpstr>
      <vt:lpstr>Implementasi Solusi</vt:lpstr>
      <vt:lpstr>Presentasi PowerPoint</vt:lpstr>
      <vt:lpstr>Karakter Pemimpin Inspiratif</vt:lpstr>
      <vt:lpstr>Kepemimpinan dalam Krisis</vt:lpstr>
      <vt:lpstr>Inovasi dan Kreativitas</vt:lpstr>
      <vt:lpstr>Dampak Sosial Kepemimpinan</vt:lpstr>
      <vt:lpstr>Presentasi PowerPoint</vt:lpstr>
      <vt:lpstr>Pentingnya  Kepemimpinan Adaptif</vt:lpstr>
      <vt:lpstr>Strategi Menghadapi  Ketidakpastian</vt:lpstr>
      <vt:lpstr>Membangun Budaya  Fleksibilitas Membangun budaya ﬂeksibilitas di  perguruan tinggi adalah kunci. Ini  mencakup pengembangan  komunikasi terbuka dan kolaborasi  di antara semua pemangku  kepentingan, sehingga semua  pihak merasa terlibat dalam proses  pengambilan keputusan.</vt:lpstr>
      <vt:lpstr>Peran Teknologi dalam  Kepemimpinan</vt:lpstr>
      <vt:lpstr>Presentasi PowerPoint</vt:lpstr>
      <vt:lpstr>MOTIF DALAM  KEPEMIMPINAN</vt:lpstr>
      <vt:lpstr>KEKUATAN INSPIRASI</vt:lpstr>
      <vt:lpstr>MEMBANGUN JEJAK MOTIF</vt:lpstr>
      <vt:lpstr>KESIMPULAN</vt:lpstr>
      <vt:lpstr>Presentasi PowerPoint</vt:lpstr>
      <vt:lpstr>Pemimpin yang Menginspirasi</vt:lpstr>
      <vt:lpstr>STUDI KASUS 1: NELSON  MANDELA</vt:lpstr>
      <vt:lpstr>Studi Kasus 2: Malala Yousafzai</vt:lpstr>
      <vt:lpstr>PELAJARAN DARI  PEMIMPIN</vt:lpstr>
      <vt:lpstr>Presentasi PowerPoint</vt:lpstr>
      <vt:lpstr>DEFINISI KEPEMIMPINAN</vt:lpstr>
      <vt:lpstr>FENOMENOLOGI RELASIONAL</vt:lpstr>
      <vt:lpstr>TINDAKAN PEMIMPIN</vt:lpstr>
      <vt:lpstr>STUDI KASUS</vt:lpstr>
      <vt:lpstr>KESIMPULAN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ADVAN</cp:lastModifiedBy>
  <cp:revision>2</cp:revision>
  <dcterms:created xsi:type="dcterms:W3CDTF">2024-10-30T03:58:52Z</dcterms:created>
  <dcterms:modified xsi:type="dcterms:W3CDTF">2024-10-30T04:13:19Z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2024-10-30T00:00:00Z</vt:filetime>
  </property>
</Properties>
</file>