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10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4/7/2026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4/7/2026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4/7/2026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4/7/2026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4/7/2026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4/7/2026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4/7/2026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4/7/2026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4400" dirty="0" err="1"/>
              <a:t>Implementasi</a:t>
            </a:r>
            <a:r>
              <a:rPr lang="en-US" sz="4400" dirty="0"/>
              <a:t> Strategi </a:t>
            </a:r>
            <a:r>
              <a:rPr lang="en-US" sz="4400" dirty="0" err="1"/>
              <a:t>Pariwisata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Dr. Anggalia Wibasuri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66F3B-0898-EB25-F134-AF45F5F35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Terima</a:t>
            </a:r>
            <a:r>
              <a:rPr lang="en-US" dirty="0"/>
              <a:t> Kasih…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751FC-9DA5-8F5A-5129-E2FF2BBF1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8543F-60C0-DD16-63DF-C8EEE4A10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Pariwisata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FD5132-1BE9-6985-16F6-538D407D5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2151" y="2108200"/>
            <a:ext cx="9348024" cy="37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34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97C79-BD89-CB75-573E-E3757184F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Pembangunan </a:t>
            </a:r>
            <a:r>
              <a:rPr lang="en-US" dirty="0" err="1"/>
              <a:t>Pariwisata</a:t>
            </a:r>
            <a:r>
              <a:rPr lang="en-US" dirty="0"/>
              <a:t> </a:t>
            </a:r>
            <a:r>
              <a:rPr lang="en-US" dirty="0" err="1"/>
              <a:t>Berkelanjutan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ADE66-535C-F2BF-CBA6-ECA344295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Pembangunan </a:t>
            </a:r>
            <a:r>
              <a:rPr lang="en-US" dirty="0" err="1"/>
              <a:t>Pariwisata</a:t>
            </a:r>
            <a:r>
              <a:rPr lang="en-US" dirty="0"/>
              <a:t> </a:t>
            </a:r>
            <a:r>
              <a:rPr lang="en-US" dirty="0" err="1"/>
              <a:t>Berkelanjutan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Pembangunan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didukung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ekologis</a:t>
            </a:r>
            <a:r>
              <a:rPr lang="en-US" dirty="0"/>
              <a:t>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layak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juga </a:t>
            </a:r>
            <a:r>
              <a:rPr lang="en-US" dirty="0" err="1"/>
              <a:t>adil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etika</a:t>
            </a:r>
            <a:r>
              <a:rPr lang="en-US" dirty="0"/>
              <a:t> dan social </a:t>
            </a:r>
            <a:r>
              <a:rPr lang="en-US" dirty="0" err="1"/>
              <a:t>terhadap</a:t>
            </a:r>
            <a:r>
              <a:rPr lang="en-US" dirty="0"/>
              <a:t> Masyarakat.</a:t>
            </a:r>
          </a:p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CF8F8E-CF37-F010-11DD-EF5816965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114" y="3039626"/>
            <a:ext cx="5096480" cy="274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1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30C29-A7F4-C684-7926-CF13EB207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7D6A2A-2805-C351-A81A-E3A7008B9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067" y="413657"/>
            <a:ext cx="10650962" cy="545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94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05264-F2F3-DE66-0632-46455DA99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3CFB6C-6C80-17A9-C004-903001E6D1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388" y="346474"/>
            <a:ext cx="8983674" cy="558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45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C6596-2AD8-F0C8-CC27-414D14F60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72730-91FC-5C8B-FDC7-65837BEC7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A5D22D-1AF8-32EA-CADB-E12EFAA80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70129"/>
            <a:ext cx="9929949" cy="570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33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33EE7-8B43-4E89-4487-A982888A7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3DEB8D-5B90-9985-0176-4CD8D7FC0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94395"/>
            <a:ext cx="10058400" cy="1753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915AE4-F36F-3EF9-062B-E415E7201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040256"/>
            <a:ext cx="10395857" cy="431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20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3E76E-F8AD-12BD-10EE-BC575A33D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79B28F-0A8F-723F-8062-2CD79C34EB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320" y="337457"/>
            <a:ext cx="8994839" cy="546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85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369B-8DB3-5F0B-96C9-7FDD104F6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Saran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Percepatan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32C75-F159-C162-8285-A3A156AE9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Program </a:t>
            </a:r>
            <a:r>
              <a:rPr lang="en-US" dirty="0" err="1"/>
              <a:t>sadar</a:t>
            </a:r>
            <a:r>
              <a:rPr lang="en-US" dirty="0"/>
              <a:t> </a:t>
            </a:r>
            <a:r>
              <a:rPr lang="en-US" dirty="0" err="1"/>
              <a:t>wisata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aksi</a:t>
            </a:r>
            <a:r>
              <a:rPr lang="en-US" dirty="0"/>
              <a:t> </a:t>
            </a:r>
            <a:r>
              <a:rPr lang="en-US" dirty="0" err="1"/>
              <a:t>sapta</a:t>
            </a:r>
            <a:r>
              <a:rPr lang="en-US" dirty="0"/>
              <a:t> </a:t>
            </a:r>
            <a:r>
              <a:rPr lang="en-US" dirty="0" err="1"/>
              <a:t>pesona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digalakkan</a:t>
            </a:r>
            <a:r>
              <a:rPr lang="en-US" dirty="0"/>
              <a:t> oleh Dinas </a:t>
            </a:r>
            <a:r>
              <a:rPr lang="en-US" dirty="0" err="1"/>
              <a:t>Pariwisata</a:t>
            </a:r>
            <a:r>
              <a:rPr lang="en-US" dirty="0"/>
              <a:t>, Desa, </a:t>
            </a:r>
            <a:r>
              <a:rPr lang="en-US" dirty="0" err="1"/>
              <a:t>atau</a:t>
            </a:r>
            <a:r>
              <a:rPr lang="en-US" dirty="0"/>
              <a:t> Masyarakat </a:t>
            </a:r>
            <a:r>
              <a:rPr lang="en-US" dirty="0" err="1"/>
              <a:t>Destinasi</a:t>
            </a:r>
            <a:r>
              <a:rPr lang="en-US" dirty="0"/>
              <a:t> Tujuan </a:t>
            </a:r>
            <a:r>
              <a:rPr lang="en-US" dirty="0" err="1"/>
              <a:t>Wisata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Program 10 </a:t>
            </a:r>
            <a:r>
              <a:rPr lang="en-US" dirty="0" err="1"/>
              <a:t>juta</a:t>
            </a:r>
            <a:r>
              <a:rPr lang="en-US" dirty="0"/>
              <a:t> </a:t>
            </a:r>
            <a:r>
              <a:rPr lang="en-US" dirty="0" err="1"/>
              <a:t>tagar</a:t>
            </a:r>
            <a:r>
              <a:rPr lang="en-US" dirty="0"/>
              <a:t> (</a:t>
            </a:r>
            <a:r>
              <a:rPr lang="en-US" dirty="0" err="1"/>
              <a:t>literasi</a:t>
            </a:r>
            <a:r>
              <a:rPr lang="en-US" dirty="0"/>
              <a:t> </a:t>
            </a:r>
            <a:r>
              <a:rPr lang="en-US" dirty="0" err="1"/>
              <a:t>pariwisata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pelajar</a:t>
            </a:r>
            <a:r>
              <a:rPr lang="en-US" dirty="0"/>
              <a:t>) Lomba media social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destinasi</a:t>
            </a:r>
            <a:r>
              <a:rPr lang="en-US" dirty="0"/>
              <a:t> </a:t>
            </a:r>
            <a:r>
              <a:rPr lang="en-US" dirty="0" err="1"/>
              <a:t>wisata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Keterlibatan</a:t>
            </a:r>
            <a:r>
              <a:rPr lang="en-US" dirty="0"/>
              <a:t> </a:t>
            </a:r>
            <a:r>
              <a:rPr lang="en-US" dirty="0" err="1"/>
              <a:t>partisipasi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(</a:t>
            </a:r>
            <a:r>
              <a:rPr lang="en-US" dirty="0" err="1"/>
              <a:t>Kominfo</a:t>
            </a:r>
            <a:r>
              <a:rPr lang="en-US" dirty="0"/>
              <a:t>, </a:t>
            </a:r>
            <a:r>
              <a:rPr lang="en-US" dirty="0" err="1"/>
              <a:t>Bekraf</a:t>
            </a:r>
            <a:r>
              <a:rPr lang="en-US" dirty="0"/>
              <a:t>, </a:t>
            </a:r>
            <a:r>
              <a:rPr lang="en-US" dirty="0" err="1"/>
              <a:t>Dirjen</a:t>
            </a:r>
            <a:r>
              <a:rPr lang="en-US" dirty="0"/>
              <a:t> </a:t>
            </a:r>
            <a:r>
              <a:rPr lang="en-US" dirty="0" err="1"/>
              <a:t>Kebudayaan</a:t>
            </a:r>
            <a:r>
              <a:rPr lang="en-US" dirty="0"/>
              <a:t> dan OJK)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Retribusi</a:t>
            </a:r>
            <a:r>
              <a:rPr lang="en-US" dirty="0"/>
              <a:t> </a:t>
            </a:r>
            <a:r>
              <a:rPr lang="en-US" dirty="0" err="1"/>
              <a:t>Pariwisata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Penghargaan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operator </a:t>
            </a:r>
            <a:r>
              <a:rPr lang="en-US" dirty="0" err="1"/>
              <a:t>pengelola</a:t>
            </a:r>
            <a:r>
              <a:rPr lang="en-US" dirty="0"/>
              <a:t> </a:t>
            </a:r>
            <a:r>
              <a:rPr lang="en-US" dirty="0" err="1"/>
              <a:t>destinasi</a:t>
            </a:r>
            <a:r>
              <a:rPr lang="en-US" dirty="0"/>
              <a:t> </a:t>
            </a:r>
            <a:r>
              <a:rPr lang="en-US" dirty="0" err="1"/>
              <a:t>terbaik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66801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80AA9D2D-EE59-4148-A11E-A51EEE828B28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4F4D41-822D-40F2-A7AC-E4E6CB36C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{B3E52DC2-E6A9-4FEB-9340-CB51B08BF2AC}TFf0a5ceae-4542-492d-822e-d65a94fb0e1e3b562c5a_win32-009a0557e699</Template>
  <TotalTime>20</TotalTime>
  <Words>104</Words>
  <Application>Microsoft Office PowerPoint</Application>
  <PresentationFormat>Widescreen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Bookman Old Style</vt:lpstr>
      <vt:lpstr>Calibri</vt:lpstr>
      <vt:lpstr>Franklin Gothic Book</vt:lpstr>
      <vt:lpstr>Custom</vt:lpstr>
      <vt:lpstr>Implementasi Strategi Pariwisata</vt:lpstr>
      <vt:lpstr>Konsep Pariwisata</vt:lpstr>
      <vt:lpstr>Pembangunan Pariwisata Berkelanjutan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Saran Untuk Percepatan</vt:lpstr>
      <vt:lpstr>Terima Kasih…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Anggalia Wibasuri</dc:creator>
  <cp:lastModifiedBy>Anggalia Wibasuri</cp:lastModifiedBy>
  <cp:revision>1</cp:revision>
  <dcterms:created xsi:type="dcterms:W3CDTF">2026-04-07T02:36:07Z</dcterms:created>
  <dcterms:modified xsi:type="dcterms:W3CDTF">2026-04-07T02:56:15Z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