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160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6758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932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4136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6775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8392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1946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277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20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812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036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1407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30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3200" b="1"/>
            </a:pPr>
            <a:r>
              <a:t>Impulse Purchase &amp; Repeat Purchase Behaviour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 Meningkatkan Repeat Purchase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- Membership</a:t>
            </a:r>
          </a:p>
          <a:p>
            <a:pPr>
              <a:defRPr sz="2000"/>
            </a:pPr>
            <a:r>
              <a:t>- Voucher pelanggan lama</a:t>
            </a:r>
          </a:p>
          <a:p>
            <a:pPr>
              <a:defRPr sz="2000"/>
            </a:pPr>
            <a:r>
              <a:t>- Follow up pelanggan</a:t>
            </a:r>
          </a:p>
          <a:p>
            <a:pPr>
              <a:defRPr sz="2000"/>
            </a:pPr>
            <a:r>
              <a:t>- Customer service cepat</a:t>
            </a:r>
          </a:p>
          <a:p>
            <a:pPr>
              <a:defRPr sz="2000"/>
            </a:pPr>
            <a:r>
              <a:t>- Program loyalitas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Peran Digital Marketing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- Social media ads</a:t>
            </a:r>
          </a:p>
          <a:p>
            <a:pPr>
              <a:defRPr sz="2000"/>
            </a:pPr>
            <a:r>
              <a:t>- Email marketing</a:t>
            </a:r>
          </a:p>
          <a:p>
            <a:pPr>
              <a:defRPr sz="2000"/>
            </a:pPr>
            <a:r>
              <a:t>- Influencer marketing</a:t>
            </a:r>
          </a:p>
          <a:p>
            <a:pPr>
              <a:defRPr sz="2000"/>
            </a:pPr>
            <a:r>
              <a:t>- Remarketing ads</a:t>
            </a:r>
          </a:p>
          <a:p>
            <a:pPr>
              <a:defRPr sz="2000"/>
            </a:pPr>
            <a:r>
              <a:t>- Live shopping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Sebuah toko online fashion mengalami peningkatan pembelian spontan setelah menggunakan flash sale 2 jam dan countdown timer di aplikasi.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Analisis 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Analisis:</a:t>
            </a:r>
          </a:p>
          <a:p>
            <a:pPr>
              <a:defRPr sz="2000"/>
            </a:pPr>
            <a:r>
              <a:t>- Konsumen terdorong rasa takut kehabisan produk</a:t>
            </a:r>
          </a:p>
          <a:p>
            <a:pPr>
              <a:defRPr sz="2000"/>
            </a:pPr>
            <a:r>
              <a:t>- Adanya batas waktu menciptakan urgensi</a:t>
            </a:r>
          </a:p>
          <a:p>
            <a:pPr>
              <a:defRPr sz="2000"/>
            </a:pPr>
            <a:r>
              <a:t>- Visual promosi meningkatkan emosi pembelian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Soal 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Sebuah coffee shop memberikan promo beli 1 gratis 1 setiap Jumat.</a:t>
            </a:r>
          </a:p>
          <a:p>
            <a:pPr>
              <a:defRPr sz="2000"/>
            </a:pPr>
            <a:r>
              <a:t>Pertanyaan:</a:t>
            </a:r>
          </a:p>
          <a:p>
            <a:pPr>
              <a:defRPr sz="2000"/>
            </a:pPr>
            <a:r>
              <a:t>1. Termasuk strategi apa?</a:t>
            </a:r>
          </a:p>
          <a:p>
            <a:pPr>
              <a:defRPr sz="2000"/>
            </a:pPr>
            <a:r>
              <a:t>2. Mengapa strategi tersebut efektif?</a:t>
            </a:r>
          </a:p>
          <a:p>
            <a:pPr>
              <a:defRPr sz="2000"/>
            </a:pPr>
            <a:r>
              <a:t>3. Bagaimana meningkatkan repeat purchase pelanggan?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Praktikum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Tugas Praktikum:</a:t>
            </a:r>
          </a:p>
          <a:p>
            <a:pPr>
              <a:defRPr sz="2000"/>
            </a:pPr>
            <a:r>
              <a:t>1. Amati marketplace seperti Shopee/Tokopedia.</a:t>
            </a:r>
          </a:p>
          <a:p>
            <a:pPr>
              <a:defRPr sz="2000"/>
            </a:pPr>
            <a:r>
              <a:t>2. Cari contoh fitur impulse buying.</a:t>
            </a:r>
          </a:p>
          <a:p>
            <a:pPr>
              <a:defRPr sz="2000"/>
            </a:pPr>
            <a:r>
              <a:t>3. Analisis strategi repeat purchase pada sebuah brand.</a:t>
            </a:r>
          </a:p>
          <a:p>
            <a:pPr>
              <a:defRPr sz="2000"/>
            </a:pPr>
            <a:r>
              <a:t>4. Presentasikan hasil analisis.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Mini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Buat strategi digital marketing untuk UMKM agar dapat meningkatkan:</a:t>
            </a:r>
          </a:p>
          <a:p>
            <a:pPr>
              <a:defRPr sz="2000"/>
            </a:pPr>
            <a:r>
              <a:t>- Impulse purchase</a:t>
            </a:r>
          </a:p>
          <a:p>
            <a:pPr>
              <a:defRPr sz="2000"/>
            </a:pPr>
            <a:r>
              <a:t>- Repeat purchase</a:t>
            </a:r>
          </a:p>
          <a:p>
            <a:pPr>
              <a:defRPr sz="2000"/>
            </a:pPr>
            <a:r>
              <a:t>Gunakan contoh produk nyata.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Impulse purchase dipengaruhi emosi dan promosi spontan, sedangkan repeat purchase dipengaruhi kepuasan dan loyalitas pelanggan.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Impulse Purchase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Impulse purchase adalah pembelian spontan tanpa perencanaan sebelumnya yang dipengaruhi emosi, promosi, tampilan produk, atau suasana toko.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Ciri-Ciri Impulse Purchase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- Membeli secara spontan</a:t>
            </a:r>
          </a:p>
          <a:p>
            <a:pPr>
              <a:defRPr sz="2000"/>
            </a:pPr>
            <a:r>
              <a:t>- Dipengaruhi emosi</a:t>
            </a:r>
          </a:p>
          <a:p>
            <a:pPr>
              <a:defRPr sz="2000"/>
            </a:pPr>
            <a:r>
              <a:t>- Tidak direncanakan</a:t>
            </a:r>
          </a:p>
          <a:p>
            <a:pPr>
              <a:defRPr sz="2000"/>
            </a:pPr>
            <a:r>
              <a:t>- Sering dipicu diskon/promosi</a:t>
            </a:r>
          </a:p>
          <a:p>
            <a:pPr>
              <a:defRPr sz="2000"/>
            </a:pPr>
            <a:r>
              <a:t>- Keputusan cepat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Faktor Penyebab Impulse Purchase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- Diskon besar</a:t>
            </a:r>
          </a:p>
          <a:p>
            <a:pPr>
              <a:defRPr sz="2000"/>
            </a:pPr>
            <a:r>
              <a:t>- Flash sale</a:t>
            </a:r>
          </a:p>
          <a:p>
            <a:pPr>
              <a:defRPr sz="2000"/>
            </a:pPr>
            <a:r>
              <a:t>- Influencer media sosial</a:t>
            </a:r>
          </a:p>
          <a:p>
            <a:pPr>
              <a:defRPr sz="2000"/>
            </a:pPr>
            <a:r>
              <a:t>- Layout toko menarik</a:t>
            </a:r>
          </a:p>
          <a:p>
            <a:pPr>
              <a:defRPr sz="2000"/>
            </a:pPr>
            <a:r>
              <a:t>- FOMO (Fear of Missing Out)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Impulse Purchase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Contoh:</a:t>
            </a:r>
          </a:p>
          <a:p>
            <a:pPr>
              <a:defRPr sz="2000"/>
            </a:pPr>
            <a:r>
              <a:t>Konsumen membuka aplikasi marketplace hanya untuk melihat-lihat tetapi akhirnya membeli skincare karena ada promo gratis ongkir dan diskon 50%.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Repeat Purchase Behaviour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Repeat purchase behaviour adalah perilaku konsumen yang melakukan pembelian ulang terhadap produk atau layanan karena merasa puas.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Faktor Repeat Purchase Behaviour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- Kepuasan pelanggan</a:t>
            </a:r>
          </a:p>
          <a:p>
            <a:pPr>
              <a:defRPr sz="2000"/>
            </a:pPr>
            <a:r>
              <a:t>- Kualitas produk</a:t>
            </a:r>
          </a:p>
          <a:p>
            <a:pPr>
              <a:defRPr sz="2000"/>
            </a:pPr>
            <a:r>
              <a:t>- Pelayanan baik</a:t>
            </a:r>
          </a:p>
          <a:p>
            <a:pPr>
              <a:defRPr sz="2000"/>
            </a:pPr>
            <a:r>
              <a:t>- Loyalitas merek</a:t>
            </a:r>
          </a:p>
          <a:p>
            <a:pPr>
              <a:defRPr sz="2000"/>
            </a:pPr>
            <a:r>
              <a:t>- Harga sesuai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Perbedaan Impulse &amp; Repeat Purchase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 sz="2000"/>
            </a:pPr>
            <a:r>
              <a:t>Impulse Purchase:</a:t>
            </a:r>
          </a:p>
          <a:p>
            <a:pPr>
              <a:defRPr sz="2000"/>
            </a:pPr>
            <a:r>
              <a:t>- Spontan</a:t>
            </a:r>
          </a:p>
          <a:p>
            <a:pPr>
              <a:defRPr sz="2000"/>
            </a:pPr>
            <a:r>
              <a:t>- Berdasarkan emosi</a:t>
            </a:r>
          </a:p>
          <a:p>
            <a:pPr>
              <a:defRPr sz="2000"/>
            </a:pPr>
            <a:r>
              <a:t>- Tidak direncanakan</a:t>
            </a:r>
          </a:p>
          <a:p>
            <a:pPr>
              <a:defRPr sz="2000"/>
            </a:pPr>
            <a:endParaRPr/>
          </a:p>
          <a:p>
            <a:pPr>
              <a:defRPr sz="2000"/>
            </a:pPr>
            <a:r>
              <a:t>Repeat Purchase:</a:t>
            </a:r>
          </a:p>
          <a:p>
            <a:pPr>
              <a:defRPr sz="2000"/>
            </a:pPr>
            <a:r>
              <a:t>- Terencana</a:t>
            </a:r>
          </a:p>
          <a:p>
            <a:pPr>
              <a:defRPr sz="2000"/>
            </a:pPr>
            <a:r>
              <a:t>- Berdasarkan pengalaman</a:t>
            </a:r>
          </a:p>
          <a:p>
            <a:pPr>
              <a:defRPr sz="2000"/>
            </a:pPr>
            <a:r>
              <a:t>- Loyalitas pelanggan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 Meningkatkan Impulse Purchase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- Flash sale</a:t>
            </a:r>
          </a:p>
          <a:p>
            <a:pPr>
              <a:defRPr sz="2000"/>
            </a:pPr>
            <a:r>
              <a:t>- Limited edition</a:t>
            </a:r>
          </a:p>
          <a:p>
            <a:pPr>
              <a:defRPr sz="2000"/>
            </a:pPr>
            <a:r>
              <a:t>- Bundling produk</a:t>
            </a:r>
          </a:p>
          <a:p>
            <a:pPr>
              <a:defRPr sz="2000"/>
            </a:pPr>
            <a:r>
              <a:t>- Tampilan visual menarik</a:t>
            </a:r>
          </a:p>
          <a:p>
            <a:pPr>
              <a:defRPr sz="2000"/>
            </a:pPr>
            <a:r>
              <a:t>- Checkout mudah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</TotalTime>
  <Words>393</Words>
  <Application>Microsoft Office PowerPoint</Application>
  <PresentationFormat>On-screen Show (4:3)</PresentationFormat>
  <Paragraphs>80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Gill Sans MT</vt:lpstr>
      <vt:lpstr>Gallery</vt:lpstr>
      <vt:lpstr>Impulse Purchase &amp; Repeat Purchase Behaviour</vt:lpstr>
      <vt:lpstr>Pengertian Impulse Purchase</vt:lpstr>
      <vt:lpstr>Ciri-Ciri Impulse Purchase</vt:lpstr>
      <vt:lpstr>Faktor Penyebab Impulse Purchase</vt:lpstr>
      <vt:lpstr>Contoh Impulse Purchase</vt:lpstr>
      <vt:lpstr>Pengertian Repeat Purchase Behaviour</vt:lpstr>
      <vt:lpstr>Faktor Repeat Purchase Behaviour</vt:lpstr>
      <vt:lpstr>Perbedaan Impulse &amp; Repeat Purchase</vt:lpstr>
      <vt:lpstr>Strategi Meningkatkan Impulse Purchase</vt:lpstr>
      <vt:lpstr>Strategi Meningkatkan Repeat Purchase</vt:lpstr>
      <vt:lpstr>Peran Digital Marketing</vt:lpstr>
      <vt:lpstr>Studi Kasus</vt:lpstr>
      <vt:lpstr>Analisis Studi Kasus</vt:lpstr>
      <vt:lpstr>Soal Studi Kasus</vt:lpstr>
      <vt:lpstr>Praktikum</vt:lpstr>
      <vt:lpstr>Mini Project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soraya asnusa</dc:creator>
  <cp:keywords/>
  <dc:description>generated using python-pptx</dc:description>
  <cp:lastModifiedBy>Indaheka04@outlook.com</cp:lastModifiedBy>
  <cp:revision>2</cp:revision>
  <dcterms:created xsi:type="dcterms:W3CDTF">2013-01-27T09:14:16Z</dcterms:created>
  <dcterms:modified xsi:type="dcterms:W3CDTF">2026-05-25T04:02:21Z</dcterms:modified>
  <cp:category/>
</cp:coreProperties>
</file>